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4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5.jpg" ContentType="image/png"/>
  <Override PartName="/ppt/media/image60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85" r:id="rId3"/>
    <p:sldMasterId id="2147483812" r:id="rId4"/>
    <p:sldMasterId id="2147483837" r:id="rId5"/>
    <p:sldMasterId id="2147483898" r:id="rId6"/>
    <p:sldMasterId id="2147483903" r:id="rId7"/>
    <p:sldMasterId id="2147483915" r:id="rId8"/>
    <p:sldMasterId id="2147483927" r:id="rId9"/>
    <p:sldMasterId id="2147483939" r:id="rId10"/>
    <p:sldMasterId id="2147483952" r:id="rId11"/>
    <p:sldMasterId id="2147483965" r:id="rId12"/>
    <p:sldMasterId id="2147483989" r:id="rId13"/>
    <p:sldMasterId id="2147484025" r:id="rId14"/>
    <p:sldMasterId id="2147484038" r:id="rId15"/>
    <p:sldMasterId id="2147484050" r:id="rId16"/>
    <p:sldMasterId id="2147484053" r:id="rId17"/>
    <p:sldMasterId id="2147484086" r:id="rId18"/>
    <p:sldMasterId id="2147484089" r:id="rId19"/>
    <p:sldMasterId id="2147484101" r:id="rId20"/>
    <p:sldMasterId id="2147484103" r:id="rId21"/>
    <p:sldMasterId id="2147484115" r:id="rId22"/>
  </p:sldMasterIdLst>
  <p:notesMasterIdLst>
    <p:notesMasterId r:id="rId63"/>
  </p:notesMasterIdLst>
  <p:sldIdLst>
    <p:sldId id="331" r:id="rId23"/>
    <p:sldId id="276" r:id="rId24"/>
    <p:sldId id="332" r:id="rId25"/>
    <p:sldId id="333" r:id="rId26"/>
    <p:sldId id="334" r:id="rId27"/>
    <p:sldId id="335" r:id="rId28"/>
    <p:sldId id="336" r:id="rId29"/>
    <p:sldId id="296" r:id="rId30"/>
    <p:sldId id="298" r:id="rId31"/>
    <p:sldId id="287" r:id="rId32"/>
    <p:sldId id="300" r:id="rId33"/>
    <p:sldId id="301" r:id="rId34"/>
    <p:sldId id="337" r:id="rId35"/>
    <p:sldId id="351" r:id="rId36"/>
    <p:sldId id="308" r:id="rId37"/>
    <p:sldId id="306" r:id="rId38"/>
    <p:sldId id="307" r:id="rId39"/>
    <p:sldId id="338" r:id="rId40"/>
    <p:sldId id="339" r:id="rId41"/>
    <p:sldId id="350" r:id="rId42"/>
    <p:sldId id="340" r:id="rId43"/>
    <p:sldId id="319" r:id="rId44"/>
    <p:sldId id="320" r:id="rId45"/>
    <p:sldId id="324" r:id="rId46"/>
    <p:sldId id="352" r:id="rId47"/>
    <p:sldId id="322" r:id="rId48"/>
    <p:sldId id="309" r:id="rId49"/>
    <p:sldId id="310" r:id="rId50"/>
    <p:sldId id="313" r:id="rId51"/>
    <p:sldId id="341" r:id="rId52"/>
    <p:sldId id="314" r:id="rId53"/>
    <p:sldId id="342" r:id="rId54"/>
    <p:sldId id="345" r:id="rId55"/>
    <p:sldId id="315" r:id="rId56"/>
    <p:sldId id="318" r:id="rId57"/>
    <p:sldId id="323" r:id="rId58"/>
    <p:sldId id="317" r:id="rId59"/>
    <p:sldId id="343" r:id="rId60"/>
    <p:sldId id="348" r:id="rId61"/>
    <p:sldId id="349" r:id="rId62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1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11D4E-CC33-4A7F-9E10-05ADC4E0CF2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65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chiếu</a:t>
            </a:r>
            <a:r>
              <a:rPr lang="en-US" baseline="0" smtClean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B6B8B-9E98-48B0-B411-BB22AD0C102B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03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16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7156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17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023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672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20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chiếu</a:t>
            </a:r>
            <a:r>
              <a:rPr lang="en-US" baseline="0" smtClean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9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0" y="1151415"/>
            <a:ext cx="4041240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4" indent="0">
              <a:buNone/>
              <a:defRPr sz="1500" b="1"/>
            </a:lvl2pPr>
            <a:lvl3pPr marL="680267" indent="0">
              <a:buNone/>
              <a:defRPr sz="1500" b="1"/>
            </a:lvl3pPr>
            <a:lvl4pPr marL="1020378" indent="0">
              <a:buNone/>
              <a:defRPr sz="1200" b="1"/>
            </a:lvl4pPr>
            <a:lvl5pPr marL="1360483" indent="0">
              <a:buNone/>
              <a:defRPr sz="1200" b="1"/>
            </a:lvl5pPr>
            <a:lvl6pPr marL="1700584" indent="0">
              <a:buNone/>
              <a:defRPr sz="1200" b="1"/>
            </a:lvl6pPr>
            <a:lvl7pPr marL="2040734" indent="0">
              <a:buNone/>
              <a:defRPr sz="1200" b="1"/>
            </a:lvl7pPr>
            <a:lvl8pPr marL="2380831" indent="0">
              <a:buNone/>
              <a:defRPr sz="1200" b="1"/>
            </a:lvl8pPr>
            <a:lvl9pPr marL="272095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0" y="1631205"/>
            <a:ext cx="4041240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319" y="1151415"/>
            <a:ext cx="404282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14" indent="0">
              <a:buNone/>
              <a:defRPr sz="1500" b="1"/>
            </a:lvl2pPr>
            <a:lvl3pPr marL="680267" indent="0">
              <a:buNone/>
              <a:defRPr sz="1500" b="1"/>
            </a:lvl3pPr>
            <a:lvl4pPr marL="1020378" indent="0">
              <a:buNone/>
              <a:defRPr sz="1200" b="1"/>
            </a:lvl4pPr>
            <a:lvl5pPr marL="1360483" indent="0">
              <a:buNone/>
              <a:defRPr sz="1200" b="1"/>
            </a:lvl5pPr>
            <a:lvl6pPr marL="1700584" indent="0">
              <a:buNone/>
              <a:defRPr sz="1200" b="1"/>
            </a:lvl6pPr>
            <a:lvl7pPr marL="2040734" indent="0">
              <a:buNone/>
              <a:defRPr sz="1200" b="1"/>
            </a:lvl7pPr>
            <a:lvl8pPr marL="2380831" indent="0">
              <a:buNone/>
              <a:defRPr sz="1200" b="1"/>
            </a:lvl8pPr>
            <a:lvl9pPr marL="272095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319" y="1631205"/>
            <a:ext cx="4042828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3790"/>
      </p:ext>
    </p:extLst>
  </p:cSld>
  <p:clrMapOvr>
    <a:masterClrMapping/>
  </p:clrMapOvr>
  <p:transition advTm="6645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5898"/>
      </p:ext>
    </p:extLst>
  </p:cSld>
  <p:clrMapOvr>
    <a:masterClrMapping/>
  </p:clrMapOvr>
  <p:transition advTm="6645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3850"/>
      </p:ext>
    </p:extLst>
  </p:cSld>
  <p:clrMapOvr>
    <a:masterClrMapping/>
  </p:clrMapOvr>
  <p:transition advTm="6645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1" y="204983"/>
            <a:ext cx="3009097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021" y="205244"/>
            <a:ext cx="511308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81" y="1076535"/>
            <a:ext cx="3009097" cy="3518296"/>
          </a:xfrm>
        </p:spPr>
        <p:txBody>
          <a:bodyPr/>
          <a:lstStyle>
            <a:lvl1pPr marL="0" indent="0">
              <a:buNone/>
              <a:defRPr sz="1100"/>
            </a:lvl1pPr>
            <a:lvl2pPr marL="340114" indent="0">
              <a:buNone/>
              <a:defRPr sz="900"/>
            </a:lvl2pPr>
            <a:lvl3pPr marL="680267" indent="0">
              <a:buNone/>
              <a:defRPr sz="800"/>
            </a:lvl3pPr>
            <a:lvl4pPr marL="1020378" indent="0">
              <a:buNone/>
              <a:defRPr sz="700"/>
            </a:lvl4pPr>
            <a:lvl5pPr marL="1360483" indent="0">
              <a:buNone/>
              <a:defRPr sz="700"/>
            </a:lvl5pPr>
            <a:lvl6pPr marL="1700584" indent="0">
              <a:buNone/>
              <a:defRPr sz="700"/>
            </a:lvl6pPr>
            <a:lvl7pPr marL="2040734" indent="0">
              <a:buNone/>
              <a:defRPr sz="700"/>
            </a:lvl7pPr>
            <a:lvl8pPr marL="2380831" indent="0">
              <a:buNone/>
              <a:defRPr sz="700"/>
            </a:lvl8pPr>
            <a:lvl9pPr marL="272095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2367"/>
      </p:ext>
    </p:extLst>
  </p:cSld>
  <p:clrMapOvr>
    <a:masterClrMapping/>
  </p:clrMapOvr>
  <p:transition advTm="6645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88" y="3600610"/>
            <a:ext cx="5487829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88" y="459595"/>
            <a:ext cx="5487829" cy="3086101"/>
          </a:xfrm>
        </p:spPr>
        <p:txBody>
          <a:bodyPr/>
          <a:lstStyle>
            <a:lvl1pPr marL="0" indent="0">
              <a:buNone/>
              <a:defRPr sz="2400"/>
            </a:lvl1pPr>
            <a:lvl2pPr marL="340114" indent="0">
              <a:buNone/>
              <a:defRPr sz="2100"/>
            </a:lvl2pPr>
            <a:lvl3pPr marL="680267" indent="0">
              <a:buNone/>
              <a:defRPr sz="1900"/>
            </a:lvl3pPr>
            <a:lvl4pPr marL="1020378" indent="0">
              <a:buNone/>
              <a:defRPr sz="1500"/>
            </a:lvl4pPr>
            <a:lvl5pPr marL="1360483" indent="0">
              <a:buNone/>
              <a:defRPr sz="1500"/>
            </a:lvl5pPr>
            <a:lvl6pPr marL="1700584" indent="0">
              <a:buNone/>
              <a:defRPr sz="1500"/>
            </a:lvl6pPr>
            <a:lvl7pPr marL="2040734" indent="0">
              <a:buNone/>
              <a:defRPr sz="1500"/>
            </a:lvl7pPr>
            <a:lvl8pPr marL="2380831" indent="0">
              <a:buNone/>
              <a:defRPr sz="1500"/>
            </a:lvl8pPr>
            <a:lvl9pPr marL="272095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88" y="4025934"/>
            <a:ext cx="5487829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14" indent="0">
              <a:buNone/>
              <a:defRPr sz="900"/>
            </a:lvl2pPr>
            <a:lvl3pPr marL="680267" indent="0">
              <a:buNone/>
              <a:defRPr sz="800"/>
            </a:lvl3pPr>
            <a:lvl4pPr marL="1020378" indent="0">
              <a:buNone/>
              <a:defRPr sz="700"/>
            </a:lvl4pPr>
            <a:lvl5pPr marL="1360483" indent="0">
              <a:buNone/>
              <a:defRPr sz="700"/>
            </a:lvl5pPr>
            <a:lvl6pPr marL="1700584" indent="0">
              <a:buNone/>
              <a:defRPr sz="700"/>
            </a:lvl6pPr>
            <a:lvl7pPr marL="2040734" indent="0">
              <a:buNone/>
              <a:defRPr sz="700"/>
            </a:lvl7pPr>
            <a:lvl8pPr marL="2380831" indent="0">
              <a:buNone/>
              <a:defRPr sz="700"/>
            </a:lvl8pPr>
            <a:lvl9pPr marL="272095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8947"/>
      </p:ext>
    </p:extLst>
  </p:cSld>
  <p:clrMapOvr>
    <a:masterClrMapping/>
  </p:clrMapOvr>
  <p:transition advTm="6645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0008"/>
      </p:ext>
    </p:extLst>
  </p:cSld>
  <p:clrMapOvr>
    <a:masterClrMapping/>
  </p:clrMapOvr>
  <p:transition advTm="6645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06213"/>
            <a:ext cx="2057936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06213"/>
            <a:ext cx="6021368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986"/>
      </p:ext>
    </p:extLst>
  </p:cSld>
  <p:clrMapOvr>
    <a:masterClrMapping/>
  </p:clrMapOvr>
  <p:transition advTm="6645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9" y="206213"/>
            <a:ext cx="8231744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19" y="4684070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5133" y="4684070"/>
            <a:ext cx="289635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983" y="4684070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37816"/>
      </p:ext>
    </p:extLst>
  </p:cSld>
  <p:clrMapOvr>
    <a:masterClrMapping/>
  </p:clrMapOvr>
  <p:transition advTm="6645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-923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528" y="1730405"/>
            <a:ext cx="7531497" cy="1204307"/>
          </a:xfrm>
        </p:spPr>
        <p:txBody>
          <a:bodyPr bIns="9142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65"/>
            <a:ext cx="8681508" cy="329259"/>
          </a:xfrm>
        </p:spPr>
        <p:txBody>
          <a:bodyPr tIns="9142">
            <a:normAutofit/>
          </a:bodyPr>
          <a:lstStyle>
            <a:lvl1pPr marL="0" indent="0" algn="l">
              <a:buNone/>
              <a:defRPr kumimoji="0" lang="en-US" sz="15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28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9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3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86"/>
            <a:ext cx="7534656" cy="1207509"/>
          </a:xfrm>
        </p:spPr>
        <p:txBody>
          <a:bodyPr bIns="9142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7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5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1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63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1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1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477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1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marL="0" lvl="0" indent="0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1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5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marL="0" lvl="0" indent="0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0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3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31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49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43"/>
            <a:ext cx="6949440" cy="1089428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81" y="2618954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21" y="2253385"/>
            <a:ext cx="7726347" cy="623315"/>
          </a:xfrm>
        </p:spPr>
        <p:txBody>
          <a:bodyPr>
            <a:normAutofit/>
          </a:bodyPr>
          <a:lstStyle>
            <a:lvl1pPr marL="0" indent="0">
              <a:buNone/>
              <a:defRPr lang="en-US" sz="15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09" indent="0">
              <a:buNone/>
              <a:defRPr sz="1200"/>
            </a:lvl2pPr>
            <a:lvl3pPr marL="914217" indent="0">
              <a:buNone/>
              <a:defRPr sz="11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 dirty="0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788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3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43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2647949"/>
            <a:ext cx="4762500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" y="5048258"/>
            <a:ext cx="4762500" cy="1809751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2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83" y="2180529"/>
            <a:ext cx="8128727" cy="740665"/>
          </a:xfrm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457109" indent="0">
              <a:buNone/>
              <a:defRPr sz="1200"/>
            </a:lvl2pPr>
            <a:lvl3pPr marL="914217" indent="0">
              <a:buNone/>
              <a:defRPr sz="11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253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4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4678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4678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February 20,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551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5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1" y="2130720"/>
            <a:ext cx="103632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45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0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3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3" y="2130805"/>
            <a:ext cx="10363197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70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3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4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9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2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13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799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0" y="4406925"/>
            <a:ext cx="10363197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0" y="2906762"/>
            <a:ext cx="10363197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5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309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46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6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77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92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08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23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928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5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73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761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7" y="1535148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551" indent="0">
              <a:buNone/>
              <a:defRPr sz="2800" b="1"/>
            </a:lvl2pPr>
            <a:lvl3pPr marL="1283095" indent="0">
              <a:buNone/>
              <a:defRPr sz="2500" b="1"/>
            </a:lvl3pPr>
            <a:lvl4pPr marL="1924643" indent="0">
              <a:buNone/>
              <a:defRPr sz="2300" b="1"/>
            </a:lvl4pPr>
            <a:lvl5pPr marL="2566191" indent="0">
              <a:buNone/>
              <a:defRPr sz="2300" b="1"/>
            </a:lvl5pPr>
            <a:lvl6pPr marL="3207718" indent="0">
              <a:buNone/>
              <a:defRPr sz="2300" b="1"/>
            </a:lvl6pPr>
            <a:lvl7pPr marL="3849269" indent="0">
              <a:buNone/>
              <a:defRPr sz="2300" b="1"/>
            </a:lvl7pPr>
            <a:lvl8pPr marL="4490817" indent="0">
              <a:buNone/>
              <a:defRPr sz="2300" b="1"/>
            </a:lvl8pPr>
            <a:lvl9pPr marL="5132358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7" y="2174876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74" y="1535148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551" indent="0">
              <a:buNone/>
              <a:defRPr sz="2800" b="1"/>
            </a:lvl2pPr>
            <a:lvl3pPr marL="1283095" indent="0">
              <a:buNone/>
              <a:defRPr sz="2500" b="1"/>
            </a:lvl3pPr>
            <a:lvl4pPr marL="1924643" indent="0">
              <a:buNone/>
              <a:defRPr sz="2300" b="1"/>
            </a:lvl4pPr>
            <a:lvl5pPr marL="2566191" indent="0">
              <a:buNone/>
              <a:defRPr sz="2300" b="1"/>
            </a:lvl5pPr>
            <a:lvl6pPr marL="3207718" indent="0">
              <a:buNone/>
              <a:defRPr sz="2300" b="1"/>
            </a:lvl6pPr>
            <a:lvl7pPr marL="3849269" indent="0">
              <a:buNone/>
              <a:defRPr sz="2300" b="1"/>
            </a:lvl7pPr>
            <a:lvl8pPr marL="4490817" indent="0">
              <a:buNone/>
              <a:defRPr sz="2300" b="1"/>
            </a:lvl8pPr>
            <a:lvl9pPr marL="5132358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74" y="2174876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461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331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33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77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5" y="273426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1551" indent="0">
              <a:buNone/>
              <a:defRPr sz="1700"/>
            </a:lvl2pPr>
            <a:lvl3pPr marL="1283095" indent="0">
              <a:buNone/>
              <a:defRPr sz="1300"/>
            </a:lvl3pPr>
            <a:lvl4pPr marL="1924643" indent="0">
              <a:buNone/>
              <a:defRPr sz="1200"/>
            </a:lvl4pPr>
            <a:lvl5pPr marL="2566191" indent="0">
              <a:buNone/>
              <a:defRPr sz="1200"/>
            </a:lvl5pPr>
            <a:lvl6pPr marL="3207718" indent="0">
              <a:buNone/>
              <a:defRPr sz="1200"/>
            </a:lvl6pPr>
            <a:lvl7pPr marL="3849269" indent="0">
              <a:buNone/>
              <a:defRPr sz="1200"/>
            </a:lvl7pPr>
            <a:lvl8pPr marL="4490817" indent="0">
              <a:buNone/>
              <a:defRPr sz="1200"/>
            </a:lvl8pPr>
            <a:lvl9pPr marL="513235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265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13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551" indent="0">
              <a:buNone/>
              <a:defRPr sz="3700"/>
            </a:lvl2pPr>
            <a:lvl3pPr marL="1283095" indent="0">
              <a:buNone/>
              <a:defRPr sz="3300"/>
            </a:lvl3pPr>
            <a:lvl4pPr marL="1924643" indent="0">
              <a:buNone/>
              <a:defRPr sz="2800"/>
            </a:lvl4pPr>
            <a:lvl5pPr marL="2566191" indent="0">
              <a:buNone/>
              <a:defRPr sz="2800"/>
            </a:lvl5pPr>
            <a:lvl6pPr marL="3207718" indent="0">
              <a:buNone/>
              <a:defRPr sz="2800"/>
            </a:lvl6pPr>
            <a:lvl7pPr marL="3849269" indent="0">
              <a:buNone/>
              <a:defRPr sz="2800"/>
            </a:lvl7pPr>
            <a:lvl8pPr marL="4490817" indent="0">
              <a:buNone/>
              <a:defRPr sz="2800"/>
            </a:lvl8pPr>
            <a:lvl9pPr marL="513235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6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551" indent="0">
              <a:buNone/>
              <a:defRPr sz="1700"/>
            </a:lvl2pPr>
            <a:lvl3pPr marL="1283095" indent="0">
              <a:buNone/>
              <a:defRPr sz="1300"/>
            </a:lvl3pPr>
            <a:lvl4pPr marL="1924643" indent="0">
              <a:buNone/>
              <a:defRPr sz="1200"/>
            </a:lvl4pPr>
            <a:lvl5pPr marL="2566191" indent="0">
              <a:buNone/>
              <a:defRPr sz="1200"/>
            </a:lvl5pPr>
            <a:lvl6pPr marL="3207718" indent="0">
              <a:buNone/>
              <a:defRPr sz="1200"/>
            </a:lvl6pPr>
            <a:lvl7pPr marL="3849269" indent="0">
              <a:buNone/>
              <a:defRPr sz="1200"/>
            </a:lvl7pPr>
            <a:lvl8pPr marL="4490817" indent="0">
              <a:buNone/>
              <a:defRPr sz="1200"/>
            </a:lvl8pPr>
            <a:lvl9pPr marL="513235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74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85" y="27483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43" y="274834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69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207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151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2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8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136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05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21" indent="0">
              <a:buNone/>
              <a:defRPr sz="2700" b="1"/>
            </a:lvl2pPr>
            <a:lvl3pPr marL="1218460" indent="0">
              <a:buNone/>
              <a:defRPr sz="2400" b="1"/>
            </a:lvl3pPr>
            <a:lvl4pPr marL="1827688" indent="0">
              <a:buNone/>
              <a:defRPr sz="2100" b="1"/>
            </a:lvl4pPr>
            <a:lvl5pPr marL="2436919" indent="0">
              <a:buNone/>
              <a:defRPr sz="2100" b="1"/>
            </a:lvl5pPr>
            <a:lvl6pPr marL="3046141" indent="0">
              <a:buNone/>
              <a:defRPr sz="2100" b="1"/>
            </a:lvl6pPr>
            <a:lvl7pPr marL="3655363" indent="0">
              <a:buNone/>
              <a:defRPr sz="2100" b="1"/>
            </a:lvl7pPr>
            <a:lvl8pPr marL="4264596" indent="0">
              <a:buNone/>
              <a:defRPr sz="2100" b="1"/>
            </a:lvl8pPr>
            <a:lvl9pPr marL="487382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21" indent="0">
              <a:buNone/>
              <a:defRPr sz="2700" b="1"/>
            </a:lvl2pPr>
            <a:lvl3pPr marL="1218460" indent="0">
              <a:buNone/>
              <a:defRPr sz="2400" b="1"/>
            </a:lvl3pPr>
            <a:lvl4pPr marL="1827688" indent="0">
              <a:buNone/>
              <a:defRPr sz="2100" b="1"/>
            </a:lvl4pPr>
            <a:lvl5pPr marL="2436919" indent="0">
              <a:buNone/>
              <a:defRPr sz="2100" b="1"/>
            </a:lvl5pPr>
            <a:lvl6pPr marL="3046141" indent="0">
              <a:buNone/>
              <a:defRPr sz="2100" b="1"/>
            </a:lvl6pPr>
            <a:lvl7pPr marL="3655363" indent="0">
              <a:buNone/>
              <a:defRPr sz="2100" b="1"/>
            </a:lvl7pPr>
            <a:lvl8pPr marL="4264596" indent="0">
              <a:buNone/>
              <a:defRPr sz="2100" b="1"/>
            </a:lvl8pPr>
            <a:lvl9pPr marL="487382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234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16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54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21" indent="0">
              <a:buNone/>
              <a:defRPr sz="1600"/>
            </a:lvl2pPr>
            <a:lvl3pPr marL="1218460" indent="0">
              <a:buNone/>
              <a:defRPr sz="1300"/>
            </a:lvl3pPr>
            <a:lvl4pPr marL="1827688" indent="0">
              <a:buNone/>
              <a:defRPr sz="1200"/>
            </a:lvl4pPr>
            <a:lvl5pPr marL="2436919" indent="0">
              <a:buNone/>
              <a:defRPr sz="1200"/>
            </a:lvl5pPr>
            <a:lvl6pPr marL="3046141" indent="0">
              <a:buNone/>
              <a:defRPr sz="1200"/>
            </a:lvl6pPr>
            <a:lvl7pPr marL="3655363" indent="0">
              <a:buNone/>
              <a:defRPr sz="1200"/>
            </a:lvl7pPr>
            <a:lvl8pPr marL="4264596" indent="0">
              <a:buNone/>
              <a:defRPr sz="1200"/>
            </a:lvl8pPr>
            <a:lvl9pPr marL="487382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356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21" indent="0">
              <a:buNone/>
              <a:defRPr sz="3700"/>
            </a:lvl2pPr>
            <a:lvl3pPr marL="1218460" indent="0">
              <a:buNone/>
              <a:defRPr sz="3200"/>
            </a:lvl3pPr>
            <a:lvl4pPr marL="1827688" indent="0">
              <a:buNone/>
              <a:defRPr sz="2700"/>
            </a:lvl4pPr>
            <a:lvl5pPr marL="2436919" indent="0">
              <a:buNone/>
              <a:defRPr sz="2700"/>
            </a:lvl5pPr>
            <a:lvl6pPr marL="3046141" indent="0">
              <a:buNone/>
              <a:defRPr sz="2700"/>
            </a:lvl6pPr>
            <a:lvl7pPr marL="3655363" indent="0">
              <a:buNone/>
              <a:defRPr sz="2700"/>
            </a:lvl7pPr>
            <a:lvl8pPr marL="4264596" indent="0">
              <a:buNone/>
              <a:defRPr sz="2700"/>
            </a:lvl8pPr>
            <a:lvl9pPr marL="487382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1"/>
            <a:ext cx="73152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9221" indent="0">
              <a:buNone/>
              <a:defRPr sz="1600"/>
            </a:lvl2pPr>
            <a:lvl3pPr marL="1218460" indent="0">
              <a:buNone/>
              <a:defRPr sz="1300"/>
            </a:lvl3pPr>
            <a:lvl4pPr marL="1827688" indent="0">
              <a:buNone/>
              <a:defRPr sz="1200"/>
            </a:lvl4pPr>
            <a:lvl5pPr marL="2436919" indent="0">
              <a:buNone/>
              <a:defRPr sz="1200"/>
            </a:lvl5pPr>
            <a:lvl6pPr marL="3046141" indent="0">
              <a:buNone/>
              <a:defRPr sz="1200"/>
            </a:lvl6pPr>
            <a:lvl7pPr marL="3655363" indent="0">
              <a:buNone/>
              <a:defRPr sz="1200"/>
            </a:lvl7pPr>
            <a:lvl8pPr marL="4264596" indent="0">
              <a:buNone/>
              <a:defRPr sz="1200"/>
            </a:lvl8pPr>
            <a:lvl9pPr marL="487382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61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69" y="4407024"/>
            <a:ext cx="103632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69" y="2906753"/>
            <a:ext cx="10363201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4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68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02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36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70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05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39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73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42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351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700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100" b="1"/>
            </a:lvl4pPr>
            <a:lvl5pPr marL="2437912" indent="0">
              <a:buNone/>
              <a:defRPr sz="2100" b="1"/>
            </a:lvl5pPr>
            <a:lvl6pPr marL="3047390" indent="0">
              <a:buNone/>
              <a:defRPr sz="2100" b="1"/>
            </a:lvl6pPr>
            <a:lvl7pPr marL="3656869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700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100" b="1"/>
            </a:lvl4pPr>
            <a:lvl5pPr marL="2437912" indent="0">
              <a:buNone/>
              <a:defRPr sz="2100" b="1"/>
            </a:lvl5pPr>
            <a:lvl6pPr marL="3047390" indent="0">
              <a:buNone/>
              <a:defRPr sz="2100" b="1"/>
            </a:lvl6pPr>
            <a:lvl7pPr marL="3656869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6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27390" y="357609"/>
            <a:ext cx="2708391" cy="492420"/>
          </a:xfrm>
          <a:prstGeom prst="rect">
            <a:avLst/>
          </a:prstGeom>
          <a:noFill/>
        </p:spPr>
        <p:txBody>
          <a:bodyPr wrap="none" lIns="121896" tIns="60948" rIns="121896" bIns="60948" rtlCol="0">
            <a:spAutoFit/>
          </a:bodyPr>
          <a:lstStyle/>
          <a:p>
            <a:pPr defTabSz="1218956"/>
            <a:r>
              <a:rPr lang="zh-CN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sz="24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7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3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43" y="120027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12" y="120027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78" indent="0">
              <a:buNone/>
              <a:defRPr sz="3700"/>
            </a:lvl2pPr>
            <a:lvl3pPr marL="1218956" indent="0">
              <a:buNone/>
              <a:defRPr sz="3200"/>
            </a:lvl3pPr>
            <a:lvl4pPr marL="1828434" indent="0">
              <a:buNone/>
              <a:defRPr sz="2700"/>
            </a:lvl4pPr>
            <a:lvl5pPr marL="2437912" indent="0">
              <a:buNone/>
              <a:defRPr sz="2700"/>
            </a:lvl5pPr>
            <a:lvl6pPr marL="3047390" indent="0">
              <a:buNone/>
              <a:defRPr sz="2700"/>
            </a:lvl6pPr>
            <a:lvl7pPr marL="3656869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3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94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94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19227" y="309618"/>
            <a:ext cx="2708391" cy="492420"/>
          </a:xfrm>
          <a:prstGeom prst="rect">
            <a:avLst/>
          </a:prstGeom>
          <a:noFill/>
        </p:spPr>
        <p:txBody>
          <a:bodyPr wrap="none" lIns="121896" tIns="60948" rIns="121896" bIns="60948" rtlCol="0">
            <a:spAutoFit/>
          </a:bodyPr>
          <a:lstStyle/>
          <a:p>
            <a:pPr defTabSz="1218956"/>
            <a:r>
              <a:rPr lang="zh-CN" altLang="en-US" sz="2400" u="sng" smtClean="0">
                <a:solidFill>
                  <a:srgbClr val="F14B76"/>
                </a:solidFill>
              </a:rPr>
              <a:t>单击此处添加标题</a:t>
            </a:r>
            <a:endParaRPr lang="zh-CN" altLang="en-US" sz="2400" u="sng">
              <a:solidFill>
                <a:srgbClr val="F14B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BA46-E3C8-4759-91FF-895F17BAD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D6062-AD5E-4C25-8C1C-60D96703A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CC61C-26F6-43FE-8B1C-7FDD3E79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07D65-8F8B-4B37-A865-5D86E8FA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E5EA-B9E2-4216-BFB8-555FE8F3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310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CE8C7-E8D9-4B10-9547-CFC4B433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BBB16-7C1F-4561-A0A4-BB6CBB1BF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9E29A-A9CF-42B6-854D-9504B3F1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7B896-C2E3-4EC4-9DEB-1D87A12F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633D6-9A20-4673-A885-7C28E547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472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358B-B969-4CAF-B68F-0195B9D4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8046-DAE4-4B17-B045-6286AE95B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E6FCC-7D10-428F-A752-F1E37C97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EA3F5-D940-4984-9F1C-9A8D384B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A8E6A-EB78-4BD8-8A07-EB0E5551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780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62098-0D83-4D63-8BDC-383BBBAA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8BDAD-F548-4761-BFDC-F73881DF4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1F826-DD5D-446F-A5E7-826F1BBAA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81E3E-0560-4174-BF82-40296B9C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4F9DC-0DA8-4761-A123-F9ED2063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7CEA1-73A9-41B2-B5FC-A192B645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721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73BC-4747-498E-8BBF-C6E82887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3C3B7-1334-4467-8138-9BF3E5F80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9DCBB-181B-4C1B-B69F-FC9FB18FB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65A621-FC92-4D76-B7E1-9FE2B441F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D03E9-A772-4408-8C15-EACFE7540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2BF7F9-2D32-4CF4-AA96-1F1E2855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B58CE4-BCD3-4EE7-8F8A-A9333DF4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8566C-AC05-448A-B3EB-2EEB369C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409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8F0D-0C18-4382-9ED5-0E3EBAA7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E1C15-6717-48A2-BB7A-A6EB9193A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97238-5CC8-45E0-B99B-5C883E79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142E4-08D8-44FF-8DFB-49859AC5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74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51" y="274640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91" y="153513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420" indent="0">
              <a:buNone/>
              <a:defRPr sz="2700" b="1"/>
            </a:lvl2pPr>
            <a:lvl3pPr marL="1206839" indent="0">
              <a:buNone/>
              <a:defRPr sz="2400" b="1"/>
            </a:lvl3pPr>
            <a:lvl4pPr marL="1810257" indent="0">
              <a:buNone/>
              <a:defRPr sz="2100" b="1"/>
            </a:lvl4pPr>
            <a:lvl5pPr marL="2413682" indent="0">
              <a:buNone/>
              <a:defRPr sz="2100" b="1"/>
            </a:lvl5pPr>
            <a:lvl6pPr marL="3017077" indent="0">
              <a:buNone/>
              <a:defRPr sz="2100" b="1"/>
            </a:lvl6pPr>
            <a:lvl7pPr marL="3620521" indent="0">
              <a:buNone/>
              <a:defRPr sz="2100" b="1"/>
            </a:lvl7pPr>
            <a:lvl8pPr marL="4223941" indent="0">
              <a:buNone/>
              <a:defRPr sz="2100" b="1"/>
            </a:lvl8pPr>
            <a:lvl9pPr marL="4827374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91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602" y="153513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420" indent="0">
              <a:buNone/>
              <a:defRPr sz="2700" b="1"/>
            </a:lvl2pPr>
            <a:lvl3pPr marL="1206839" indent="0">
              <a:buNone/>
              <a:defRPr sz="2400" b="1"/>
            </a:lvl3pPr>
            <a:lvl4pPr marL="1810257" indent="0">
              <a:buNone/>
              <a:defRPr sz="2100" b="1"/>
            </a:lvl4pPr>
            <a:lvl5pPr marL="2413682" indent="0">
              <a:buNone/>
              <a:defRPr sz="2100" b="1"/>
            </a:lvl5pPr>
            <a:lvl6pPr marL="3017077" indent="0">
              <a:buNone/>
              <a:defRPr sz="2100" b="1"/>
            </a:lvl6pPr>
            <a:lvl7pPr marL="3620521" indent="0">
              <a:buNone/>
              <a:defRPr sz="2100" b="1"/>
            </a:lvl7pPr>
            <a:lvl8pPr marL="4223941" indent="0">
              <a:buNone/>
              <a:defRPr sz="2100" b="1"/>
            </a:lvl8pPr>
            <a:lvl9pPr marL="4827374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602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7B191-447B-47BA-A9BF-A7554BB89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E8612-63C3-411C-927A-982AEC81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30039-4123-4B6D-9E8C-C1AD3CF3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03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0D3A-1154-4BD5-AF33-BEED30A5F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F1988-7CAB-476A-BF9F-A76214EB2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F448A-C04E-413B-9C98-77C5F8D99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7C100-25BE-4F41-A2AD-A52847D39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DE551-6573-4406-AE9E-5E49B4A3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DABF0-1009-433F-81CA-654C4594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662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2085B-1FAE-45DA-928C-3399A932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539336-AA14-492E-A326-162B1A354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0EE84-4E09-4760-9802-DFF23E34F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66A48-8267-41B3-AE98-CCF526D6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8C267-1584-4162-BD51-3694DBCE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96E96-3719-4752-862B-E1D19006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58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7E94-C1AD-40EB-9240-41FFF774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A1210-0E53-47FC-A7C0-714D2B7EC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4E001-D582-490F-A8D5-3DA76EAB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2BCDF-D644-4DE1-86C8-47B5E9E7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9B253-2502-4224-8CDE-069416B2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926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B871-67D3-4883-8EAD-05C923B33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48A55-C21D-4F1E-A2EC-4F9D95BE3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A3738-505B-4787-B6EB-23089FE7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5C0D-EE29-4874-9DCC-73D3EEF5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F7EBC-D39D-4C75-BE1A-1C0C3529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75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 defTabSz="91404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1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1"/>
            <a:ext cx="9144000" cy="1655763"/>
          </a:xfrm>
        </p:spPr>
        <p:txBody>
          <a:bodyPr/>
          <a:lstStyle>
            <a:lvl1pPr marL="0" indent="0" algn="ctr">
              <a:buNone/>
              <a:defRPr sz="2700"/>
            </a:lvl1pPr>
            <a:lvl2pPr marL="490038" indent="0" algn="ctr">
              <a:buNone/>
              <a:defRPr sz="2100"/>
            </a:lvl2pPr>
            <a:lvl3pPr marL="980075" indent="0" algn="ctr">
              <a:buNone/>
              <a:defRPr sz="1900"/>
            </a:lvl3pPr>
            <a:lvl4pPr marL="1470111" indent="0" algn="ctr">
              <a:buNone/>
              <a:defRPr sz="1700"/>
            </a:lvl4pPr>
            <a:lvl5pPr marL="1960147" indent="0" algn="ctr">
              <a:buNone/>
              <a:defRPr sz="1700"/>
            </a:lvl5pPr>
            <a:lvl6pPr marL="2450187" indent="0" algn="ctr">
              <a:buNone/>
              <a:defRPr sz="1700"/>
            </a:lvl6pPr>
            <a:lvl7pPr marL="2940222" indent="0" algn="ctr">
              <a:buNone/>
              <a:defRPr sz="1700"/>
            </a:lvl7pPr>
            <a:lvl8pPr marL="3430261" indent="0" algn="ctr">
              <a:buNone/>
              <a:defRPr sz="1700"/>
            </a:lvl8pPr>
            <a:lvl9pPr marL="3920298" indent="0" algn="ctr">
              <a:buNone/>
              <a:defRPr sz="17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4900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800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701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601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501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402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302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202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8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8" y="1681165"/>
            <a:ext cx="5157787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90038" indent="0">
              <a:buNone/>
              <a:defRPr sz="2100" b="1"/>
            </a:lvl2pPr>
            <a:lvl3pPr marL="980075" indent="0">
              <a:buNone/>
              <a:defRPr sz="1900" b="1"/>
            </a:lvl3pPr>
            <a:lvl4pPr marL="1470111" indent="0">
              <a:buNone/>
              <a:defRPr sz="1700" b="1"/>
            </a:lvl4pPr>
            <a:lvl5pPr marL="1960147" indent="0">
              <a:buNone/>
              <a:defRPr sz="1700" b="1"/>
            </a:lvl5pPr>
            <a:lvl6pPr marL="2450187" indent="0">
              <a:buNone/>
              <a:defRPr sz="1700" b="1"/>
            </a:lvl6pPr>
            <a:lvl7pPr marL="2940222" indent="0">
              <a:buNone/>
              <a:defRPr sz="1700" b="1"/>
            </a:lvl7pPr>
            <a:lvl8pPr marL="3430261" indent="0">
              <a:buNone/>
              <a:defRPr sz="1700" b="1"/>
            </a:lvl8pPr>
            <a:lvl9pPr marL="3920298" indent="0">
              <a:buNone/>
              <a:defRPr sz="17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8" y="2505077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5"/>
            <a:ext cx="5183188" cy="8239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90038" indent="0">
              <a:buNone/>
              <a:defRPr sz="2100" b="1"/>
            </a:lvl2pPr>
            <a:lvl3pPr marL="980075" indent="0">
              <a:buNone/>
              <a:defRPr sz="1900" b="1"/>
            </a:lvl3pPr>
            <a:lvl4pPr marL="1470111" indent="0">
              <a:buNone/>
              <a:defRPr sz="1700" b="1"/>
            </a:lvl4pPr>
            <a:lvl5pPr marL="1960147" indent="0">
              <a:buNone/>
              <a:defRPr sz="1700" b="1"/>
            </a:lvl5pPr>
            <a:lvl6pPr marL="2450187" indent="0">
              <a:buNone/>
              <a:defRPr sz="1700" b="1"/>
            </a:lvl6pPr>
            <a:lvl7pPr marL="2940222" indent="0">
              <a:buNone/>
              <a:defRPr sz="1700" b="1"/>
            </a:lvl7pPr>
            <a:lvl8pPr marL="3430261" indent="0">
              <a:buNone/>
              <a:defRPr sz="1700" b="1"/>
            </a:lvl8pPr>
            <a:lvl9pPr marL="3920298" indent="0">
              <a:buNone/>
              <a:defRPr sz="17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13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2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90038" indent="0">
              <a:buNone/>
              <a:defRPr sz="1500"/>
            </a:lvl2pPr>
            <a:lvl3pPr marL="980075" indent="0">
              <a:buNone/>
              <a:defRPr sz="1300"/>
            </a:lvl3pPr>
            <a:lvl4pPr marL="1470111" indent="0">
              <a:buNone/>
              <a:defRPr sz="1100"/>
            </a:lvl4pPr>
            <a:lvl5pPr marL="1960147" indent="0">
              <a:buNone/>
              <a:defRPr sz="1100"/>
            </a:lvl5pPr>
            <a:lvl6pPr marL="2450187" indent="0">
              <a:buNone/>
              <a:defRPr sz="1100"/>
            </a:lvl6pPr>
            <a:lvl7pPr marL="2940222" indent="0">
              <a:buNone/>
              <a:defRPr sz="1100"/>
            </a:lvl7pPr>
            <a:lvl8pPr marL="3430261" indent="0">
              <a:buNone/>
              <a:defRPr sz="1100"/>
            </a:lvl8pPr>
            <a:lvl9pPr marL="3920298" indent="0">
              <a:buNone/>
              <a:defRPr sz="11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2" y="457213"/>
            <a:ext cx="3932237" cy="160020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500"/>
            </a:lvl1pPr>
            <a:lvl2pPr marL="490038" indent="0">
              <a:buNone/>
              <a:defRPr sz="3100"/>
            </a:lvl2pPr>
            <a:lvl3pPr marL="980075" indent="0">
              <a:buNone/>
              <a:defRPr sz="2700"/>
            </a:lvl3pPr>
            <a:lvl4pPr marL="1470111" indent="0">
              <a:buNone/>
              <a:defRPr sz="2100"/>
            </a:lvl4pPr>
            <a:lvl5pPr marL="1960147" indent="0">
              <a:buNone/>
              <a:defRPr sz="2100"/>
            </a:lvl5pPr>
            <a:lvl6pPr marL="2450187" indent="0">
              <a:buNone/>
              <a:defRPr sz="2100"/>
            </a:lvl6pPr>
            <a:lvl7pPr marL="2940222" indent="0">
              <a:buNone/>
              <a:defRPr sz="2100"/>
            </a:lvl7pPr>
            <a:lvl8pPr marL="3430261" indent="0">
              <a:buNone/>
              <a:defRPr sz="2100"/>
            </a:lvl8pPr>
            <a:lvl9pPr marL="3920298" indent="0">
              <a:buNone/>
              <a:defRPr sz="21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2" y="2057402"/>
            <a:ext cx="3932237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90038" indent="0">
              <a:buNone/>
              <a:defRPr sz="1500"/>
            </a:lvl2pPr>
            <a:lvl3pPr marL="980075" indent="0">
              <a:buNone/>
              <a:defRPr sz="1300"/>
            </a:lvl3pPr>
            <a:lvl4pPr marL="1470111" indent="0">
              <a:buNone/>
              <a:defRPr sz="1100"/>
            </a:lvl4pPr>
            <a:lvl5pPr marL="1960147" indent="0">
              <a:buNone/>
              <a:defRPr sz="1100"/>
            </a:lvl5pPr>
            <a:lvl6pPr marL="2450187" indent="0">
              <a:buNone/>
              <a:defRPr sz="1100"/>
            </a:lvl6pPr>
            <a:lvl7pPr marL="2940222" indent="0">
              <a:buNone/>
              <a:defRPr sz="1100"/>
            </a:lvl7pPr>
            <a:lvl8pPr marL="3430261" indent="0">
              <a:buNone/>
              <a:defRPr sz="1100"/>
            </a:lvl8pPr>
            <a:lvl9pPr marL="3920298" indent="0">
              <a:buNone/>
              <a:defRPr sz="11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9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2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77" tIns="65338" rIns="130677" bIns="65338" rtlCol="0" anchor="ctr"/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0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8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7" y="27322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10" y="27329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7" y="143525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420" indent="0">
              <a:buNone/>
              <a:defRPr sz="1600"/>
            </a:lvl2pPr>
            <a:lvl3pPr marL="1206839" indent="0">
              <a:buNone/>
              <a:defRPr sz="1300"/>
            </a:lvl3pPr>
            <a:lvl4pPr marL="1810257" indent="0">
              <a:buNone/>
              <a:defRPr sz="1200"/>
            </a:lvl4pPr>
            <a:lvl5pPr marL="2413682" indent="0">
              <a:buNone/>
              <a:defRPr sz="1200"/>
            </a:lvl5pPr>
            <a:lvl6pPr marL="3017077" indent="0">
              <a:buNone/>
              <a:defRPr sz="1200"/>
            </a:lvl6pPr>
            <a:lvl7pPr marL="3620521" indent="0">
              <a:buNone/>
              <a:defRPr sz="1200"/>
            </a:lvl7pPr>
            <a:lvl8pPr marL="4223941" indent="0">
              <a:buNone/>
              <a:defRPr sz="1200"/>
            </a:lvl8pPr>
            <a:lvl9pPr marL="4827374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0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677" tIns="65338" rIns="130677" bIns="65338" numCol="1" spcCol="0" rtlCol="0" fromWordArt="0" anchor="ctr" anchorCtr="0" forceAA="0" compatLnSpc="1">
            <a:noAutofit/>
          </a:bodyPr>
          <a:lstStyle/>
          <a:p>
            <a:pPr algn="ctr" defTabSz="980075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62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23" y="480075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23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3420" indent="0">
              <a:buNone/>
              <a:defRPr sz="3700"/>
            </a:lvl2pPr>
            <a:lvl3pPr marL="1206839" indent="0">
              <a:buNone/>
              <a:defRPr sz="3200"/>
            </a:lvl3pPr>
            <a:lvl4pPr marL="1810257" indent="0">
              <a:buNone/>
              <a:defRPr sz="2700"/>
            </a:lvl4pPr>
            <a:lvl5pPr marL="2413682" indent="0">
              <a:buNone/>
              <a:defRPr sz="2700"/>
            </a:lvl5pPr>
            <a:lvl6pPr marL="3017077" indent="0">
              <a:buNone/>
              <a:defRPr sz="2700"/>
            </a:lvl6pPr>
            <a:lvl7pPr marL="3620521" indent="0">
              <a:buNone/>
              <a:defRPr sz="2700"/>
            </a:lvl7pPr>
            <a:lvl8pPr marL="4223941" indent="0">
              <a:buNone/>
              <a:defRPr sz="2700"/>
            </a:lvl8pPr>
            <a:lvl9pPr marL="482737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23" y="5367587"/>
            <a:ext cx="73152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3420" indent="0">
              <a:buNone/>
              <a:defRPr sz="1600"/>
            </a:lvl2pPr>
            <a:lvl3pPr marL="1206839" indent="0">
              <a:buNone/>
              <a:defRPr sz="1300"/>
            </a:lvl3pPr>
            <a:lvl4pPr marL="1810257" indent="0">
              <a:buNone/>
              <a:defRPr sz="1200"/>
            </a:lvl4pPr>
            <a:lvl5pPr marL="2413682" indent="0">
              <a:buNone/>
              <a:defRPr sz="1200"/>
            </a:lvl5pPr>
            <a:lvl6pPr marL="3017077" indent="0">
              <a:buNone/>
              <a:defRPr sz="1200"/>
            </a:lvl6pPr>
            <a:lvl7pPr marL="3620521" indent="0">
              <a:buNone/>
              <a:defRPr sz="1200"/>
            </a:lvl7pPr>
            <a:lvl8pPr marL="4223941" indent="0">
              <a:buNone/>
              <a:defRPr sz="1200"/>
            </a:lvl8pPr>
            <a:lvl9pPr marL="4827374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5" y="1122367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095"/>
            <a:ext cx="9144001" cy="165576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26" indent="0" algn="ctr">
              <a:buNone/>
              <a:defRPr sz="2000"/>
            </a:lvl2pPr>
            <a:lvl3pPr marL="911484" indent="0" algn="ctr">
              <a:buNone/>
              <a:defRPr sz="1900"/>
            </a:lvl3pPr>
            <a:lvl4pPr marL="1367226" indent="0" algn="ctr">
              <a:buNone/>
              <a:defRPr sz="1600"/>
            </a:lvl4pPr>
            <a:lvl5pPr marL="1822976" indent="0" algn="ctr">
              <a:buNone/>
              <a:defRPr sz="1600"/>
            </a:lvl5pPr>
            <a:lvl6pPr marL="2278732" indent="0" algn="ctr">
              <a:buNone/>
              <a:defRPr sz="1600"/>
            </a:lvl6pPr>
            <a:lvl7pPr marL="2734462" indent="0" algn="ctr">
              <a:buNone/>
              <a:defRPr sz="1600"/>
            </a:lvl7pPr>
            <a:lvl8pPr marL="3190184" indent="0" algn="ctr">
              <a:buNone/>
              <a:defRPr sz="1600"/>
            </a:lvl8pPr>
            <a:lvl9pPr marL="364591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371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201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3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7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4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269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9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3" y="1825629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915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51"/>
            <a:ext cx="10515600" cy="13255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6" y="1681170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6" indent="0">
              <a:buNone/>
              <a:defRPr sz="2000" b="1"/>
            </a:lvl2pPr>
            <a:lvl3pPr marL="911484" indent="0">
              <a:buNone/>
              <a:defRPr sz="1900" b="1"/>
            </a:lvl3pPr>
            <a:lvl4pPr marL="1367226" indent="0">
              <a:buNone/>
              <a:defRPr sz="1600" b="1"/>
            </a:lvl4pPr>
            <a:lvl5pPr marL="1822976" indent="0">
              <a:buNone/>
              <a:defRPr sz="1600" b="1"/>
            </a:lvl5pPr>
            <a:lvl6pPr marL="2278732" indent="0">
              <a:buNone/>
              <a:defRPr sz="1600" b="1"/>
            </a:lvl6pPr>
            <a:lvl7pPr marL="2734462" indent="0">
              <a:buNone/>
              <a:defRPr sz="1600" b="1"/>
            </a:lvl7pPr>
            <a:lvl8pPr marL="3190184" indent="0">
              <a:buNone/>
              <a:defRPr sz="1600" b="1"/>
            </a:lvl8pPr>
            <a:lvl9pPr marL="364591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36" y="250509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70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26" indent="0">
              <a:buNone/>
              <a:defRPr sz="2000" b="1"/>
            </a:lvl2pPr>
            <a:lvl3pPr marL="911484" indent="0">
              <a:buNone/>
              <a:defRPr sz="1900" b="1"/>
            </a:lvl3pPr>
            <a:lvl4pPr marL="1367226" indent="0">
              <a:buNone/>
              <a:defRPr sz="1600" b="1"/>
            </a:lvl4pPr>
            <a:lvl5pPr marL="1822976" indent="0">
              <a:buNone/>
              <a:defRPr sz="1600" b="1"/>
            </a:lvl5pPr>
            <a:lvl6pPr marL="2278732" indent="0">
              <a:buNone/>
              <a:defRPr sz="1600" b="1"/>
            </a:lvl6pPr>
            <a:lvl7pPr marL="2734462" indent="0">
              <a:buNone/>
              <a:defRPr sz="1600" b="1"/>
            </a:lvl7pPr>
            <a:lvl8pPr marL="3190184" indent="0">
              <a:buNone/>
              <a:defRPr sz="1600" b="1"/>
            </a:lvl8pPr>
            <a:lvl9pPr marL="364591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5585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995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003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3" y="457210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14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3" y="20574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6" indent="0">
              <a:buNone/>
              <a:defRPr sz="1500"/>
            </a:lvl2pPr>
            <a:lvl3pPr marL="911484" indent="0">
              <a:buNone/>
              <a:defRPr sz="1100"/>
            </a:lvl3pPr>
            <a:lvl4pPr marL="1367226" indent="0">
              <a:buNone/>
              <a:defRPr sz="1100"/>
            </a:lvl4pPr>
            <a:lvl5pPr marL="1822976" indent="0">
              <a:buNone/>
              <a:defRPr sz="1100"/>
            </a:lvl5pPr>
            <a:lvl6pPr marL="2278732" indent="0">
              <a:buNone/>
              <a:defRPr sz="1100"/>
            </a:lvl6pPr>
            <a:lvl7pPr marL="2734462" indent="0">
              <a:buNone/>
              <a:defRPr sz="1100"/>
            </a:lvl7pPr>
            <a:lvl8pPr marL="3190184" indent="0">
              <a:buNone/>
              <a:defRPr sz="1100"/>
            </a:lvl8pPr>
            <a:lvl9pPr marL="3645912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0154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3" y="457210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14"/>
            <a:ext cx="617220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55726" indent="0">
              <a:buNone/>
              <a:defRPr sz="2900"/>
            </a:lvl2pPr>
            <a:lvl3pPr marL="911484" indent="0">
              <a:buNone/>
              <a:defRPr sz="2400"/>
            </a:lvl3pPr>
            <a:lvl4pPr marL="1367226" indent="0">
              <a:buNone/>
              <a:defRPr sz="2000"/>
            </a:lvl4pPr>
            <a:lvl5pPr marL="1822976" indent="0">
              <a:buNone/>
              <a:defRPr sz="2000"/>
            </a:lvl5pPr>
            <a:lvl6pPr marL="2278732" indent="0">
              <a:buNone/>
              <a:defRPr sz="2000"/>
            </a:lvl6pPr>
            <a:lvl7pPr marL="2734462" indent="0">
              <a:buNone/>
              <a:defRPr sz="2000"/>
            </a:lvl7pPr>
            <a:lvl8pPr marL="3190184" indent="0">
              <a:buNone/>
              <a:defRPr sz="2000"/>
            </a:lvl8pPr>
            <a:lvl9pPr marL="364591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3" y="20574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26" indent="0">
              <a:buNone/>
              <a:defRPr sz="1500"/>
            </a:lvl2pPr>
            <a:lvl3pPr marL="911484" indent="0">
              <a:buNone/>
              <a:defRPr sz="1100"/>
            </a:lvl3pPr>
            <a:lvl4pPr marL="1367226" indent="0">
              <a:buNone/>
              <a:defRPr sz="1100"/>
            </a:lvl4pPr>
            <a:lvl5pPr marL="1822976" indent="0">
              <a:buNone/>
              <a:defRPr sz="1100"/>
            </a:lvl5pPr>
            <a:lvl6pPr marL="2278732" indent="0">
              <a:buNone/>
              <a:defRPr sz="1100"/>
            </a:lvl6pPr>
            <a:lvl7pPr marL="2734462" indent="0">
              <a:buNone/>
              <a:defRPr sz="1100"/>
            </a:lvl7pPr>
            <a:lvl8pPr marL="3190184" indent="0">
              <a:buNone/>
              <a:defRPr sz="1100"/>
            </a:lvl8pPr>
            <a:lvl9pPr marL="3645912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00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2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3" y="3652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312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3900" y="0"/>
            <a:ext cx="12195563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2" tIns="43346" rIns="86692" bIns="43346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11" y="206549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31" y="20654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9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534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3771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2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6063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378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217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51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5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0542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552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4745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6495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49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" y="4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3429128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36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1009" y="14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36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74" y="991483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02" tIns="60849" rIns="121702" bIns="60849" numCol="1" rtlCol="0" anchor="ctr" anchorCtr="0" compatLnSpc="1"/>
          <a:lstStyle/>
          <a:p>
            <a:pPr algn="ctr" defTabSz="1064536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8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65" y="1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37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36" y="137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9" y="1599761"/>
            <a:ext cx="10973011" cy="4526153"/>
          </a:xfrm>
          <a:prstGeom prst="rect">
            <a:avLst/>
          </a:prstGeom>
        </p:spPr>
        <p:txBody>
          <a:bodyPr lIns="91308" tIns="45678" rIns="91308" bIns="456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61"/>
            <a:ext cx="10363516" cy="1360596"/>
          </a:xfrm>
          <a:prstGeom prst="rect">
            <a:avLst/>
          </a:prstGeom>
        </p:spPr>
        <p:txBody>
          <a:bodyPr lIns="91308" tIns="45678" rIns="91308" bIns="45678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39"/>
            <a:ext cx="10363516" cy="1500255"/>
          </a:xfrm>
          <a:prstGeom prst="rect">
            <a:avLst/>
          </a:prstGeom>
        </p:spPr>
        <p:txBody>
          <a:bodyPr lIns="91308" tIns="45678" rIns="91308" bIns="45678" anchor="b"/>
          <a:lstStyle>
            <a:lvl1pPr marL="0" indent="0">
              <a:buNone/>
              <a:defRPr sz="2700"/>
            </a:lvl1pPr>
            <a:lvl2pPr marL="608651" indent="0">
              <a:buNone/>
              <a:defRPr sz="2400"/>
            </a:lvl2pPr>
            <a:lvl3pPr marL="1216712" indent="0">
              <a:buNone/>
              <a:defRPr sz="2100"/>
            </a:lvl3pPr>
            <a:lvl4pPr marL="1825378" indent="0">
              <a:buNone/>
              <a:defRPr sz="1900"/>
            </a:lvl4pPr>
            <a:lvl5pPr marL="2434058" indent="0">
              <a:buNone/>
              <a:defRPr sz="1900"/>
            </a:lvl5pPr>
            <a:lvl6pPr marL="3042076" indent="0">
              <a:buNone/>
              <a:defRPr sz="1900"/>
            </a:lvl6pPr>
            <a:lvl7pPr marL="3650725" indent="0">
              <a:buNone/>
              <a:defRPr sz="1900"/>
            </a:lvl7pPr>
            <a:lvl8pPr marL="4259407" indent="0">
              <a:buNone/>
              <a:defRPr sz="1900"/>
            </a:lvl8pPr>
            <a:lvl9pPr marL="4868074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8" y="1599761"/>
            <a:ext cx="5383865" cy="4526153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59" y="1599761"/>
            <a:ext cx="5385983" cy="4526153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4142"/>
            <a:ext cx="5385983" cy="641151"/>
          </a:xfrm>
          <a:prstGeom prst="rect">
            <a:avLst/>
          </a:prstGeom>
        </p:spPr>
        <p:txBody>
          <a:bodyPr lIns="91308" tIns="45678" rIns="91308" bIns="45678" anchor="b"/>
          <a:lstStyle>
            <a:lvl1pPr marL="0" indent="0">
              <a:buNone/>
              <a:defRPr sz="3200" b="1"/>
            </a:lvl1pPr>
            <a:lvl2pPr marL="608651" indent="0">
              <a:buNone/>
              <a:defRPr sz="2700" b="1"/>
            </a:lvl2pPr>
            <a:lvl3pPr marL="1216712" indent="0">
              <a:buNone/>
              <a:defRPr sz="2400" b="1"/>
            </a:lvl3pPr>
            <a:lvl4pPr marL="1825378" indent="0">
              <a:buNone/>
              <a:defRPr sz="2100" b="1"/>
            </a:lvl4pPr>
            <a:lvl5pPr marL="2434058" indent="0">
              <a:buNone/>
              <a:defRPr sz="2100" b="1"/>
            </a:lvl5pPr>
            <a:lvl6pPr marL="3042076" indent="0">
              <a:buNone/>
              <a:defRPr sz="2100" b="1"/>
            </a:lvl6pPr>
            <a:lvl7pPr marL="3650725" indent="0">
              <a:buNone/>
              <a:defRPr sz="2100" b="1"/>
            </a:lvl7pPr>
            <a:lvl8pPr marL="4259407" indent="0">
              <a:buNone/>
              <a:defRPr sz="2100" b="1"/>
            </a:lvl8pPr>
            <a:lvl9pPr marL="486807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5317"/>
            <a:ext cx="5385983" cy="3950599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44" y="1534142"/>
            <a:ext cx="5388097" cy="641151"/>
          </a:xfrm>
          <a:prstGeom prst="rect">
            <a:avLst/>
          </a:prstGeom>
        </p:spPr>
        <p:txBody>
          <a:bodyPr lIns="91308" tIns="45678" rIns="91308" bIns="45678" anchor="b"/>
          <a:lstStyle>
            <a:lvl1pPr marL="0" indent="0">
              <a:buNone/>
              <a:defRPr sz="3200" b="1"/>
            </a:lvl1pPr>
            <a:lvl2pPr marL="608651" indent="0">
              <a:buNone/>
              <a:defRPr sz="2700" b="1"/>
            </a:lvl2pPr>
            <a:lvl3pPr marL="1216712" indent="0">
              <a:buNone/>
              <a:defRPr sz="2400" b="1"/>
            </a:lvl3pPr>
            <a:lvl4pPr marL="1825378" indent="0">
              <a:buNone/>
              <a:defRPr sz="2100" b="1"/>
            </a:lvl4pPr>
            <a:lvl5pPr marL="2434058" indent="0">
              <a:buNone/>
              <a:defRPr sz="2100" b="1"/>
            </a:lvl5pPr>
            <a:lvl6pPr marL="3042076" indent="0">
              <a:buNone/>
              <a:defRPr sz="2100" b="1"/>
            </a:lvl6pPr>
            <a:lvl7pPr marL="3650725" indent="0">
              <a:buNone/>
              <a:defRPr sz="2100" b="1"/>
            </a:lvl7pPr>
            <a:lvl8pPr marL="4259407" indent="0">
              <a:buNone/>
              <a:defRPr sz="2100" b="1"/>
            </a:lvl8pPr>
            <a:lvl9pPr marL="486807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44" y="2175317"/>
            <a:ext cx="5388097" cy="3950599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2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111"/>
            <a:ext cx="4010388" cy="1161691"/>
          </a:xfrm>
          <a:prstGeom prst="rect">
            <a:avLst/>
          </a:prstGeom>
        </p:spPr>
        <p:txBody>
          <a:bodyPr lIns="91308" tIns="45678" rIns="91308" bIns="4567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104"/>
            <a:ext cx="6816600" cy="5852893"/>
          </a:xfrm>
          <a:prstGeom prst="rect">
            <a:avLst/>
          </a:prstGeom>
        </p:spPr>
        <p:txBody>
          <a:bodyPr lIns="91308" tIns="45678" rIns="91308" bIns="4567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71"/>
            <a:ext cx="4010388" cy="4691204"/>
          </a:xfrm>
          <a:prstGeom prst="rect">
            <a:avLst/>
          </a:prstGeom>
        </p:spPr>
        <p:txBody>
          <a:bodyPr lIns="91308" tIns="45678" rIns="91308" bIns="45678"/>
          <a:lstStyle>
            <a:lvl1pPr marL="0" indent="0">
              <a:buNone/>
              <a:defRPr sz="1900"/>
            </a:lvl1pPr>
            <a:lvl2pPr marL="608651" indent="0">
              <a:buNone/>
              <a:defRPr sz="1600"/>
            </a:lvl2pPr>
            <a:lvl3pPr marL="1216712" indent="0">
              <a:buNone/>
              <a:defRPr sz="1300"/>
            </a:lvl3pPr>
            <a:lvl4pPr marL="1825378" indent="0">
              <a:buNone/>
              <a:defRPr sz="1200"/>
            </a:lvl4pPr>
            <a:lvl5pPr marL="2434058" indent="0">
              <a:buNone/>
              <a:defRPr sz="1200"/>
            </a:lvl5pPr>
            <a:lvl6pPr marL="3042076" indent="0">
              <a:buNone/>
              <a:defRPr sz="1200"/>
            </a:lvl6pPr>
            <a:lvl7pPr marL="3650725" indent="0">
              <a:buNone/>
              <a:defRPr sz="1200"/>
            </a:lvl7pPr>
            <a:lvl8pPr marL="4259407" indent="0">
              <a:buNone/>
              <a:defRPr sz="1200"/>
            </a:lvl8pPr>
            <a:lvl9pPr marL="486807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24" y="4801238"/>
            <a:ext cx="7316045" cy="567092"/>
          </a:xfrm>
          <a:prstGeom prst="rect">
            <a:avLst/>
          </a:prstGeom>
        </p:spPr>
        <p:txBody>
          <a:bodyPr lIns="91308" tIns="45678" rIns="91308" bIns="4567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24" y="613707"/>
            <a:ext cx="7316045" cy="4113531"/>
          </a:xfrm>
          <a:prstGeom prst="rect">
            <a:avLst/>
          </a:prstGeom>
        </p:spPr>
        <p:txBody>
          <a:bodyPr lIns="91308" tIns="45678" rIns="91308" bIns="45678"/>
          <a:lstStyle>
            <a:lvl1pPr marL="0" indent="0">
              <a:buNone/>
              <a:defRPr sz="4300"/>
            </a:lvl1pPr>
            <a:lvl2pPr marL="608651" indent="0">
              <a:buNone/>
              <a:defRPr sz="3700"/>
            </a:lvl2pPr>
            <a:lvl3pPr marL="1216712" indent="0">
              <a:buNone/>
              <a:defRPr sz="3200"/>
            </a:lvl3pPr>
            <a:lvl4pPr marL="1825378" indent="0">
              <a:buNone/>
              <a:defRPr sz="2700"/>
            </a:lvl4pPr>
            <a:lvl5pPr marL="2434058" indent="0">
              <a:buNone/>
              <a:defRPr sz="2700"/>
            </a:lvl5pPr>
            <a:lvl6pPr marL="3042076" indent="0">
              <a:buNone/>
              <a:defRPr sz="2700"/>
            </a:lvl6pPr>
            <a:lvl7pPr marL="3650725" indent="0">
              <a:buNone/>
              <a:defRPr sz="2700"/>
            </a:lvl7pPr>
            <a:lvl8pPr marL="4259407" indent="0">
              <a:buNone/>
              <a:defRPr sz="2700"/>
            </a:lvl8pPr>
            <a:lvl9pPr marL="486807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24" y="5368464"/>
            <a:ext cx="7316045" cy="804085"/>
          </a:xfrm>
          <a:prstGeom prst="rect">
            <a:avLst/>
          </a:prstGeom>
        </p:spPr>
        <p:txBody>
          <a:bodyPr lIns="91308" tIns="45678" rIns="91308" bIns="45678"/>
          <a:lstStyle>
            <a:lvl1pPr marL="0" indent="0">
              <a:buNone/>
              <a:defRPr sz="1900"/>
            </a:lvl1pPr>
            <a:lvl2pPr marL="608651" indent="0">
              <a:buNone/>
              <a:defRPr sz="1600"/>
            </a:lvl2pPr>
            <a:lvl3pPr marL="1216712" indent="0">
              <a:buNone/>
              <a:defRPr sz="1300"/>
            </a:lvl3pPr>
            <a:lvl4pPr marL="1825378" indent="0">
              <a:buNone/>
              <a:defRPr sz="1200"/>
            </a:lvl4pPr>
            <a:lvl5pPr marL="2434058" indent="0">
              <a:buNone/>
              <a:defRPr sz="1200"/>
            </a:lvl5pPr>
            <a:lvl6pPr marL="3042076" indent="0">
              <a:buNone/>
              <a:defRPr sz="1200"/>
            </a:lvl6pPr>
            <a:lvl7pPr marL="3650725" indent="0">
              <a:buNone/>
              <a:defRPr sz="1200"/>
            </a:lvl7pPr>
            <a:lvl8pPr marL="4259407" indent="0">
              <a:buNone/>
              <a:defRPr sz="1200"/>
            </a:lvl8pPr>
            <a:lvl9pPr marL="486807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9"/>
            <a:ext cx="10973011" cy="1142647"/>
          </a:xfrm>
          <a:prstGeom prst="rect">
            <a:avLst/>
          </a:prstGeom>
        </p:spPr>
        <p:txBody>
          <a:bodyPr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9" y="1599761"/>
            <a:ext cx="10973011" cy="4526153"/>
          </a:xfrm>
          <a:prstGeom prst="rect">
            <a:avLst/>
          </a:prstGeom>
        </p:spPr>
        <p:txBody>
          <a:bodyPr vert="eaVert" lIns="91308" tIns="45678" rIns="91308" bIns="456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147"/>
            <a:ext cx="2742724" cy="5850779"/>
          </a:xfrm>
          <a:prstGeom prst="rect">
            <a:avLst/>
          </a:prstGeom>
        </p:spPr>
        <p:txBody>
          <a:bodyPr vert="eaVert" lIns="91308" tIns="45678" rIns="91308" bIns="4567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5147"/>
            <a:ext cx="8027123" cy="5850779"/>
          </a:xfrm>
          <a:prstGeom prst="rect">
            <a:avLst/>
          </a:prstGeom>
        </p:spPr>
        <p:txBody>
          <a:bodyPr vert="eaVert" lIns="91308" tIns="45678" rIns="91308" bIns="4567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8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8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9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1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8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53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3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6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6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0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5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0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0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5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0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4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6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9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8" y="6492948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8" y="635642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60" y="6501415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81" y="1619418"/>
            <a:ext cx="7874939" cy="1116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33" y="2953021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0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7" y="3348595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97" y="2209008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0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1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02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53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04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54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05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7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7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42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4" y="1166459"/>
            <a:ext cx="4093488" cy="48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53" indent="0">
              <a:buNone/>
              <a:defRPr sz="2000" b="1"/>
            </a:lvl2pPr>
            <a:lvl3pPr marL="910140" indent="0">
              <a:buNone/>
              <a:defRPr sz="1900" b="1"/>
            </a:lvl3pPr>
            <a:lvl4pPr marL="1365223" indent="0">
              <a:buNone/>
              <a:defRPr sz="1600" b="1"/>
            </a:lvl4pPr>
            <a:lvl5pPr marL="1820277" indent="0">
              <a:buNone/>
              <a:defRPr sz="1600" b="1"/>
            </a:lvl5pPr>
            <a:lvl6pPr marL="2275367" indent="0">
              <a:buNone/>
              <a:defRPr sz="1600" b="1"/>
            </a:lvl6pPr>
            <a:lvl7pPr marL="2730402" indent="0">
              <a:buNone/>
              <a:defRPr sz="1600" b="1"/>
            </a:lvl7pPr>
            <a:lvl8pPr marL="3185451" indent="0">
              <a:buNone/>
              <a:defRPr sz="1600" b="1"/>
            </a:lvl8pPr>
            <a:lvl9pPr marL="36405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4" y="1653049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9" y="1166459"/>
            <a:ext cx="4095096" cy="48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53" indent="0">
              <a:buNone/>
              <a:defRPr sz="2000" b="1"/>
            </a:lvl2pPr>
            <a:lvl3pPr marL="910140" indent="0">
              <a:buNone/>
              <a:defRPr sz="1900" b="1"/>
            </a:lvl3pPr>
            <a:lvl4pPr marL="1365223" indent="0">
              <a:buNone/>
              <a:defRPr sz="1600" b="1"/>
            </a:lvl4pPr>
            <a:lvl5pPr marL="1820277" indent="0">
              <a:buNone/>
              <a:defRPr sz="1600" b="1"/>
            </a:lvl5pPr>
            <a:lvl6pPr marL="2275367" indent="0">
              <a:buNone/>
              <a:defRPr sz="1600" b="1"/>
            </a:lvl6pPr>
            <a:lvl7pPr marL="2730402" indent="0">
              <a:buNone/>
              <a:defRPr sz="1600" b="1"/>
            </a:lvl7pPr>
            <a:lvl8pPr marL="3185451" indent="0">
              <a:buNone/>
              <a:defRPr sz="1600" b="1"/>
            </a:lvl8pPr>
            <a:lvl9pPr marL="36405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9" y="1653049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992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56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92" y="207481"/>
            <a:ext cx="3048003" cy="8829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371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392" y="1090555"/>
            <a:ext cx="3048003" cy="3564503"/>
          </a:xfrm>
        </p:spPr>
        <p:txBody>
          <a:bodyPr/>
          <a:lstStyle>
            <a:lvl1pPr marL="0" indent="0">
              <a:buNone/>
              <a:defRPr sz="1500"/>
            </a:lvl1pPr>
            <a:lvl2pPr marL="455053" indent="0">
              <a:buNone/>
              <a:defRPr sz="1200"/>
            </a:lvl2pPr>
            <a:lvl3pPr marL="910140" indent="0">
              <a:buNone/>
              <a:defRPr sz="1100"/>
            </a:lvl3pPr>
            <a:lvl4pPr marL="1365223" indent="0">
              <a:buNone/>
              <a:defRPr sz="900"/>
            </a:lvl4pPr>
            <a:lvl5pPr marL="1820277" indent="0">
              <a:buNone/>
              <a:defRPr sz="900"/>
            </a:lvl5pPr>
            <a:lvl6pPr marL="2275367" indent="0">
              <a:buNone/>
              <a:defRPr sz="900"/>
            </a:lvl6pPr>
            <a:lvl7pPr marL="2730402" indent="0">
              <a:buNone/>
              <a:defRPr sz="900"/>
            </a:lvl7pPr>
            <a:lvl8pPr marL="3185451" indent="0">
              <a:buNone/>
              <a:defRPr sz="900"/>
            </a:lvl8pPr>
            <a:lvl9pPr marL="36405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31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7" y="3647741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7" y="465674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053" indent="0">
              <a:buNone/>
              <a:defRPr sz="2800"/>
            </a:lvl2pPr>
            <a:lvl3pPr marL="910140" indent="0">
              <a:buNone/>
              <a:defRPr sz="2400"/>
            </a:lvl3pPr>
            <a:lvl4pPr marL="1365223" indent="0">
              <a:buNone/>
              <a:defRPr sz="2000"/>
            </a:lvl4pPr>
            <a:lvl5pPr marL="1820277" indent="0">
              <a:buNone/>
              <a:defRPr sz="2000"/>
            </a:lvl5pPr>
            <a:lvl6pPr marL="2275367" indent="0">
              <a:buNone/>
              <a:defRPr sz="2000"/>
            </a:lvl6pPr>
            <a:lvl7pPr marL="2730402" indent="0">
              <a:buNone/>
              <a:defRPr sz="2000"/>
            </a:lvl7pPr>
            <a:lvl8pPr marL="3185451" indent="0">
              <a:buNone/>
              <a:defRPr sz="2000"/>
            </a:lvl8pPr>
            <a:lvl9pPr marL="36405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7" y="4078981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053" indent="0">
              <a:buNone/>
              <a:defRPr sz="1200"/>
            </a:lvl2pPr>
            <a:lvl3pPr marL="910140" indent="0">
              <a:buNone/>
              <a:defRPr sz="1100"/>
            </a:lvl3pPr>
            <a:lvl4pPr marL="1365223" indent="0">
              <a:buNone/>
              <a:defRPr sz="900"/>
            </a:lvl4pPr>
            <a:lvl5pPr marL="1820277" indent="0">
              <a:buNone/>
              <a:defRPr sz="900"/>
            </a:lvl5pPr>
            <a:lvl6pPr marL="2275367" indent="0">
              <a:buNone/>
              <a:defRPr sz="900"/>
            </a:lvl6pPr>
            <a:lvl7pPr marL="2730402" indent="0">
              <a:buNone/>
              <a:defRPr sz="900"/>
            </a:lvl7pPr>
            <a:lvl8pPr marL="3185451" indent="0">
              <a:buNone/>
              <a:defRPr sz="900"/>
            </a:lvl8pPr>
            <a:lvl9pPr marL="36405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998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73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054" y="209158"/>
            <a:ext cx="2084543" cy="444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494" y="209158"/>
            <a:ext cx="6099217" cy="444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11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5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45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2" tIns="45711" rIns="91422" bIns="4571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A6065F-3679-4902-A4C5-8C0BCDA580B3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2/20/2022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5286E-86F2-4821-A294-9B6801CFB1CC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62807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15FAF-5DFD-498A-8BA8-10FC062F1A2A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2/20/2022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AB5094-D67A-47B3-A80F-A9AE266D91E1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55111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0656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9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18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76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2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97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4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9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12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8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238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7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8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40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0" y="2130601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89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0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9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932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716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54" y="4406924"/>
            <a:ext cx="10363199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54" y="2906742"/>
            <a:ext cx="10363199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17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23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5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7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08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0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93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52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18" y="1600220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45" y="1600220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90" y="1535128"/>
            <a:ext cx="5386919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179" indent="0">
              <a:buNone/>
              <a:defRPr sz="2800" b="1"/>
            </a:lvl2pPr>
            <a:lvl3pPr marL="1292356" indent="0">
              <a:buNone/>
              <a:defRPr sz="2700" b="1"/>
            </a:lvl3pPr>
            <a:lvl4pPr marL="1938534" indent="0">
              <a:buNone/>
              <a:defRPr sz="2300" b="1"/>
            </a:lvl4pPr>
            <a:lvl5pPr marL="2584713" indent="0">
              <a:buNone/>
              <a:defRPr sz="2300" b="1"/>
            </a:lvl5pPr>
            <a:lvl6pPr marL="3230893" indent="0">
              <a:buNone/>
              <a:defRPr sz="2300" b="1"/>
            </a:lvl6pPr>
            <a:lvl7pPr marL="3877067" indent="0">
              <a:buNone/>
              <a:defRPr sz="2300" b="1"/>
            </a:lvl7pPr>
            <a:lvl8pPr marL="4523211" indent="0">
              <a:buNone/>
              <a:defRPr sz="2300" b="1"/>
            </a:lvl8pPr>
            <a:lvl9pPr marL="516939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90" y="2174876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2" y="1535128"/>
            <a:ext cx="5389033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179" indent="0">
              <a:buNone/>
              <a:defRPr sz="2800" b="1"/>
            </a:lvl2pPr>
            <a:lvl3pPr marL="1292356" indent="0">
              <a:buNone/>
              <a:defRPr sz="2700" b="1"/>
            </a:lvl3pPr>
            <a:lvl4pPr marL="1938534" indent="0">
              <a:buNone/>
              <a:defRPr sz="2300" b="1"/>
            </a:lvl4pPr>
            <a:lvl5pPr marL="2584713" indent="0">
              <a:buNone/>
              <a:defRPr sz="2300" b="1"/>
            </a:lvl5pPr>
            <a:lvl6pPr marL="3230893" indent="0">
              <a:buNone/>
              <a:defRPr sz="2300" b="1"/>
            </a:lvl6pPr>
            <a:lvl7pPr marL="3877067" indent="0">
              <a:buNone/>
              <a:defRPr sz="2300" b="1"/>
            </a:lvl7pPr>
            <a:lvl8pPr marL="4523211" indent="0">
              <a:buNone/>
              <a:defRPr sz="2300" b="1"/>
            </a:lvl8pPr>
            <a:lvl9pPr marL="516939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2" y="2174876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212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8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105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7" y="27322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35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179" indent="0">
              <a:buNone/>
              <a:defRPr sz="1900"/>
            </a:lvl2pPr>
            <a:lvl3pPr marL="1292356" indent="0">
              <a:buNone/>
              <a:defRPr sz="1500"/>
            </a:lvl3pPr>
            <a:lvl4pPr marL="1938534" indent="0">
              <a:buNone/>
              <a:defRPr sz="1200"/>
            </a:lvl4pPr>
            <a:lvl5pPr marL="2584713" indent="0">
              <a:buNone/>
              <a:defRPr sz="1200"/>
            </a:lvl5pPr>
            <a:lvl6pPr marL="3230893" indent="0">
              <a:buNone/>
              <a:defRPr sz="1200"/>
            </a:lvl6pPr>
            <a:lvl7pPr marL="3877067" indent="0">
              <a:buNone/>
              <a:defRPr sz="1200"/>
            </a:lvl7pPr>
            <a:lvl8pPr marL="4523211" indent="0">
              <a:buNone/>
              <a:defRPr sz="1200"/>
            </a:lvl8pPr>
            <a:lvl9pPr marL="516939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48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179" indent="0">
              <a:buNone/>
              <a:defRPr sz="3900"/>
            </a:lvl2pPr>
            <a:lvl3pPr marL="1292356" indent="0">
              <a:buNone/>
              <a:defRPr sz="3500"/>
            </a:lvl3pPr>
            <a:lvl4pPr marL="1938534" indent="0">
              <a:buNone/>
              <a:defRPr sz="2800"/>
            </a:lvl4pPr>
            <a:lvl5pPr marL="2584713" indent="0">
              <a:buNone/>
              <a:defRPr sz="2800"/>
            </a:lvl5pPr>
            <a:lvl6pPr marL="3230893" indent="0">
              <a:buNone/>
              <a:defRPr sz="2800"/>
            </a:lvl6pPr>
            <a:lvl7pPr marL="3877067" indent="0">
              <a:buNone/>
              <a:defRPr sz="2800"/>
            </a:lvl7pPr>
            <a:lvl8pPr marL="4523211" indent="0">
              <a:buNone/>
              <a:defRPr sz="2800"/>
            </a:lvl8pPr>
            <a:lvl9pPr marL="5169392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478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179" indent="0">
              <a:buNone/>
              <a:defRPr sz="1900"/>
            </a:lvl2pPr>
            <a:lvl3pPr marL="1292356" indent="0">
              <a:buNone/>
              <a:defRPr sz="1500"/>
            </a:lvl3pPr>
            <a:lvl4pPr marL="1938534" indent="0">
              <a:buNone/>
              <a:defRPr sz="1200"/>
            </a:lvl4pPr>
            <a:lvl5pPr marL="2584713" indent="0">
              <a:buNone/>
              <a:defRPr sz="1200"/>
            </a:lvl5pPr>
            <a:lvl6pPr marL="3230893" indent="0">
              <a:buNone/>
              <a:defRPr sz="1200"/>
            </a:lvl6pPr>
            <a:lvl7pPr marL="3877067" indent="0">
              <a:buNone/>
              <a:defRPr sz="1200"/>
            </a:lvl7pPr>
            <a:lvl8pPr marL="4523211" indent="0">
              <a:buNone/>
              <a:defRPr sz="1200"/>
            </a:lvl8pPr>
            <a:lvl9pPr marL="516939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82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24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38" y="274768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42" y="274768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263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3" y="2130765"/>
            <a:ext cx="10363197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33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4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33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28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0" y="4406925"/>
            <a:ext cx="10363197" cy="1362075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0" y="2906762"/>
            <a:ext cx="10363197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05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411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6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82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02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23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43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64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00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18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37" y="1600260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284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0" y="1535148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059" indent="0">
              <a:buNone/>
              <a:defRPr sz="2800" b="1"/>
            </a:lvl2pPr>
            <a:lvl3pPr marL="1284111" indent="0">
              <a:buNone/>
              <a:defRPr sz="2500" b="1"/>
            </a:lvl3pPr>
            <a:lvl4pPr marL="1926164" indent="0">
              <a:buNone/>
              <a:defRPr sz="2300" b="1"/>
            </a:lvl4pPr>
            <a:lvl5pPr marL="2568221" indent="0">
              <a:buNone/>
              <a:defRPr sz="2300" b="1"/>
            </a:lvl5pPr>
            <a:lvl6pPr marL="3210257" indent="0">
              <a:buNone/>
              <a:defRPr sz="2300" b="1"/>
            </a:lvl6pPr>
            <a:lvl7pPr marL="3852314" indent="0">
              <a:buNone/>
              <a:defRPr sz="2300" b="1"/>
            </a:lvl7pPr>
            <a:lvl8pPr marL="4494368" indent="0">
              <a:buNone/>
              <a:defRPr sz="2300" b="1"/>
            </a:lvl8pPr>
            <a:lvl9pPr marL="5136418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30" y="2174876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38" y="1535148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059" indent="0">
              <a:buNone/>
              <a:defRPr sz="2800" b="1"/>
            </a:lvl2pPr>
            <a:lvl3pPr marL="1284111" indent="0">
              <a:buNone/>
              <a:defRPr sz="2500" b="1"/>
            </a:lvl3pPr>
            <a:lvl4pPr marL="1926164" indent="0">
              <a:buNone/>
              <a:defRPr sz="2300" b="1"/>
            </a:lvl4pPr>
            <a:lvl5pPr marL="2568221" indent="0">
              <a:buNone/>
              <a:defRPr sz="2300" b="1"/>
            </a:lvl5pPr>
            <a:lvl6pPr marL="3210257" indent="0">
              <a:buNone/>
              <a:defRPr sz="2300" b="1"/>
            </a:lvl6pPr>
            <a:lvl7pPr marL="3852314" indent="0">
              <a:buNone/>
              <a:defRPr sz="2300" b="1"/>
            </a:lvl7pPr>
            <a:lvl8pPr marL="4494368" indent="0">
              <a:buNone/>
              <a:defRPr sz="2300" b="1"/>
            </a:lvl8pPr>
            <a:lvl9pPr marL="5136418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38" y="2174876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1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9" indent="0">
              <a:buNone/>
              <a:defRPr sz="2800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8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500"/>
            </a:lvl2pPr>
            <a:lvl3pPr marL="914217" indent="0">
              <a:buNone/>
              <a:defRPr sz="12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  <a:lvl6pPr marL="2285543" indent="0">
              <a:buNone/>
              <a:defRPr sz="1100"/>
            </a:lvl6pPr>
            <a:lvl7pPr marL="2742651" indent="0">
              <a:buNone/>
              <a:defRPr sz="1100"/>
            </a:lvl7pPr>
            <a:lvl8pPr marL="3199760" indent="0">
              <a:buNone/>
              <a:defRPr sz="1100"/>
            </a:lvl8pPr>
            <a:lvl9pPr marL="36568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84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857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73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5" y="27339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2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059" indent="0">
              <a:buNone/>
              <a:defRPr sz="1700"/>
            </a:lvl2pPr>
            <a:lvl3pPr marL="1284111" indent="0">
              <a:buNone/>
              <a:defRPr sz="1300"/>
            </a:lvl3pPr>
            <a:lvl4pPr marL="1926164" indent="0">
              <a:buNone/>
              <a:defRPr sz="1200"/>
            </a:lvl4pPr>
            <a:lvl5pPr marL="2568221" indent="0">
              <a:buNone/>
              <a:defRPr sz="1200"/>
            </a:lvl5pPr>
            <a:lvl6pPr marL="3210257" indent="0">
              <a:buNone/>
              <a:defRPr sz="1200"/>
            </a:lvl6pPr>
            <a:lvl7pPr marL="3852314" indent="0">
              <a:buNone/>
              <a:defRPr sz="1200"/>
            </a:lvl7pPr>
            <a:lvl8pPr marL="4494368" indent="0">
              <a:buNone/>
              <a:defRPr sz="1200"/>
            </a:lvl8pPr>
            <a:lvl9pPr marL="51364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578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13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059" indent="0">
              <a:buNone/>
              <a:defRPr sz="3700"/>
            </a:lvl2pPr>
            <a:lvl3pPr marL="1284111" indent="0">
              <a:buNone/>
              <a:defRPr sz="3300"/>
            </a:lvl3pPr>
            <a:lvl4pPr marL="1926164" indent="0">
              <a:buNone/>
              <a:defRPr sz="2800"/>
            </a:lvl4pPr>
            <a:lvl5pPr marL="2568221" indent="0">
              <a:buNone/>
              <a:defRPr sz="2800"/>
            </a:lvl5pPr>
            <a:lvl6pPr marL="3210257" indent="0">
              <a:buNone/>
              <a:defRPr sz="2800"/>
            </a:lvl6pPr>
            <a:lvl7pPr marL="3852314" indent="0">
              <a:buNone/>
              <a:defRPr sz="2800"/>
            </a:lvl7pPr>
            <a:lvl8pPr marL="4494368" indent="0">
              <a:buNone/>
              <a:defRPr sz="2800"/>
            </a:lvl8pPr>
            <a:lvl9pPr marL="5136418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6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059" indent="0">
              <a:buNone/>
              <a:defRPr sz="1700"/>
            </a:lvl2pPr>
            <a:lvl3pPr marL="1284111" indent="0">
              <a:buNone/>
              <a:defRPr sz="1300"/>
            </a:lvl3pPr>
            <a:lvl4pPr marL="1926164" indent="0">
              <a:buNone/>
              <a:defRPr sz="1200"/>
            </a:lvl4pPr>
            <a:lvl5pPr marL="2568221" indent="0">
              <a:buNone/>
              <a:defRPr sz="1200"/>
            </a:lvl5pPr>
            <a:lvl6pPr marL="3210257" indent="0">
              <a:buNone/>
              <a:defRPr sz="1200"/>
            </a:lvl6pPr>
            <a:lvl7pPr marL="3852314" indent="0">
              <a:buNone/>
              <a:defRPr sz="1200"/>
            </a:lvl7pPr>
            <a:lvl8pPr marL="4494368" indent="0">
              <a:buNone/>
              <a:defRPr sz="1200"/>
            </a:lvl8pPr>
            <a:lvl9pPr marL="51364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18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303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49" y="274828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07" y="274828"/>
            <a:ext cx="802639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993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60" y="1598344"/>
            <a:ext cx="7774425" cy="1102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89" y="2914659"/>
            <a:ext cx="6402467" cy="1314452"/>
          </a:xfrm>
        </p:spPr>
        <p:txBody>
          <a:bodyPr/>
          <a:lstStyle>
            <a:lvl1pPr marL="0" indent="0" algn="ctr">
              <a:buNone/>
              <a:defRPr/>
            </a:lvl1pPr>
            <a:lvl2pPr marL="340114" indent="0" algn="ctr">
              <a:buNone/>
              <a:defRPr/>
            </a:lvl2pPr>
            <a:lvl3pPr marL="680267" indent="0" algn="ctr">
              <a:buNone/>
              <a:defRPr/>
            </a:lvl3pPr>
            <a:lvl4pPr marL="1020378" indent="0" algn="ctr">
              <a:buNone/>
              <a:defRPr/>
            </a:lvl4pPr>
            <a:lvl5pPr marL="1360483" indent="0" algn="ctr">
              <a:buNone/>
              <a:defRPr/>
            </a:lvl5pPr>
            <a:lvl6pPr marL="1700584" indent="0" algn="ctr">
              <a:buNone/>
              <a:defRPr/>
            </a:lvl6pPr>
            <a:lvl7pPr marL="2040734" indent="0" algn="ctr">
              <a:buNone/>
              <a:defRPr/>
            </a:lvl7pPr>
            <a:lvl8pPr marL="2380831" indent="0" algn="ctr">
              <a:buNone/>
              <a:defRPr/>
            </a:lvl8pPr>
            <a:lvl9pPr marL="27209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7617"/>
      </p:ext>
    </p:extLst>
  </p:cSld>
  <p:clrMapOvr>
    <a:masterClrMapping/>
  </p:clrMapOvr>
  <p:transition advTm="6645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007"/>
      </p:ext>
    </p:extLst>
  </p:cSld>
  <p:clrMapOvr>
    <a:masterClrMapping/>
  </p:clrMapOvr>
  <p:transition advTm="6645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01" y="3305407"/>
            <a:ext cx="7774425" cy="1021557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01" y="2180052"/>
            <a:ext cx="7774425" cy="112514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14" indent="0">
              <a:buNone/>
              <a:defRPr sz="1500"/>
            </a:lvl2pPr>
            <a:lvl3pPr marL="680267" indent="0">
              <a:buNone/>
              <a:defRPr sz="1200"/>
            </a:lvl3pPr>
            <a:lvl4pPr marL="1020378" indent="0">
              <a:buNone/>
              <a:defRPr sz="1100"/>
            </a:lvl4pPr>
            <a:lvl5pPr marL="1360483" indent="0">
              <a:buNone/>
              <a:defRPr sz="1100"/>
            </a:lvl5pPr>
            <a:lvl6pPr marL="1700584" indent="0">
              <a:buNone/>
              <a:defRPr sz="1100"/>
            </a:lvl6pPr>
            <a:lvl7pPr marL="2040734" indent="0">
              <a:buNone/>
              <a:defRPr sz="1100"/>
            </a:lvl7pPr>
            <a:lvl8pPr marL="2380831" indent="0">
              <a:buNone/>
              <a:defRPr sz="1100"/>
            </a:lvl8pPr>
            <a:lvl9pPr marL="272095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4072"/>
      </p:ext>
    </p:extLst>
  </p:cSld>
  <p:clrMapOvr>
    <a:masterClrMapping/>
  </p:clrMapOvr>
  <p:transition advTm="6645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7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668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33" Type="http://schemas.openxmlformats.org/officeDocument/2006/relationships/theme" Target="../theme/theme17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29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32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28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31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slideLayout" Target="../slideLayouts/slideLayout193.xml"/><Relationship Id="rId30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74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9" y="206125"/>
            <a:ext cx="8231744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9" y="1200157"/>
            <a:ext cx="8231744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19" y="4684070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026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133" y="4684070"/>
            <a:ext cx="289635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026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983" y="4684070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26" tIns="34044" rIns="68026" bIns="340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0267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6802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11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026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037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04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100" indent="-2551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2697" indent="-212572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0277" indent="-170084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0420" indent="-170084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0542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0695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0737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0892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1038" indent="-17008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14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0267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378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483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584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0734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831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952" algn="l" defTabSz="6802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642"/>
            <a:ext cx="4765676" cy="180736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340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3497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1"/>
            <a:ext cx="10027920" cy="548640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77"/>
            <a:ext cx="10027920" cy="357984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57"/>
            <a:ext cx="2901696" cy="201169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3497"/>
            <a:fld id="{81D1B318-237C-4B8D-AB3D-AA6F00534237}" type="datetimeFigureOut">
              <a:rPr lang="en-US" smtClean="0"/>
              <a:pPr defTabSz="913497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32"/>
            <a:ext cx="6299200" cy="274321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100" cap="all" spc="200" baseline="0">
                <a:solidFill>
                  <a:srgbClr val="FFFFFF"/>
                </a:solidFill>
              </a:defRPr>
            </a:lvl1pPr>
          </a:lstStyle>
          <a:p>
            <a:pPr defTabSz="913497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33"/>
            <a:ext cx="670560" cy="502919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2" tIns="9142" rIns="9142" bIns="9142" rtlCol="0" anchor="ctr"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 defTabSz="913497"/>
            <a:fld id="{CDF8EA54-B860-4220-BD07-5EEB717B5211}" type="slidenum">
              <a:rPr lang="en-US" smtClean="0"/>
              <a:pPr defTabSz="913497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217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914217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02" indent="-173702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257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811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365" indent="-173702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061" indent="-173702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041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595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866" indent="-164559" algn="l" defTabSz="914217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68" y="274681"/>
            <a:ext cx="10972801" cy="1143000"/>
          </a:xfrm>
          <a:prstGeom prst="rect">
            <a:avLst/>
          </a:prstGeom>
        </p:spPr>
        <p:txBody>
          <a:bodyPr vert="horz" lIns="96008" tIns="47981" rIns="96008" bIns="479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8" y="1600260"/>
            <a:ext cx="10972801" cy="4525963"/>
          </a:xfrm>
          <a:prstGeom prst="rect">
            <a:avLst/>
          </a:prstGeom>
        </p:spPr>
        <p:txBody>
          <a:bodyPr vert="horz" lIns="96008" tIns="47981" rIns="96008" bIns="479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44"/>
            <a:ext cx="2844800" cy="365125"/>
          </a:xfrm>
          <a:prstGeom prst="rect">
            <a:avLst/>
          </a:prstGeom>
        </p:spPr>
        <p:txBody>
          <a:bodyPr vert="horz" lIns="96008" tIns="47981" rIns="96008" bIns="4798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70" y="6356544"/>
            <a:ext cx="3860801" cy="365125"/>
          </a:xfrm>
          <a:prstGeom prst="rect">
            <a:avLst/>
          </a:prstGeom>
        </p:spPr>
        <p:txBody>
          <a:bodyPr vert="horz" lIns="96008" tIns="47981" rIns="96008" bIns="4798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544"/>
            <a:ext cx="2844800" cy="365125"/>
          </a:xfrm>
          <a:prstGeom prst="rect">
            <a:avLst/>
          </a:prstGeom>
        </p:spPr>
        <p:txBody>
          <a:bodyPr vert="horz" lIns="96008" tIns="47981" rIns="96008" bIns="4798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7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7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1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1283095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156" indent="-481156" algn="l" defTabSz="1283095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2502" indent="-400969" algn="l" defTabSz="128309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3855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5408" indent="-320760" algn="l" defTabSz="128309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6960" indent="-320760" algn="l" defTabSz="1283095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8488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0037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1586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3138" indent="-320760" algn="l" defTabSz="128309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551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3095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4643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6191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7718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9269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0817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2358" algn="l" defTabSz="128309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121850" tIns="60925" rIns="121850" bIns="6092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121850" tIns="60925" rIns="121850" bIns="609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60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6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4"/>
            <a:ext cx="3860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60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121846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15" indent="-456915" algn="l" defTabSz="12184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03" indent="-380769" algn="l" defTabSz="121846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070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97" indent="-304610" algn="l" defTabSz="12184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30" indent="-304610" algn="l" defTabSz="12184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52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85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212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439" indent="-304610" algn="l" defTabSz="12184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21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60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88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919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41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63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96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822" algn="l" defTabSz="1218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96" tIns="60948" rIns="121896" bIns="6094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6" tIns="60948" rIns="121896" bIns="6094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6"/>
            <a:fld id="{93658229-60C7-4EEA-8429-A860B9F27C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956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6"/>
            <a:fld id="{4D86C59C-312B-459B-B7E1-1296B118BF3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9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5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89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9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95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9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9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30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9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C530B-5638-493D-A7AF-521FB484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D3BC8-B5C2-45DD-9012-ACDED7F8D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EB0EE-7881-47E9-B811-20A57D5A5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374048D-85FF-4F8D-BFAC-657BAEF113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856B6-E2D8-46F4-A9DE-43598FB7C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F44F2-8E53-4604-B37E-29D24D9F7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D641E73-79ED-4D04-9A05-81978E4702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7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91" y="365787"/>
            <a:ext cx="10515224" cy="1324637"/>
          </a:xfrm>
          <a:prstGeom prst="rect">
            <a:avLst/>
          </a:prstGeom>
        </p:spPr>
        <p:txBody>
          <a:bodyPr vert="horz" lIns="91403" tIns="45703" rIns="91403" bIns="4570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91" y="1825891"/>
            <a:ext cx="10515224" cy="4351728"/>
          </a:xfrm>
          <a:prstGeom prst="rect">
            <a:avLst/>
          </a:prstGeom>
        </p:spPr>
        <p:txBody>
          <a:bodyPr vert="horz" lIns="91403" tIns="45703" rIns="91403" bIns="4570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26" y="6356751"/>
            <a:ext cx="2742447" cy="364276"/>
          </a:xfrm>
          <a:prstGeom prst="rect">
            <a:avLst/>
          </a:prstGeom>
        </p:spPr>
        <p:txBody>
          <a:bodyPr vert="horz" lIns="91403" tIns="45703" rIns="91403" bIns="4570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4" fontAlgn="base">
                <a:spcBef>
                  <a:spcPct val="0"/>
                </a:spcBef>
                <a:spcAft>
                  <a:spcPct val="0"/>
                </a:spcAft>
              </a:pPr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5" y="6356751"/>
            <a:ext cx="4115176" cy="364276"/>
          </a:xfrm>
          <a:prstGeom prst="rect">
            <a:avLst/>
          </a:prstGeom>
        </p:spPr>
        <p:txBody>
          <a:bodyPr vert="horz" lIns="91403" tIns="45703" rIns="91403" bIns="4570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3" y="6356751"/>
            <a:ext cx="2742447" cy="364276"/>
          </a:xfrm>
          <a:prstGeom prst="rect">
            <a:avLst/>
          </a:prstGeom>
        </p:spPr>
        <p:txBody>
          <a:bodyPr vert="horz" lIns="91403" tIns="45703" rIns="91403" bIns="4570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4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0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0" indent="-228510" algn="l" defTabSz="91404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2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7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77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99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21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44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5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8" indent="-228510" algn="l" defTabSz="9140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4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6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8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0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1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55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75" algn="l" defTabSz="9140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30677" tIns="65338" rIns="130677" bIns="6533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8"/>
            <a:ext cx="10515600" cy="4351339"/>
          </a:xfrm>
          <a:prstGeom prst="rect">
            <a:avLst/>
          </a:prstGeom>
        </p:spPr>
        <p:txBody>
          <a:bodyPr vert="horz" lIns="130677" tIns="65338" rIns="130677" bIns="65338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130677" tIns="65338" rIns="130677" bIns="6533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075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075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30677" tIns="65338" rIns="130677" bIns="6533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07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30677" tIns="65338" rIns="130677" bIns="6533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0075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8007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4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2" r:id="rId19"/>
    <p:sldLayoutId id="2147484073" r:id="rId20"/>
    <p:sldLayoutId id="2147484074" r:id="rId21"/>
    <p:sldLayoutId id="2147484075" r:id="rId22"/>
    <p:sldLayoutId id="2147484076" r:id="rId23"/>
    <p:sldLayoutId id="2147484077" r:id="rId24"/>
    <p:sldLayoutId id="2147484078" r:id="rId25"/>
    <p:sldLayoutId id="2147484079" r:id="rId26"/>
    <p:sldLayoutId id="2147484080" r:id="rId27"/>
    <p:sldLayoutId id="2147484081" r:id="rId28"/>
    <p:sldLayoutId id="2147484082" r:id="rId29"/>
    <p:sldLayoutId id="2147484083" r:id="rId30"/>
    <p:sldLayoutId id="2147484084" r:id="rId31"/>
    <p:sldLayoutId id="2147484085" r:id="rId3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80075" rtl="0" eaLnBrk="1" latinLnBrk="0" hangingPunct="1">
        <a:lnSpc>
          <a:spcPct val="90000"/>
        </a:lnSpc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5019" indent="-245019" algn="l" defTabSz="980075" rtl="0" eaLnBrk="1" latinLnBrk="0" hangingPunct="1">
        <a:lnSpc>
          <a:spcPct val="90000"/>
        </a:lnSpc>
        <a:spcBef>
          <a:spcPts val="1072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5055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25092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15130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5166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95203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85242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75279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165317" indent="-245019" algn="l" defTabSz="980075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038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075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111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147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0187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222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261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0298" algn="l" defTabSz="9800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3"/>
            <a:ext cx="10515224" cy="1324637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4" y="6356751"/>
            <a:ext cx="2742447" cy="364276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72" fontAlgn="base">
                <a:spcBef>
                  <a:spcPct val="0"/>
                </a:spcBef>
                <a:spcAft>
                  <a:spcPct val="0"/>
                </a:spcAft>
              </a:pPr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1"/>
            <a:ext cx="4115176" cy="364276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91" y="6356751"/>
            <a:ext cx="2742447" cy="364276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27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8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7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7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9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51"/>
            <a:ext cx="10515600" cy="1325564"/>
          </a:xfrm>
          <a:prstGeom prst="rect">
            <a:avLst/>
          </a:prstGeom>
        </p:spPr>
        <p:txBody>
          <a:bodyPr vert="horz" lIns="92356" tIns="46206" rIns="92356" bIns="462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9"/>
          </a:xfrm>
          <a:prstGeom prst="rect">
            <a:avLst/>
          </a:prstGeom>
        </p:spPr>
        <p:txBody>
          <a:bodyPr vert="horz" lIns="92356" tIns="46206" rIns="92356" bIns="46206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484"/>
            <a:ext cx="2743200" cy="365125"/>
          </a:xfrm>
          <a:prstGeom prst="rect">
            <a:avLst/>
          </a:prstGeom>
        </p:spPr>
        <p:txBody>
          <a:bodyPr vert="horz" lIns="92356" tIns="46206" rIns="92356" bIns="4620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8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84"/>
            <a:ext cx="4114800" cy="365125"/>
          </a:xfrm>
          <a:prstGeom prst="rect">
            <a:avLst/>
          </a:prstGeom>
        </p:spPr>
        <p:txBody>
          <a:bodyPr vert="horz" lIns="92356" tIns="46206" rIns="92356" bIns="4620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8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21" y="6356484"/>
            <a:ext cx="2743200" cy="365125"/>
          </a:xfrm>
          <a:prstGeom prst="rect">
            <a:avLst/>
          </a:prstGeom>
        </p:spPr>
        <p:txBody>
          <a:bodyPr vert="horz" lIns="92356" tIns="46206" rIns="92356" bIns="4620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8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48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9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91148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78" indent="-227878" algn="l" defTabSz="91148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38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366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091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819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579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322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068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824" indent="-227878" algn="l" defTabSz="91148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26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84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226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76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732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462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184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912" algn="l" defTabSz="911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51" y="274640"/>
            <a:ext cx="10972801" cy="1143000"/>
          </a:xfrm>
          <a:prstGeom prst="rect">
            <a:avLst/>
          </a:prstGeom>
        </p:spPr>
        <p:txBody>
          <a:bodyPr vert="horz" lIns="91706" tIns="45888" rIns="91706" bIns="4588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51" y="1600256"/>
            <a:ext cx="10972801" cy="4525963"/>
          </a:xfrm>
          <a:prstGeom prst="rect">
            <a:avLst/>
          </a:prstGeom>
        </p:spPr>
        <p:txBody>
          <a:bodyPr vert="horz" lIns="91706" tIns="45888" rIns="91706" bIns="4588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474"/>
            <a:ext cx="2844800" cy="365125"/>
          </a:xfrm>
          <a:prstGeom prst="rect">
            <a:avLst/>
          </a:prstGeom>
        </p:spPr>
        <p:txBody>
          <a:bodyPr vert="horz" lIns="91706" tIns="45888" rIns="91706" bIns="4588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3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21" y="6356474"/>
            <a:ext cx="3860800" cy="365125"/>
          </a:xfrm>
          <a:prstGeom prst="rect">
            <a:avLst/>
          </a:prstGeom>
        </p:spPr>
        <p:txBody>
          <a:bodyPr vert="horz" lIns="91706" tIns="45888" rIns="91706" bIns="4588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5" y="6356474"/>
            <a:ext cx="2844800" cy="365125"/>
          </a:xfrm>
          <a:prstGeom prst="rect">
            <a:avLst/>
          </a:prstGeom>
        </p:spPr>
        <p:txBody>
          <a:bodyPr vert="horz" lIns="91706" tIns="45888" rIns="91706" bIns="4588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83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6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0683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559" indent="-452559" algn="l" defTabSz="120683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0579" indent="-377156" algn="l" defTabSz="120683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569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1993" indent="-301703" algn="l" defTabSz="120683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5385" indent="-301703" algn="l" defTabSz="120683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8804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2239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5650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29084" indent="-301703" algn="l" defTabSz="12068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420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839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257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682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077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0521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3941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7374" algn="l" defTabSz="12068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8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0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6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651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712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378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058" algn="ctr" defTabSz="1064536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439" indent="-399439" algn="l" defTabSz="1064536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093" indent="-333508" algn="l" defTabSz="1064536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0825" indent="-266293" algn="l" defTabSz="1064536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412" indent="-266293" algn="l" defTabSz="1064536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5995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4010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2708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1374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30055" indent="-266293" algn="l" defTabSz="106453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51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12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78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58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076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725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407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074" algn="l" defTabSz="12167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24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614" y="208691"/>
            <a:ext cx="8338169" cy="868508"/>
          </a:xfrm>
          <a:prstGeom prst="rect">
            <a:avLst/>
          </a:prstGeom>
        </p:spPr>
        <p:txBody>
          <a:bodyPr vert="horz" lIns="91016" tIns="45566" rIns="91016" bIns="4556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614" y="1215917"/>
            <a:ext cx="8338169" cy="3439052"/>
          </a:xfrm>
          <a:prstGeom prst="rect">
            <a:avLst/>
          </a:prstGeom>
        </p:spPr>
        <p:txBody>
          <a:bodyPr vert="horz" lIns="91016" tIns="45566" rIns="91016" bIns="4556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67" y="4829877"/>
            <a:ext cx="2161748" cy="277440"/>
          </a:xfrm>
          <a:prstGeom prst="rect">
            <a:avLst/>
          </a:prstGeom>
        </p:spPr>
        <p:txBody>
          <a:bodyPr vert="horz" lIns="91016" tIns="45566" rIns="91016" bIns="455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0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40"/>
              <a:t>2/20/2022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8" y="4829877"/>
            <a:ext cx="2933800" cy="277440"/>
          </a:xfrm>
          <a:prstGeom prst="rect">
            <a:avLst/>
          </a:prstGeom>
        </p:spPr>
        <p:txBody>
          <a:bodyPr vert="horz" lIns="91016" tIns="45566" rIns="91016" bIns="455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755" y="4829877"/>
            <a:ext cx="2161748" cy="277440"/>
          </a:xfrm>
          <a:prstGeom prst="rect">
            <a:avLst/>
          </a:prstGeom>
        </p:spPr>
        <p:txBody>
          <a:bodyPr vert="horz" lIns="91016" tIns="45566" rIns="91016" bIns="455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140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14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8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defTabSz="91014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35" indent="-341335" algn="l" defTabSz="910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504" indent="-284453" algn="l" defTabSz="91014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692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720" indent="-227533" algn="l" defTabSz="9101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761" indent="-227533" algn="l" defTabSz="9101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847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909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004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075" indent="-227533" algn="l" defTabSz="910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53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40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23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77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67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402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451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06" algn="l" defTabSz="9101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32" y="274639"/>
            <a:ext cx="10972801" cy="114300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10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21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32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43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554" indent="-22855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663" indent="-2285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771" indent="-2285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9880" indent="-2285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6989" indent="-2285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5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82" y="274652"/>
            <a:ext cx="10972801" cy="1143000"/>
          </a:xfrm>
          <a:prstGeom prst="rect">
            <a:avLst/>
          </a:prstGeom>
        </p:spPr>
        <p:txBody>
          <a:bodyPr vert="horz" lIns="96676" tIns="48332" rIns="96676" bIns="483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2" y="1600220"/>
            <a:ext cx="10972801" cy="4525963"/>
          </a:xfrm>
          <a:prstGeom prst="rect">
            <a:avLst/>
          </a:prstGeom>
        </p:spPr>
        <p:txBody>
          <a:bodyPr vert="horz" lIns="96676" tIns="48332" rIns="96676" bIns="483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77" y="6356480"/>
            <a:ext cx="2844801" cy="365125"/>
          </a:xfrm>
          <a:prstGeom prst="rect">
            <a:avLst/>
          </a:prstGeom>
        </p:spPr>
        <p:txBody>
          <a:bodyPr vert="horz" lIns="96676" tIns="48332" rIns="96676" bIns="4833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89" y="6356480"/>
            <a:ext cx="3860801" cy="365125"/>
          </a:xfrm>
          <a:prstGeom prst="rect">
            <a:avLst/>
          </a:prstGeom>
        </p:spPr>
        <p:txBody>
          <a:bodyPr vert="horz" lIns="96676" tIns="48332" rIns="96676" bIns="4833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50" y="6356480"/>
            <a:ext cx="2844801" cy="365125"/>
          </a:xfrm>
          <a:prstGeom prst="rect">
            <a:avLst/>
          </a:prstGeom>
        </p:spPr>
        <p:txBody>
          <a:bodyPr vert="horz" lIns="96676" tIns="48332" rIns="96676" bIns="4833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6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6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129235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635" indent="-484635" algn="l" defTabSz="129235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036" indent="-403862" algn="l" defTabSz="129235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441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625" indent="-323091" algn="l" defTabSz="12923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7803" indent="-323091" algn="l" defTabSz="129235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3980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154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300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2479" indent="-323091" algn="l" defTabSz="12923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179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356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534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713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0893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067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211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392" algn="l" defTabSz="12923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30" y="274681"/>
            <a:ext cx="10972801" cy="1143000"/>
          </a:xfrm>
          <a:prstGeom prst="rect">
            <a:avLst/>
          </a:prstGeom>
        </p:spPr>
        <p:txBody>
          <a:bodyPr vert="horz" lIns="96075" tIns="48024" rIns="96075" bIns="4802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0" y="1600260"/>
            <a:ext cx="10972801" cy="4525963"/>
          </a:xfrm>
          <a:prstGeom prst="rect">
            <a:avLst/>
          </a:prstGeom>
        </p:spPr>
        <p:txBody>
          <a:bodyPr vert="horz" lIns="96075" tIns="48024" rIns="96075" bIns="480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40"/>
            <a:ext cx="2844800" cy="365125"/>
          </a:xfrm>
          <a:prstGeom prst="rect">
            <a:avLst/>
          </a:prstGeom>
        </p:spPr>
        <p:txBody>
          <a:bodyPr vert="horz" lIns="96075" tIns="48024" rIns="96075" bIns="4802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33" y="6356540"/>
            <a:ext cx="3860801" cy="365125"/>
          </a:xfrm>
          <a:prstGeom prst="rect">
            <a:avLst/>
          </a:prstGeom>
        </p:spPr>
        <p:txBody>
          <a:bodyPr vert="horz" lIns="96075" tIns="48024" rIns="96075" bIns="4802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540"/>
            <a:ext cx="2844800" cy="365125"/>
          </a:xfrm>
          <a:prstGeom prst="rect">
            <a:avLst/>
          </a:prstGeom>
        </p:spPr>
        <p:txBody>
          <a:bodyPr vert="horz" lIns="96075" tIns="48024" rIns="96075" bIns="4802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5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5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3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1284111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536" indent="-481536" algn="l" defTabSz="128411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3327" indent="-401286" algn="l" defTabSz="128411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5123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7184" indent="-321015" algn="l" defTabSz="12841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9244" indent="-321015" algn="l" defTabSz="128411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1278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3336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5392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7450" indent="-321015" algn="l" defTabSz="128411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059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4111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164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8221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0257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2314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4368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6418" algn="l" defTabSz="12841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73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2.xml"/><Relationship Id="rId1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6.xml"/><Relationship Id="rId2" Type="http://schemas.openxmlformats.org/officeDocument/2006/relationships/image" Target="../media/image20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154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slide" Target="slide4.xml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Relationship Id="rId6" Type="http://schemas.openxmlformats.org/officeDocument/2006/relationships/slide" Target="slide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Relationship Id="rId6" Type="http://schemas.openxmlformats.org/officeDocument/2006/relationships/slide" Target="slide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Relationship Id="rId6" Type="http://schemas.openxmlformats.org/officeDocument/2006/relationships/slide" Target="slide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5385f097077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25" y="11"/>
            <a:ext cx="12192001" cy="6857999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5495" y="981489"/>
            <a:ext cx="1841500" cy="1413497"/>
          </a:xfrm>
          <a:prstGeom prst="rect">
            <a:avLst/>
          </a:prstGeom>
          <a:noFill/>
        </p:spPr>
      </p:pic>
      <p:cxnSp>
        <p:nvCxnSpPr>
          <p:cNvPr id="54" name="直接连接符 53"/>
          <p:cNvCxnSpPr/>
          <p:nvPr/>
        </p:nvCxnSpPr>
        <p:spPr>
          <a:xfrm>
            <a:off x="4079776" y="3093075"/>
            <a:ext cx="5831632" cy="479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10"/>
          <p:cNvSpPr/>
          <p:nvPr/>
        </p:nvSpPr>
        <p:spPr>
          <a:xfrm>
            <a:off x="1559496" y="1934353"/>
            <a:ext cx="9562640" cy="1121771"/>
          </a:xfrm>
          <a:prstGeom prst="rect">
            <a:avLst/>
          </a:prstGeom>
        </p:spPr>
        <p:txBody>
          <a:bodyPr wrap="square" lIns="89840" tIns="44920" rIns="89840" bIns="44920">
            <a:spAutoFit/>
          </a:bodyPr>
          <a:lstStyle/>
          <a:p>
            <a:pPr algn="ctr"/>
            <a:r>
              <a:rPr lang="en-US" altLang="zh-CN" sz="6700" b="1">
                <a:solidFill>
                  <a:srgbClr val="FF0000"/>
                </a:solidFill>
                <a:latin typeface="VNI-Avo" pitchFamily="2" charset="0"/>
                <a:cs typeface="+mn-ea"/>
                <a:sym typeface="+mn-lt"/>
              </a:rPr>
              <a:t>MOÂN TIEÁNG VIEÄT</a:t>
            </a:r>
            <a:endParaRPr lang="zh-CN" altLang="en-US" sz="6700" b="1" dirty="0">
              <a:solidFill>
                <a:srgbClr val="FF0000"/>
              </a:solidFill>
              <a:latin typeface="VNI-Avo" pitchFamily="2" charset="0"/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59501" y="3439230"/>
            <a:ext cx="8607008" cy="630719"/>
          </a:xfrm>
          <a:prstGeom prst="rect">
            <a:avLst/>
          </a:prstGeom>
          <a:noFill/>
        </p:spPr>
        <p:txBody>
          <a:bodyPr wrap="square" lIns="91176" tIns="45608" rIns="91176" bIns="45608" rtlCol="0">
            <a:spAutoFit/>
          </a:bodyPr>
          <a:lstStyle/>
          <a:p>
            <a:pPr algn="ctr" defTabSz="911712"/>
            <a:r>
              <a:rPr lang="en-US" sz="35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5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5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879"/>
            <a:ext cx="482131" cy="4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9515" y="815794"/>
            <a:ext cx="4482353" cy="41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2485" r="2498" b="537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391861" y="2565925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Maët trôøi</a:t>
            </a:r>
            <a:endParaRPr lang="en-US" altLang="ko-KR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66352" y="2565924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Maët trôøi</a:t>
            </a:r>
            <a:endParaRPr lang="en-US" altLang="ko-KR" sz="36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66352" y="5492004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Haït ñaäu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964877" y="5296061"/>
            <a:ext cx="3486315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Caây ñaäu</a:t>
            </a:r>
            <a:endParaRPr lang="en-US" altLang="ko-K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hanhtrangso.nxbgd.vn] Đọc_ Mặt trời và hạt đậu.mp3_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0035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7079948" y="6042346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4452" y="889892"/>
            <a:ext cx="11460683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eâm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endParaRPr lang="en-US" sz="3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577919" y="66638"/>
            <a:ext cx="8610708" cy="70787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4452" y="889892"/>
            <a:ext cx="11460683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eâm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6460271" y="6069115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577919" y="66638"/>
            <a:ext cx="8610708" cy="70787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92581" y="1362019"/>
            <a:ext cx="2708081" cy="569370"/>
            <a:chOff x="3392580" y="1362020"/>
            <a:chExt cx="2708081" cy="5693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3392580" y="1362020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chieáu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4662466" y="1362020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 smtClean="0">
                  <a:solidFill>
                    <a:srgbClr val="FF0000"/>
                  </a:solidFill>
                  <a:latin typeface="VNI-Avo" pitchFamily="2" charset="0"/>
                </a:rPr>
                <a:t>xuoáng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5043" y="4189352"/>
            <a:ext cx="2313283" cy="569370"/>
            <a:chOff x="2258595" y="1320904"/>
            <a:chExt cx="2313282" cy="5693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2258595" y="1320904"/>
              <a:ext cx="1438196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Vöôn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3133681" y="1320904"/>
              <a:ext cx="1438196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vai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58238" y="5146813"/>
            <a:ext cx="2548416" cy="569370"/>
            <a:chOff x="2088776" y="1281715"/>
            <a:chExt cx="2548416" cy="5693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2088776" y="1281715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saùng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3198997" y="1281715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böøng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171638" y="4664726"/>
            <a:ext cx="2143463" cy="573211"/>
            <a:chOff x="2193280" y="1395440"/>
            <a:chExt cx="2143463" cy="57321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2193280" y="1395440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troài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2898548" y="1399281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leân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70874" y="5611616"/>
            <a:ext cx="2038959" cy="573211"/>
            <a:chOff x="2036524" y="1369314"/>
            <a:chExt cx="2038959" cy="57321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2036524" y="1369314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röïc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7745D8-FC38-46F6-A5F2-1C0E1063E674}"/>
                </a:ext>
              </a:extLst>
            </p:cNvPr>
            <p:cNvSpPr txBox="1"/>
            <p:nvPr/>
          </p:nvSpPr>
          <p:spPr>
            <a:xfrm>
              <a:off x="2637288" y="1373155"/>
              <a:ext cx="1438195" cy="569370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/>
              <a:r>
                <a:rPr lang="en-US" sz="3100" b="1">
                  <a:solidFill>
                    <a:srgbClr val="FF0000"/>
                  </a:solidFill>
                  <a:latin typeface="VNI-Avo" pitchFamily="2" charset="0"/>
                </a:rPr>
                <a:t>rôõ</a:t>
              </a:r>
              <a:endParaRPr lang="en-US" sz="31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7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" y="0"/>
            <a:ext cx="12191332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39" y="3292453"/>
            <a:ext cx="12191332" cy="356555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65307" y="428340"/>
            <a:ext cx="5432659" cy="1021352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6321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197685" y="2765361"/>
              <a:ext cx="4429966" cy="75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9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Luyeän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ñoïc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töø</a:t>
              </a:r>
              <a:r>
                <a:rPr lang="en-US" altLang="zh-CN" sz="36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khoù</a:t>
              </a:r>
              <a:endParaRPr lang="zh-CN" altLang="en-US" sz="3600" b="1" kern="0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86748" y="1493101"/>
            <a:ext cx="3995597" cy="724251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chieáu xuoáng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5921" y="1581243"/>
            <a:ext cx="3164091" cy="724251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vöôn vai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6903" y="2688876"/>
            <a:ext cx="4270109" cy="724251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saùng böøng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921" y="2688876"/>
            <a:ext cx="3164091" cy="724251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troài leân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72448" y="3449417"/>
            <a:ext cx="3164091" cy="724251"/>
          </a:xfrm>
          <a:prstGeom prst="rect">
            <a:avLst/>
          </a:prstGeom>
          <a:noFill/>
        </p:spPr>
        <p:txBody>
          <a:bodyPr wrap="square" lIns="92400" tIns="46202" rIns="92400" bIns="46202" rtlCol="0">
            <a:spAutoFit/>
          </a:bodyPr>
          <a:lstStyle/>
          <a:p>
            <a:pPr defTabSz="966321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röïc rôõ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5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7079948" y="6042346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394452" y="889892"/>
            <a:ext cx="11460683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eâm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endParaRPr lang="en-US" sz="31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577919" y="66638"/>
            <a:ext cx="8610708" cy="70787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82059" y="5186597"/>
            <a:ext cx="1642734" cy="149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39252" y="5681272"/>
            <a:ext cx="21735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426529" y="1243834"/>
            <a:ext cx="11460683" cy="533990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nguû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 smtClean="0">
                <a:solidFill>
                  <a:prstClr val="black"/>
                </a:solidFill>
                <a:latin typeface="VNI-Avo" pitchFamily="2" charset="0"/>
              </a:rPr>
              <a:t>eâm</a:t>
            </a:r>
            <a:r>
              <a:rPr lang="en-US" sz="31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Boãng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nhöõng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tia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naéng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chieáu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xuoáng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tænh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giaác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thöa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daäy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phaûi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laém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ñaùp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189" indent="-457189" algn="just">
              <a:buFontTx/>
              <a:buChar char="-"/>
            </a:pP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söôûi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aám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chaùu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Haït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vöôn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troài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leân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thaáy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khaép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nôi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böøng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Caäu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voäi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xoøe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hai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xíu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höôùng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phía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oâng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maët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trôøi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röïc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</a:rPr>
              <a:t>rôõ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F936B-A325-465E-A9BC-BF4C57F2B973}"/>
              </a:ext>
            </a:extLst>
          </p:cNvPr>
          <p:cNvSpPr txBox="1"/>
          <p:nvPr/>
        </p:nvSpPr>
        <p:spPr>
          <a:xfrm>
            <a:off x="117923" y="98349"/>
            <a:ext cx="11769284" cy="64631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>
              <a:defRPr/>
            </a:pPr>
            <a:r>
              <a:rPr lang="en-US" sz="3600" b="1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3600" b="1">
                <a:solidFill>
                  <a:srgbClr val="7030A0"/>
                </a:solidFill>
                <a:latin typeface="VNI-Avo" pitchFamily="2" charset="0"/>
              </a:rPr>
              <a:t> trong baøi ñoïc tieáng coù vaàn </a:t>
            </a:r>
            <a:r>
              <a:rPr lang="en-US" sz="3600" b="1">
                <a:solidFill>
                  <a:srgbClr val="00B0F0"/>
                </a:solidFill>
                <a:latin typeface="VNI-Avo" pitchFamily="2" charset="0"/>
              </a:rPr>
              <a:t>anh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, ang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4263695" y="1234355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FF0000"/>
                </a:solidFill>
                <a:latin typeface="VNI-Avo" pitchFamily="2" charset="0"/>
              </a:rPr>
              <a:t>ñang</a:t>
            </a:r>
            <a:endParaRPr lang="en-US" sz="3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6860522" y="3615651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 dirty="0" err="1">
                <a:solidFill>
                  <a:srgbClr val="FF0000"/>
                </a:solidFill>
                <a:latin typeface="VNI-Avo" pitchFamily="2" charset="0"/>
              </a:rPr>
              <a:t>ñang</a:t>
            </a:r>
            <a:endParaRPr lang="en-US" sz="3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1609995" y="656093"/>
            <a:ext cx="8610708" cy="58475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VNI-Avo" pitchFamily="2" charset="0"/>
              </a:rPr>
              <a:t>Maët trôøi vaø haït ñaäu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5EA25-4796-4E8C-8F6D-A4084E71D454}"/>
              </a:ext>
            </a:extLst>
          </p:cNvPr>
          <p:cNvSpPr txBox="1"/>
          <p:nvPr/>
        </p:nvSpPr>
        <p:spPr>
          <a:xfrm>
            <a:off x="6460271" y="6312550"/>
            <a:ext cx="7456712" cy="52320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Nhaät Linh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1114844" y="5500879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>
                <a:solidFill>
                  <a:srgbClr val="FF0000"/>
                </a:solidFill>
                <a:latin typeface="VNI-Avo" pitchFamily="2" charset="0"/>
              </a:rPr>
              <a:t>saùng</a:t>
            </a:r>
            <a:endParaRPr lang="en-US" sz="3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7999939" y="3615652"/>
            <a:ext cx="1339889" cy="5642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3100" b="1">
                <a:solidFill>
                  <a:srgbClr val="00B0F0"/>
                </a:solidFill>
                <a:latin typeface="VNI-Avo" pitchFamily="2" charset="0"/>
              </a:rPr>
              <a:t>laïnh</a:t>
            </a:r>
            <a:endParaRPr lang="en-US" sz="3100" b="1" dirty="0"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4" y="-770964"/>
            <a:ext cx="6054727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69" y="4041804"/>
            <a:ext cx="4476751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Tìm ngoaøi baøi ñoïc töø ngöõ chöùa tieáng coù vaàn 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anh</a:t>
            </a: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69114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29" tIns="57329" rIns="416170" bIns="57329" numCol="1" spcCol="1271" anchor="ctr" anchorCtr="0">
            <a:noAutofit/>
          </a:bodyPr>
          <a:lstStyle/>
          <a:p>
            <a:pPr algn="ctr" defTabSz="19109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554880" y="4484736"/>
            <a:ext cx="4224201" cy="8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/>
          <a:p>
            <a:pPr algn="ctr" eaLnBrk="1" hangingPunct="1"/>
            <a:r>
              <a:rPr lang="en-US" sz="4800" b="1">
                <a:latin typeface="VNI-Avo" pitchFamily="2" charset="0"/>
              </a:rPr>
              <a:t>baàu trôøi x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anh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87" y="970853"/>
            <a:ext cx="449895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4" y="-770964"/>
            <a:ext cx="6657653" cy="762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7"/>
            <a:ext cx="67056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99696" y="4066244"/>
            <a:ext cx="4856069" cy="203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Tìm ngoaøi baøi ñoïc töø ngöõ chöùa tieáng coù vaàn 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ang</a:t>
            </a:r>
            <a:r>
              <a:rPr lang="en-US" sz="36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B7B87692-3312-4DF9-BB41-682106908F77}"/>
              </a:ext>
            </a:extLst>
          </p:cNvPr>
          <p:cNvSpPr/>
          <p:nvPr/>
        </p:nvSpPr>
        <p:spPr>
          <a:xfrm>
            <a:off x="0" y="22084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829" tIns="57329" rIns="416170" bIns="57329" numCol="1" spcCol="1271" anchor="ctr" anchorCtr="0">
            <a:noAutofit/>
          </a:bodyPr>
          <a:lstStyle/>
          <a:p>
            <a:pPr algn="ctr" defTabSz="19109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745D8-FC38-46F6-A5F2-1C0E1063E674}"/>
              </a:ext>
            </a:extLst>
          </p:cNvPr>
          <p:cNvSpPr txBox="1"/>
          <p:nvPr/>
        </p:nvSpPr>
        <p:spPr>
          <a:xfrm>
            <a:off x="6419953" y="4470749"/>
            <a:ext cx="3955891" cy="64631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VNI-Avo" pitchFamily="2" charset="0"/>
              </a:rPr>
              <a:t>aùùnh naéng v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aøng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12" y="1183762"/>
            <a:ext cx="3208520" cy="29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35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53" y="4979453"/>
            <a:ext cx="5355909" cy="17880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89983" y="1504211"/>
            <a:ext cx="8169423" cy="2340131"/>
          </a:xfrm>
          <a:prstGeom prst="rect">
            <a:avLst/>
          </a:prstGeom>
        </p:spPr>
        <p:txBody>
          <a:bodyPr wrap="square" lIns="92452" tIns="46228" rIns="92452" bIns="46228">
            <a:spAutoFit/>
          </a:bodyPr>
          <a:lstStyle/>
          <a:p>
            <a:pPr algn="ctr" defTabSz="1235990">
              <a:defRPr/>
            </a:pP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7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7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  <a:p>
            <a:pPr algn="ctr" defTabSz="1235990">
              <a:defRPr/>
            </a:pPr>
            <a:r>
              <a:rPr lang="en-US" sz="73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109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213" y="2043338"/>
            <a:ext cx="2044421" cy="1149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8" y="6477590"/>
            <a:ext cx="482131" cy="4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35" y="3906951"/>
            <a:ext cx="12191332" cy="2951055"/>
          </a:xfrm>
          <a:prstGeom prst="rect">
            <a:avLst/>
          </a:prstGeom>
        </p:spPr>
      </p:pic>
      <p:sp>
        <p:nvSpPr>
          <p:cNvPr id="23" name="TextBox 1"/>
          <p:cNvSpPr txBox="1"/>
          <p:nvPr/>
        </p:nvSpPr>
        <p:spPr>
          <a:xfrm>
            <a:off x="3496339" y="1999552"/>
            <a:ext cx="5658901" cy="1735848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defTabSz="914272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sz="89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  <a:sym typeface="Arial" panose="020B0604020202020204" pitchFamily="34" charset="0"/>
              </a:rPr>
              <a:t>THÖ GIAÕN</a:t>
            </a:r>
            <a:endParaRPr lang="zh-CN" altLang="en-US" sz="89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73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51154" y="1797164"/>
            <a:ext cx="6569823" cy="1616507"/>
          </a:xfrm>
          <a:prstGeom prst="rect">
            <a:avLst/>
          </a:prstGeom>
          <a:noFill/>
        </p:spPr>
        <p:txBody>
          <a:bodyPr wrap="none" lIns="122589" tIns="61294" rIns="122589" bIns="612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8923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TIA NẮNG HẠT MƯA - Nhạc Thiếu Nhi Vui Nhộn Cho Bé Hay Nhất Cho Bé - Lala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06296"/>
            <a:ext cx="12192000" cy="69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45383" y="110732"/>
            <a:ext cx="5836639" cy="802667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571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97724" y="2765361"/>
              <a:ext cx="5029909" cy="9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69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36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1914242" y="1402125"/>
            <a:ext cx="6813319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48" tIns="46199" rIns="92348" bIns="4619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6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1. Ñieàu gì laøm haït ñaäu tænh giaác?</a:t>
            </a:r>
            <a:endParaRPr lang="zh-CN" altLang="en-US" sz="32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1039629" y="2237548"/>
            <a:ext cx="10448144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48" tIns="46199" rIns="92348" bIns="4619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6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7030A0"/>
                </a:solidFill>
                <a:latin typeface="VNI-Avo" pitchFamily="2" charset="0"/>
                <a:ea typeface="+mn-ea"/>
              </a:rPr>
              <a:t>Nhöõng</a:t>
            </a:r>
            <a:r>
              <a:rPr lang="vi-VN" altLang="zh-CN" sz="3200" b="1">
                <a:solidFill>
                  <a:srgbClr val="7030A0"/>
                </a:solidFill>
                <a:latin typeface="VNI-Avo" pitchFamily="2" charset="0"/>
                <a:ea typeface="华康海报体W12(P)" panose="040B0C00000000000000" pitchFamily="82" charset="-122"/>
              </a:rPr>
              <a:t> tia naéng chieáu xuoáng laøm caäu tænh giaác.</a:t>
            </a:r>
            <a:endParaRPr lang="zh-CN" altLang="en-US" sz="3200" b="1" dirty="0">
              <a:solidFill>
                <a:srgbClr val="7030A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393725" y="3043034"/>
            <a:ext cx="10511447" cy="5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48" tIns="46199" rIns="92348" bIns="46199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69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Khi thaáy khaép nôi saùng böøng haït ñaäu ñaõ laøm gì?</a:t>
            </a:r>
            <a:endParaRPr lang="zh-CN" altLang="en-US" sz="32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5" y="3957802"/>
            <a:ext cx="6096000" cy="1523492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lvl="0" algn="just"/>
            <a:r>
              <a:rPr lang="en-US" sz="3100" b="1">
                <a:solidFill>
                  <a:prstClr val="black"/>
                </a:solidFill>
                <a:latin typeface="VNI-Avo" pitchFamily="2" charset="0"/>
              </a:rPr>
              <a:t>	Caäu xoøe hai caùi laù nhoû xíu höôùng veà phía oâng maët trôøi röïc rôõ.</a:t>
            </a:r>
            <a:endParaRPr lang="en-US" sz="31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" y="2369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0982" y="1966894"/>
            <a:ext cx="7571299" cy="2156019"/>
          </a:xfrm>
          <a:prstGeom prst="rect">
            <a:avLst/>
          </a:prstGeom>
          <a:noFill/>
        </p:spPr>
        <p:txBody>
          <a:bodyPr wrap="square" lIns="123488" tIns="61742" rIns="123488" bIns="61742">
            <a:spAutoFit/>
          </a:bodyPr>
          <a:lstStyle/>
          <a:p>
            <a:pPr algn="ctr" defTabSz="965848"/>
            <a:r>
              <a:rPr lang="en-US" sz="8800" b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1. Tập viết</a:t>
            </a:r>
            <a:r>
              <a:rPr lang="en-US" sz="13200" b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2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307332" y="308743"/>
            <a:ext cx="2690648" cy="614339"/>
          </a:xfrm>
          <a:prstGeom prst="rect">
            <a:avLst/>
          </a:prstGeom>
          <a:noFill/>
        </p:spPr>
        <p:txBody>
          <a:bodyPr wrap="square" lIns="120728" tIns="60357" rIns="120728" bIns="60357" rtlCol="0">
            <a:spAutoFit/>
          </a:bodyPr>
          <a:lstStyle/>
          <a:p>
            <a:pPr defTabSz="1210042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281" y="1340737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65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65"/>
            <a:ext cx="1139883" cy="1559367"/>
          </a:xfrm>
          <a:prstGeom prst="rect">
            <a:avLst/>
          </a:prstGeom>
        </p:spPr>
      </p:pic>
      <p:pic>
        <p:nvPicPr>
          <p:cNvPr id="3" name="chu 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7945" y="251086"/>
            <a:ext cx="6495999" cy="6495999"/>
          </a:xfrm>
        </p:spPr>
      </p:pic>
    </p:spTree>
    <p:extLst>
      <p:ext uri="{BB962C8B-B14F-4D97-AF65-F5344CB8AC3E}">
        <p14:creationId xmlns:p14="http://schemas.microsoft.com/office/powerpoint/2010/main" val="15786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956" y="421194"/>
            <a:ext cx="9073298" cy="59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01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88640" y="1726955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5060" y="2398135"/>
            <a:ext cx="11462268" cy="861720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just" defTabSz="1218431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 Ban 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mai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,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ánh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nắng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trong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vắt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48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78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76430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6721" y="2353214"/>
            <a:ext cx="7076923" cy="1478999"/>
          </a:xfrm>
          <a:prstGeom prst="rect">
            <a:avLst/>
          </a:prstGeom>
          <a:noFill/>
        </p:spPr>
        <p:txBody>
          <a:bodyPr wrap="square" lIns="123574" tIns="61785" rIns="123574" bIns="61785">
            <a:spAutoFit/>
          </a:bodyPr>
          <a:lstStyle/>
          <a:p>
            <a:pPr algn="ctr" defTabSz="966609"/>
            <a:r>
              <a:rPr lang="en-US" sz="8800" b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2. Nhìn – viết</a:t>
            </a:r>
            <a:r>
              <a:rPr lang="en-US" sz="8800" b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6452097"/>
            <a:ext cx="482131" cy="4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302399" y="339460"/>
            <a:ext cx="2690648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993053" y="339496"/>
            <a:ext cx="5135293" cy="5236593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229"/>
            <a:ext cx="1139883" cy="1559367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825889" y="5885560"/>
            <a:ext cx="4747021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Maët trôøi vaø haït ñaäu 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835725" y="5901416"/>
            <a:ext cx="8198955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(Töø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Caäu voäi xoøe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ñeán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röïc rôõ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.)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8631927" y="5780562"/>
            <a:ext cx="2690648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 aø ñaøo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489606" y="5744618"/>
            <a:ext cx="3467977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aùo caù loùc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364022" y="5689026"/>
            <a:ext cx="3526351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canh     öùng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3965321" y="5742853"/>
            <a:ext cx="19849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8631927" y="5780562"/>
            <a:ext cx="19849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251015" y="77173"/>
            <a:ext cx="11438964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3.Thay hình ngoâi sao baèng chöõ </a:t>
            </a: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tr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hoaëc vaàn </a:t>
            </a: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ch.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3965321" y="5770831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8255409" y="5821879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905411" y="5729706"/>
            <a:ext cx="19849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1750677" y="5729705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49618" r="6167" b="35300"/>
          <a:stretch/>
        </p:blipFill>
        <p:spPr>
          <a:xfrm>
            <a:off x="6058" y="824458"/>
            <a:ext cx="12185943" cy="47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69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 animBg="1"/>
      <p:bldP spid="9" grpId="0" animBg="1"/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nip Diagonal Corner Rectangle 8">
            <a:extLst>
              <a:ext uri="{FF2B5EF4-FFF2-40B4-BE49-F238E27FC236}">
                <a16:creationId xmlns:a16="http://schemas.microsoft.com/office/drawing/2014/main" id="{D616A5C3-8756-4FCD-9778-9F191BA9E099}"/>
              </a:ext>
            </a:extLst>
          </p:cNvPr>
          <p:cNvSpPr/>
          <p:nvPr/>
        </p:nvSpPr>
        <p:spPr>
          <a:xfrm>
            <a:off x="2303267" y="118862"/>
            <a:ext cx="8545207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CFED05-CF17-4514-93B7-E918785AE6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7" b="9494"/>
          <a:stretch/>
        </p:blipFill>
        <p:spPr>
          <a:xfrm>
            <a:off x="6725896" y="3168351"/>
            <a:ext cx="1270517" cy="1506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DABE3-8493-4579-8518-98B07B4BE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77" y="3044237"/>
            <a:ext cx="1946988" cy="1946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293D92-A55E-45CD-94DF-AFC64C8D8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6" t="20681" r="4876" b="47211"/>
          <a:stretch/>
        </p:blipFill>
        <p:spPr>
          <a:xfrm>
            <a:off x="7805075" y="2073505"/>
            <a:ext cx="1270517" cy="1640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DDCE0D-FA6C-4F00-B483-EAD541F439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17" b="86250" l="9917" r="34250">
                        <a14:foregroundMark x1="19833" y1="58583" x2="22373" y2="58051"/>
                        <a14:foregroundMark x1="20917" y1="57417" x2="21750" y2="57417"/>
                        <a14:foregroundMark x1="12917" y1="84750" x2="23583" y2="86250"/>
                        <a14:backgroundMark x1="23739" y1="58300" x2="24333" y2="58333"/>
                        <a14:backgroundMark x1="22583" y1="57917" x2="22833" y2="58250"/>
                        <a14:backgroundMark x1="22917" y1="58833" x2="22917" y2="58833"/>
                        <a14:backgroundMark x1="23083" y1="58750" x2="23500" y2="59417"/>
                        <a14:backgroundMark x1="24333" y1="60583" x2="24000" y2="61250"/>
                        <a14:backgroundMark x1="23833" y1="61500" x2="23833" y2="61500"/>
                        <a14:backgroundMark x1="25750" y1="61667" x2="25750" y2="61667"/>
                        <a14:backgroundMark x1="25667" y1="61500" x2="25667" y2="61500"/>
                        <a14:backgroundMark x1="17167" y1="61167" x2="17167" y2="61167"/>
                        <a14:backgroundMark x1="19833" y1="58500" x2="19833" y2="58500"/>
                        <a14:backgroundMark x1="34000" y1="75583" x2="34000" y2="75583"/>
                        <a14:backgroundMark x1="33333" y1="75000" x2="33333" y2="75000"/>
                        <a14:backgroundMark x1="32833" y1="66833" x2="32833" y2="66833"/>
                        <a14:backgroundMark x1="21750" y1="57500" x2="21750" y2="57500"/>
                        <a14:backgroundMark x1="21667" y1="57333" x2="21667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55330" r="62669" b="10344"/>
          <a:stretch/>
        </p:blipFill>
        <p:spPr>
          <a:xfrm>
            <a:off x="6097863" y="2091700"/>
            <a:ext cx="1387151" cy="15659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B5051C-6A4E-47D2-8169-510F2563C3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t="20953" r="63242" b="46932"/>
          <a:stretch/>
        </p:blipFill>
        <p:spPr>
          <a:xfrm>
            <a:off x="9478767" y="2588741"/>
            <a:ext cx="1270517" cy="1332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489F2E-DBDE-418C-8559-FA3034EA2E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7349" y="3168352"/>
            <a:ext cx="1270517" cy="12705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63F305-1323-44F9-9827-A9CCBF2399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43AAB5-743C-4C3F-A605-2EC966302D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2ED58C-6F3F-4EA4-88E1-5A95CC5B4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82FDC5-18F9-40E4-A492-3539E61C3E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09C6B1-8C2F-4315-8CDB-49450822D9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AE76FE-36F1-4790-9C9C-C360C79A54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23BB97-96D1-4382-92CB-727AF54E7DD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5877819" y="3104722"/>
            <a:ext cx="416156" cy="4486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36C5967-3566-411F-AB3B-21013A7852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9062595" y="3304717"/>
            <a:ext cx="416156" cy="4486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5C4F973-C48F-471E-A816-A8FFFB9B54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10336854" y="3497127"/>
            <a:ext cx="416156" cy="4486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EEB970-60E6-4811-93DE-A9393D2AC6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10640393" y="4368142"/>
            <a:ext cx="416156" cy="4486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76BDEA3-1844-4F59-9440-4E8B84FCFE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7638" r="13056" b="7230"/>
          <a:stretch/>
        </p:blipFill>
        <p:spPr>
          <a:xfrm>
            <a:off x="6790283" y="4275582"/>
            <a:ext cx="416156" cy="448604"/>
          </a:xfrm>
          <a:prstGeom prst="rect">
            <a:avLst/>
          </a:prstGeom>
        </p:spPr>
      </p:pic>
      <p:sp>
        <p:nvSpPr>
          <p:cNvPr id="45" name="Star: 5 Points 44">
            <a:hlinkClick r:id="rId13" action="ppaction://hlinksldjump"/>
            <a:extLst>
              <a:ext uri="{FF2B5EF4-FFF2-40B4-BE49-F238E27FC236}">
                <a16:creationId xmlns:a16="http://schemas.microsoft.com/office/drawing/2014/main" id="{0056A38B-603D-43FF-AC02-00FDAAD0943C}"/>
              </a:ext>
            </a:extLst>
          </p:cNvPr>
          <p:cNvSpPr/>
          <p:nvPr/>
        </p:nvSpPr>
        <p:spPr>
          <a:xfrm>
            <a:off x="6614022" y="3168353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Star: 5 Points 45">
            <a:hlinkClick r:id="rId14" action="ppaction://hlinksldjump"/>
            <a:extLst>
              <a:ext uri="{FF2B5EF4-FFF2-40B4-BE49-F238E27FC236}">
                <a16:creationId xmlns:a16="http://schemas.microsoft.com/office/drawing/2014/main" id="{36D32C3A-76D2-4945-A5F0-B548FD58C6A7}"/>
              </a:ext>
            </a:extLst>
          </p:cNvPr>
          <p:cNvSpPr/>
          <p:nvPr/>
        </p:nvSpPr>
        <p:spPr>
          <a:xfrm>
            <a:off x="7197330" y="4389117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Star: 5 Points 46">
            <a:hlinkClick r:id="rId15" action="ppaction://hlinksldjump"/>
            <a:extLst>
              <a:ext uri="{FF2B5EF4-FFF2-40B4-BE49-F238E27FC236}">
                <a16:creationId xmlns:a16="http://schemas.microsoft.com/office/drawing/2014/main" id="{09D12198-7E61-42B4-9E55-0AACED89C9BA}"/>
              </a:ext>
            </a:extLst>
          </p:cNvPr>
          <p:cNvSpPr/>
          <p:nvPr/>
        </p:nvSpPr>
        <p:spPr>
          <a:xfrm>
            <a:off x="8277284" y="3352917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Star: 5 Points 47">
            <a:hlinkClick r:id="rId16" action="ppaction://hlinksldjump"/>
            <a:extLst>
              <a:ext uri="{FF2B5EF4-FFF2-40B4-BE49-F238E27FC236}">
                <a16:creationId xmlns:a16="http://schemas.microsoft.com/office/drawing/2014/main" id="{C92A405E-A249-4A9E-AD19-BB551AC449BA}"/>
              </a:ext>
            </a:extLst>
          </p:cNvPr>
          <p:cNvSpPr/>
          <p:nvPr/>
        </p:nvSpPr>
        <p:spPr>
          <a:xfrm>
            <a:off x="9933696" y="3533253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Star: 5 Points 48">
            <a:hlinkClick r:id="rId17" action="ppaction://hlinksldjump"/>
            <a:extLst>
              <a:ext uri="{FF2B5EF4-FFF2-40B4-BE49-F238E27FC236}">
                <a16:creationId xmlns:a16="http://schemas.microsoft.com/office/drawing/2014/main" id="{DC149DCB-0981-49E6-B6BD-E8556D51C14D}"/>
              </a:ext>
            </a:extLst>
          </p:cNvPr>
          <p:cNvSpPr/>
          <p:nvPr/>
        </p:nvSpPr>
        <p:spPr>
          <a:xfrm>
            <a:off x="11436569" y="4521823"/>
            <a:ext cx="382153" cy="360667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14B440D-2F95-425F-BED6-6AE36E8EC2F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47261" y="775317"/>
            <a:ext cx="8509291" cy="954103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Em haõy giuùp caùc baùc noâng daân gieo troàng baèng caùch ñoïc thaät to vaø roõ raøng nheù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9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7" t="26230" r="7267" b="57595"/>
          <a:stretch/>
        </p:blipFill>
        <p:spPr>
          <a:xfrm>
            <a:off x="-1" y="-1"/>
            <a:ext cx="12142033" cy="685800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2563317" y="5629563"/>
            <a:ext cx="824459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961746" y="5659542"/>
            <a:ext cx="1049311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9353863" y="5629562"/>
            <a:ext cx="824459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vi-VN" sz="40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62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11095401" y="5532650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72494" r="6926" b="11259"/>
          <a:stretch/>
        </p:blipFill>
        <p:spPr>
          <a:xfrm>
            <a:off x="-10724" y="517929"/>
            <a:ext cx="12185943" cy="5099176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" y="5719526"/>
            <a:ext cx="3717560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laøm söa chua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002376" y="5719506"/>
            <a:ext cx="3912433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troän cai x</a:t>
            </a: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oong</a:t>
            </a:r>
            <a:endParaRPr lang="vi-VN" sz="4000" b="1" kern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251015" y="77173"/>
            <a:ext cx="11438964" cy="614424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4.Thay hình chieác laù baèng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daáu hoûi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hoaëc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daáu ngaõ</a:t>
            </a:r>
            <a:endParaRPr lang="vi-VN" sz="3200" b="1" i="1" kern="0">
              <a:solidFill>
                <a:srgbClr val="FF0000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8154650" y="5647806"/>
            <a:ext cx="4037351" cy="737535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thu hoaïch xa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1357437" y="5677251"/>
            <a:ext cx="667657" cy="44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418841" y="5617104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8842" y="5193592"/>
            <a:ext cx="734087" cy="7340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95402" y="5182626"/>
            <a:ext cx="734087" cy="7340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9707" y="5193594"/>
            <a:ext cx="734087" cy="7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86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4" t="42493" r="9112" b="427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1357437" y="5677251"/>
            <a:ext cx="667657" cy="44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418841" y="5670016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10935223" y="5759956"/>
            <a:ext cx="551656" cy="38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5505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58322" r="9808" b="268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229194" y="5659542"/>
            <a:ext cx="1499017" cy="675980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ua</a:t>
            </a:r>
            <a:endParaRPr lang="vi-VN" sz="3600" b="1" kern="0">
              <a:solidFill>
                <a:srgbClr val="FF0000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5501390" y="5674531"/>
            <a:ext cx="1499017" cy="675980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au</a:t>
            </a:r>
            <a:endParaRPr lang="vi-VN" sz="3600" b="1" kern="0">
              <a:solidFill>
                <a:srgbClr val="FF0000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0343213" y="5704511"/>
            <a:ext cx="1499017" cy="675980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vi-VN" sz="36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51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6776" r="9093" b="39672"/>
          <a:stretch/>
        </p:blipFill>
        <p:spPr>
          <a:xfrm>
            <a:off x="0" y="1"/>
            <a:ext cx="12192000" cy="69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20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33" y="32195"/>
            <a:ext cx="823603" cy="112669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331050" y="288333"/>
            <a:ext cx="10215491" cy="1106867"/>
          </a:xfrm>
          <a:prstGeom prst="rect">
            <a:avLst/>
          </a:prstGeom>
          <a:noFill/>
        </p:spPr>
        <p:txBody>
          <a:bodyPr wrap="square" lIns="120813" tIns="60400" rIns="120813" bIns="60400" rtlCol="0">
            <a:spAutoFit/>
          </a:bodyPr>
          <a:lstStyle/>
          <a:p>
            <a:pPr defTabSz="121099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Em ñaõ laøm gì khi ñi ra ngoaøi luùc trôøi naéng hoaëc trôøi möa? Vieát caâu traû lôøi vaøo vôû.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17" y="1854915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9958" y="2526094"/>
            <a:ext cx="12191983" cy="861720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just" defTabSz="1218431"/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Em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đội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mũ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khi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đi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ra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ngoài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lúc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trời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HP001 4 hàng" pitchFamily="34" charset="0"/>
              </a:rPr>
              <a:t>nắng</a:t>
            </a:r>
            <a:r>
              <a:rPr lang="en-US" sz="48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48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78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68811" r="11048" b="249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450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Karaoke - Nhạc Karaoke Thiếu Nhi Beat Chuẩn Dành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"/>
            <a:ext cx="12182475" cy="68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866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3" y="-326291"/>
            <a:ext cx="6857624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53" y="1380660"/>
            <a:ext cx="5818411" cy="58187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2" y="2429176"/>
            <a:ext cx="4436135" cy="4436377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6384997" y="2831174"/>
            <a:ext cx="4839380" cy="1154029"/>
          </a:xfrm>
          <a:prstGeom prst="rect">
            <a:avLst/>
          </a:prstGeom>
          <a:noFill/>
        </p:spPr>
        <p:txBody>
          <a:bodyPr wrap="square" lIns="121792" tIns="60894" rIns="121792" bIns="60894" rtlCol="0">
            <a:spAutoFit/>
          </a:bodyPr>
          <a:lstStyle/>
          <a:p>
            <a:pPr algn="ctr" defTabSz="86692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700" b="1">
                <a:solidFill>
                  <a:srgbClr val="FFFF0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+mn-lt"/>
              </a:rPr>
              <a:t>CỦNG CỐ</a:t>
            </a:r>
            <a:endParaRPr lang="zh-CN" altLang="en-US" sz="6700" b="1" dirty="0">
              <a:solidFill>
                <a:srgbClr val="FFFF0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00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010B36-8272-4A05-B81E-FD12696A5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532" y="3443484"/>
            <a:ext cx="1270517" cy="127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C059A-812E-40D7-B880-E0A27B351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0C03B-AE08-4738-A47E-375CBB33E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2FA2E-D94F-416F-AC2C-F2BDAA3B5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B2F6D-F239-4162-9CBC-ABCA8465F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E2CFB5-6457-481A-B216-67983FD242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sp>
        <p:nvSpPr>
          <p:cNvPr id="11" name="Snip Diagonal Corner Rectangle 8">
            <a:extLst>
              <a:ext uri="{FF2B5EF4-FFF2-40B4-BE49-F238E27FC236}">
                <a16:creationId xmlns:a16="http://schemas.microsoft.com/office/drawing/2014/main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Möa rôi tí taùch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Haït tröôùc haït sau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Khoâng xoâ ñaåy nhau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Xeáp haøng laàn löôït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787F1176-951A-41F0-884D-18AB3BEC9D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F8876A-F4B1-462E-AA49-0A250A3660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0B744E-58C6-44BC-B661-B43C917A37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图片 141" descr="f2e19f1dc336b45f0aa9c8204b1af8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0200" y="-555236"/>
            <a:ext cx="7392821" cy="1872001"/>
          </a:xfrm>
          <a:prstGeom prst="rect">
            <a:avLst/>
          </a:prstGeom>
        </p:spPr>
      </p:pic>
      <p:pic>
        <p:nvPicPr>
          <p:cNvPr id="130" name="图片 129" descr="1446cc0e598daeeb689b2ac3180c5d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22692"/>
            <a:ext cx="12192000" cy="203530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20365" y="1203335"/>
            <a:ext cx="7933058" cy="2339096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40"/>
            <a:r>
              <a:rPr lang="en-US" altLang="zh-CN" sz="72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 TẠM BIỆT</a:t>
            </a:r>
          </a:p>
          <a:p>
            <a:pPr algn="ctr" defTabSz="1219140"/>
            <a:r>
              <a:rPr lang="en-US" altLang="zh-CN" sz="7200" b="1" spc="67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CÁC CON</a:t>
            </a:r>
            <a:endParaRPr lang="zh-CN" altLang="en-US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  <p:grpSp>
        <p:nvGrpSpPr>
          <p:cNvPr id="23" name="Group 280"/>
          <p:cNvGrpSpPr/>
          <p:nvPr/>
        </p:nvGrpSpPr>
        <p:grpSpPr>
          <a:xfrm rot="900000">
            <a:off x="6498724" y="3947141"/>
            <a:ext cx="1287913" cy="1911843"/>
            <a:chOff x="3530911" y="2620785"/>
            <a:chExt cx="859355" cy="1303577"/>
          </a:xfrm>
        </p:grpSpPr>
        <p:sp>
          <p:nvSpPr>
            <p:cNvPr id="24" name="Freeform 671"/>
            <p:cNvSpPr>
              <a:spLocks/>
            </p:cNvSpPr>
            <p:nvPr/>
          </p:nvSpPr>
          <p:spPr bwMode="auto">
            <a:xfrm>
              <a:off x="4239268" y="2973883"/>
              <a:ext cx="133233" cy="166556"/>
            </a:xfrm>
            <a:custGeom>
              <a:avLst/>
              <a:gdLst/>
              <a:ahLst/>
              <a:cxnLst>
                <a:cxn ang="0">
                  <a:pos x="49" y="23"/>
                </a:cxn>
                <a:cxn ang="0">
                  <a:pos x="45" y="14"/>
                </a:cxn>
                <a:cxn ang="0">
                  <a:pos x="22" y="22"/>
                </a:cxn>
                <a:cxn ang="0">
                  <a:pos x="24" y="14"/>
                </a:cxn>
                <a:cxn ang="0">
                  <a:pos x="25" y="8"/>
                </a:cxn>
                <a:cxn ang="0">
                  <a:pos x="15" y="6"/>
                </a:cxn>
                <a:cxn ang="0">
                  <a:pos x="10" y="21"/>
                </a:cxn>
                <a:cxn ang="0">
                  <a:pos x="5" y="28"/>
                </a:cxn>
                <a:cxn ang="0">
                  <a:pos x="5" y="33"/>
                </a:cxn>
                <a:cxn ang="0">
                  <a:pos x="4" y="34"/>
                </a:cxn>
                <a:cxn ang="0">
                  <a:pos x="3" y="54"/>
                </a:cxn>
                <a:cxn ang="0">
                  <a:pos x="15" y="58"/>
                </a:cxn>
                <a:cxn ang="0">
                  <a:pos x="18" y="60"/>
                </a:cxn>
                <a:cxn ang="0">
                  <a:pos x="32" y="71"/>
                </a:cxn>
                <a:cxn ang="0">
                  <a:pos x="40" y="64"/>
                </a:cxn>
                <a:cxn ang="0">
                  <a:pos x="40" y="64"/>
                </a:cxn>
                <a:cxn ang="0">
                  <a:pos x="32" y="55"/>
                </a:cxn>
                <a:cxn ang="0">
                  <a:pos x="31" y="52"/>
                </a:cxn>
                <a:cxn ang="0">
                  <a:pos x="31" y="52"/>
                </a:cxn>
                <a:cxn ang="0">
                  <a:pos x="50" y="58"/>
                </a:cxn>
                <a:cxn ang="0">
                  <a:pos x="53" y="46"/>
                </a:cxn>
                <a:cxn ang="0">
                  <a:pos x="38" y="42"/>
                </a:cxn>
                <a:cxn ang="0">
                  <a:pos x="39" y="42"/>
                </a:cxn>
                <a:cxn ang="0">
                  <a:pos x="43" y="41"/>
                </a:cxn>
                <a:cxn ang="0">
                  <a:pos x="48" y="39"/>
                </a:cxn>
                <a:cxn ang="0">
                  <a:pos x="54" y="38"/>
                </a:cxn>
                <a:cxn ang="0">
                  <a:pos x="55" y="27"/>
                </a:cxn>
                <a:cxn ang="0">
                  <a:pos x="46" y="27"/>
                </a:cxn>
                <a:cxn ang="0">
                  <a:pos x="43" y="28"/>
                </a:cxn>
                <a:cxn ang="0">
                  <a:pos x="40" y="29"/>
                </a:cxn>
                <a:cxn ang="0">
                  <a:pos x="49" y="23"/>
                </a:cxn>
              </a:cxnLst>
              <a:rect l="0" t="0" r="r" b="b"/>
              <a:pathLst>
                <a:path w="60" h="75">
                  <a:moveTo>
                    <a:pt x="49" y="23"/>
                  </a:moveTo>
                  <a:cubicBezTo>
                    <a:pt x="53" y="19"/>
                    <a:pt x="49" y="14"/>
                    <a:pt x="45" y="14"/>
                  </a:cubicBezTo>
                  <a:cubicBezTo>
                    <a:pt x="37" y="14"/>
                    <a:pt x="30" y="18"/>
                    <a:pt x="22" y="22"/>
                  </a:cubicBezTo>
                  <a:cubicBezTo>
                    <a:pt x="23" y="19"/>
                    <a:pt x="24" y="17"/>
                    <a:pt x="24" y="14"/>
                  </a:cubicBezTo>
                  <a:cubicBezTo>
                    <a:pt x="25" y="12"/>
                    <a:pt x="25" y="10"/>
                    <a:pt x="25" y="8"/>
                  </a:cubicBezTo>
                  <a:cubicBezTo>
                    <a:pt x="26" y="2"/>
                    <a:pt x="16" y="0"/>
                    <a:pt x="15" y="6"/>
                  </a:cubicBezTo>
                  <a:cubicBezTo>
                    <a:pt x="14" y="12"/>
                    <a:pt x="12" y="16"/>
                    <a:pt x="10" y="21"/>
                  </a:cubicBezTo>
                  <a:cubicBezTo>
                    <a:pt x="9" y="24"/>
                    <a:pt x="7" y="26"/>
                    <a:pt x="5" y="28"/>
                  </a:cubicBezTo>
                  <a:cubicBezTo>
                    <a:pt x="3" y="30"/>
                    <a:pt x="4" y="32"/>
                    <a:pt x="5" y="33"/>
                  </a:cubicBezTo>
                  <a:cubicBezTo>
                    <a:pt x="5" y="34"/>
                    <a:pt x="5" y="34"/>
                    <a:pt x="4" y="34"/>
                  </a:cubicBezTo>
                  <a:cubicBezTo>
                    <a:pt x="3" y="39"/>
                    <a:pt x="0" y="50"/>
                    <a:pt x="3" y="54"/>
                  </a:cubicBezTo>
                  <a:cubicBezTo>
                    <a:pt x="5" y="58"/>
                    <a:pt x="10" y="58"/>
                    <a:pt x="15" y="58"/>
                  </a:cubicBezTo>
                  <a:cubicBezTo>
                    <a:pt x="16" y="59"/>
                    <a:pt x="16" y="60"/>
                    <a:pt x="18" y="60"/>
                  </a:cubicBezTo>
                  <a:cubicBezTo>
                    <a:pt x="24" y="62"/>
                    <a:pt x="27" y="67"/>
                    <a:pt x="32" y="71"/>
                  </a:cubicBezTo>
                  <a:cubicBezTo>
                    <a:pt x="36" y="75"/>
                    <a:pt x="42" y="69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7" y="60"/>
                    <a:pt x="35" y="57"/>
                    <a:pt x="32" y="55"/>
                  </a:cubicBezTo>
                  <a:cubicBezTo>
                    <a:pt x="32" y="54"/>
                    <a:pt x="31" y="53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7" y="53"/>
                    <a:pt x="44" y="56"/>
                    <a:pt x="50" y="58"/>
                  </a:cubicBezTo>
                  <a:cubicBezTo>
                    <a:pt x="58" y="60"/>
                    <a:pt x="60" y="48"/>
                    <a:pt x="53" y="46"/>
                  </a:cubicBezTo>
                  <a:cubicBezTo>
                    <a:pt x="48" y="45"/>
                    <a:pt x="43" y="43"/>
                    <a:pt x="38" y="42"/>
                  </a:cubicBezTo>
                  <a:cubicBezTo>
                    <a:pt x="38" y="42"/>
                    <a:pt x="39" y="42"/>
                    <a:pt x="39" y="42"/>
                  </a:cubicBezTo>
                  <a:cubicBezTo>
                    <a:pt x="40" y="42"/>
                    <a:pt x="42" y="42"/>
                    <a:pt x="43" y="41"/>
                  </a:cubicBezTo>
                  <a:cubicBezTo>
                    <a:pt x="44" y="41"/>
                    <a:pt x="46" y="40"/>
                    <a:pt x="48" y="39"/>
                  </a:cubicBezTo>
                  <a:cubicBezTo>
                    <a:pt x="51" y="39"/>
                    <a:pt x="53" y="38"/>
                    <a:pt x="54" y="38"/>
                  </a:cubicBezTo>
                  <a:cubicBezTo>
                    <a:pt x="60" y="37"/>
                    <a:pt x="60" y="29"/>
                    <a:pt x="55" y="27"/>
                  </a:cubicBezTo>
                  <a:cubicBezTo>
                    <a:pt x="51" y="25"/>
                    <a:pt x="49" y="26"/>
                    <a:pt x="46" y="27"/>
                  </a:cubicBezTo>
                  <a:cubicBezTo>
                    <a:pt x="45" y="27"/>
                    <a:pt x="44" y="28"/>
                    <a:pt x="43" y="28"/>
                  </a:cubicBezTo>
                  <a:cubicBezTo>
                    <a:pt x="42" y="28"/>
                    <a:pt x="41" y="29"/>
                    <a:pt x="40" y="29"/>
                  </a:cubicBezTo>
                  <a:cubicBezTo>
                    <a:pt x="44" y="27"/>
                    <a:pt x="47" y="25"/>
                    <a:pt x="49" y="23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672"/>
            <p:cNvSpPr>
              <a:spLocks/>
            </p:cNvSpPr>
            <p:nvPr/>
          </p:nvSpPr>
          <p:spPr bwMode="auto">
            <a:xfrm>
              <a:off x="3570881" y="3391384"/>
              <a:ext cx="135454" cy="151011"/>
            </a:xfrm>
            <a:custGeom>
              <a:avLst/>
              <a:gdLst/>
              <a:ahLst/>
              <a:cxnLst>
                <a:cxn ang="0">
                  <a:pos x="7" y="41"/>
                </a:cxn>
                <a:cxn ang="0">
                  <a:pos x="2" y="32"/>
                </a:cxn>
                <a:cxn ang="0">
                  <a:pos x="22" y="17"/>
                </a:cxn>
                <a:cxn ang="0">
                  <a:pos x="14" y="15"/>
                </a:cxn>
                <a:cxn ang="0">
                  <a:pos x="9" y="12"/>
                </a:cxn>
                <a:cxn ang="0">
                  <a:pos x="13" y="2"/>
                </a:cxn>
                <a:cxn ang="0">
                  <a:pos x="28" y="7"/>
                </a:cxn>
                <a:cxn ang="0">
                  <a:pos x="36" y="6"/>
                </a:cxn>
                <a:cxn ang="0">
                  <a:pos x="41" y="9"/>
                </a:cxn>
                <a:cxn ang="0">
                  <a:pos x="42" y="9"/>
                </a:cxn>
                <a:cxn ang="0">
                  <a:pos x="59" y="19"/>
                </a:cxn>
                <a:cxn ang="0">
                  <a:pos x="55" y="31"/>
                </a:cxn>
                <a:cxn ang="0">
                  <a:pos x="56" y="35"/>
                </a:cxn>
                <a:cxn ang="0">
                  <a:pos x="57" y="53"/>
                </a:cxn>
                <a:cxn ang="0">
                  <a:pos x="47" y="56"/>
                </a:cxn>
                <a:cxn ang="0">
                  <a:pos x="47" y="56"/>
                </a:cxn>
                <a:cxn ang="0">
                  <a:pos x="44" y="44"/>
                </a:cxn>
                <a:cxn ang="0">
                  <a:pos x="42" y="41"/>
                </a:cxn>
                <a:cxn ang="0">
                  <a:pos x="42" y="41"/>
                </a:cxn>
                <a:cxn ang="0">
                  <a:pos x="36" y="61"/>
                </a:cxn>
                <a:cxn ang="0">
                  <a:pos x="25" y="56"/>
                </a:cxn>
                <a:cxn ang="0">
                  <a:pos x="30" y="42"/>
                </a:cxn>
                <a:cxn ang="0">
                  <a:pos x="29" y="42"/>
                </a:cxn>
                <a:cxn ang="0">
                  <a:pos x="26" y="46"/>
                </a:cxn>
                <a:cxn ang="0">
                  <a:pos x="22" y="48"/>
                </a:cxn>
                <a:cxn ang="0">
                  <a:pos x="17" y="53"/>
                </a:cxn>
                <a:cxn ang="0">
                  <a:pos x="8" y="48"/>
                </a:cxn>
                <a:cxn ang="0">
                  <a:pos x="13" y="40"/>
                </a:cxn>
                <a:cxn ang="0">
                  <a:pos x="16" y="38"/>
                </a:cxn>
                <a:cxn ang="0">
                  <a:pos x="17" y="36"/>
                </a:cxn>
                <a:cxn ang="0">
                  <a:pos x="7" y="41"/>
                </a:cxn>
              </a:cxnLst>
              <a:rect l="0" t="0" r="r" b="b"/>
              <a:pathLst>
                <a:path w="61" h="68">
                  <a:moveTo>
                    <a:pt x="7" y="41"/>
                  </a:moveTo>
                  <a:cubicBezTo>
                    <a:pt x="2" y="42"/>
                    <a:pt x="0" y="36"/>
                    <a:pt x="2" y="32"/>
                  </a:cubicBezTo>
                  <a:cubicBezTo>
                    <a:pt x="7" y="25"/>
                    <a:pt x="14" y="22"/>
                    <a:pt x="22" y="17"/>
                  </a:cubicBezTo>
                  <a:cubicBezTo>
                    <a:pt x="19" y="17"/>
                    <a:pt x="17" y="16"/>
                    <a:pt x="14" y="15"/>
                  </a:cubicBezTo>
                  <a:cubicBezTo>
                    <a:pt x="12" y="14"/>
                    <a:pt x="11" y="13"/>
                    <a:pt x="9" y="12"/>
                  </a:cubicBezTo>
                  <a:cubicBezTo>
                    <a:pt x="3" y="9"/>
                    <a:pt x="7" y="0"/>
                    <a:pt x="13" y="2"/>
                  </a:cubicBezTo>
                  <a:cubicBezTo>
                    <a:pt x="18" y="5"/>
                    <a:pt x="23" y="6"/>
                    <a:pt x="28" y="7"/>
                  </a:cubicBezTo>
                  <a:cubicBezTo>
                    <a:pt x="31" y="7"/>
                    <a:pt x="34" y="7"/>
                    <a:pt x="36" y="6"/>
                  </a:cubicBezTo>
                  <a:cubicBezTo>
                    <a:pt x="39" y="6"/>
                    <a:pt x="40" y="7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6" y="11"/>
                    <a:pt x="57" y="15"/>
                    <a:pt x="59" y="19"/>
                  </a:cubicBezTo>
                  <a:cubicBezTo>
                    <a:pt x="61" y="23"/>
                    <a:pt x="58" y="28"/>
                    <a:pt x="55" y="31"/>
                  </a:cubicBezTo>
                  <a:cubicBezTo>
                    <a:pt x="56" y="32"/>
                    <a:pt x="56" y="34"/>
                    <a:pt x="56" y="35"/>
                  </a:cubicBezTo>
                  <a:cubicBezTo>
                    <a:pt x="54" y="41"/>
                    <a:pt x="56" y="46"/>
                    <a:pt x="57" y="53"/>
                  </a:cubicBezTo>
                  <a:cubicBezTo>
                    <a:pt x="58" y="59"/>
                    <a:pt x="50" y="61"/>
                    <a:pt x="47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1"/>
                    <a:pt x="44" y="48"/>
                    <a:pt x="44" y="44"/>
                  </a:cubicBezTo>
                  <a:cubicBezTo>
                    <a:pt x="43" y="43"/>
                    <a:pt x="43" y="42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47"/>
                    <a:pt x="38" y="55"/>
                    <a:pt x="36" y="61"/>
                  </a:cubicBezTo>
                  <a:cubicBezTo>
                    <a:pt x="34" y="68"/>
                    <a:pt x="22" y="64"/>
                    <a:pt x="25" y="56"/>
                  </a:cubicBezTo>
                  <a:cubicBezTo>
                    <a:pt x="27" y="52"/>
                    <a:pt x="28" y="47"/>
                    <a:pt x="30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4"/>
                    <a:pt x="27" y="45"/>
                    <a:pt x="26" y="46"/>
                  </a:cubicBezTo>
                  <a:cubicBezTo>
                    <a:pt x="26" y="46"/>
                    <a:pt x="23" y="48"/>
                    <a:pt x="22" y="48"/>
                  </a:cubicBezTo>
                  <a:cubicBezTo>
                    <a:pt x="20" y="51"/>
                    <a:pt x="18" y="52"/>
                    <a:pt x="17" y="53"/>
                  </a:cubicBezTo>
                  <a:cubicBezTo>
                    <a:pt x="14" y="57"/>
                    <a:pt x="7" y="53"/>
                    <a:pt x="8" y="48"/>
                  </a:cubicBezTo>
                  <a:cubicBezTo>
                    <a:pt x="9" y="43"/>
                    <a:pt x="11" y="42"/>
                    <a:pt x="13" y="40"/>
                  </a:cubicBezTo>
                  <a:cubicBezTo>
                    <a:pt x="14" y="39"/>
                    <a:pt x="15" y="39"/>
                    <a:pt x="16" y="38"/>
                  </a:cubicBezTo>
                  <a:cubicBezTo>
                    <a:pt x="16" y="37"/>
                    <a:pt x="17" y="37"/>
                    <a:pt x="17" y="36"/>
                  </a:cubicBezTo>
                  <a:cubicBezTo>
                    <a:pt x="14" y="38"/>
                    <a:pt x="11" y="40"/>
                    <a:pt x="7" y="41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673"/>
            <p:cNvSpPr>
              <a:spLocks/>
            </p:cNvSpPr>
            <p:nvPr/>
          </p:nvSpPr>
          <p:spPr bwMode="auto">
            <a:xfrm>
              <a:off x="4163769" y="3542394"/>
              <a:ext cx="213173" cy="275372"/>
            </a:xfrm>
            <a:custGeom>
              <a:avLst/>
              <a:gdLst/>
              <a:ahLst/>
              <a:cxnLst>
                <a:cxn ang="0">
                  <a:pos x="73" y="93"/>
                </a:cxn>
                <a:cxn ang="0">
                  <a:pos x="72" y="91"/>
                </a:cxn>
                <a:cxn ang="0">
                  <a:pos x="28" y="10"/>
                </a:cxn>
                <a:cxn ang="0">
                  <a:pos x="22" y="9"/>
                </a:cxn>
                <a:cxn ang="0">
                  <a:pos x="18" y="6"/>
                </a:cxn>
                <a:cxn ang="0">
                  <a:pos x="11" y="5"/>
                </a:cxn>
                <a:cxn ang="0">
                  <a:pos x="11" y="5"/>
                </a:cxn>
                <a:cxn ang="0">
                  <a:pos x="2" y="10"/>
                </a:cxn>
                <a:cxn ang="0">
                  <a:pos x="29" y="60"/>
                </a:cxn>
                <a:cxn ang="0">
                  <a:pos x="46" y="97"/>
                </a:cxn>
                <a:cxn ang="0">
                  <a:pos x="46" y="97"/>
                </a:cxn>
                <a:cxn ang="0">
                  <a:pos x="48" y="103"/>
                </a:cxn>
                <a:cxn ang="0">
                  <a:pos x="50" y="106"/>
                </a:cxn>
                <a:cxn ang="0">
                  <a:pos x="52" y="110"/>
                </a:cxn>
                <a:cxn ang="0">
                  <a:pos x="59" y="120"/>
                </a:cxn>
                <a:cxn ang="0">
                  <a:pos x="82" y="112"/>
                </a:cxn>
                <a:cxn ang="0">
                  <a:pos x="83" y="112"/>
                </a:cxn>
                <a:cxn ang="0">
                  <a:pos x="84" y="112"/>
                </a:cxn>
                <a:cxn ang="0">
                  <a:pos x="93" y="104"/>
                </a:cxn>
                <a:cxn ang="0">
                  <a:pos x="73" y="93"/>
                </a:cxn>
              </a:cxnLst>
              <a:rect l="0" t="0" r="r" b="b"/>
              <a:pathLst>
                <a:path w="96" h="124">
                  <a:moveTo>
                    <a:pt x="73" y="93"/>
                  </a:moveTo>
                  <a:cubicBezTo>
                    <a:pt x="73" y="92"/>
                    <a:pt x="73" y="91"/>
                    <a:pt x="72" y="91"/>
                  </a:cubicBezTo>
                  <a:cubicBezTo>
                    <a:pt x="61" y="62"/>
                    <a:pt x="50" y="32"/>
                    <a:pt x="28" y="10"/>
                  </a:cubicBezTo>
                  <a:cubicBezTo>
                    <a:pt x="26" y="9"/>
                    <a:pt x="24" y="8"/>
                    <a:pt x="22" y="9"/>
                  </a:cubicBezTo>
                  <a:cubicBezTo>
                    <a:pt x="20" y="8"/>
                    <a:pt x="19" y="7"/>
                    <a:pt x="18" y="6"/>
                  </a:cubicBezTo>
                  <a:cubicBezTo>
                    <a:pt x="16" y="4"/>
                    <a:pt x="13" y="4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7" y="0"/>
                    <a:pt x="0" y="5"/>
                    <a:pt x="2" y="10"/>
                  </a:cubicBezTo>
                  <a:cubicBezTo>
                    <a:pt x="11" y="27"/>
                    <a:pt x="21" y="43"/>
                    <a:pt x="29" y="60"/>
                  </a:cubicBezTo>
                  <a:cubicBezTo>
                    <a:pt x="34" y="72"/>
                    <a:pt x="39" y="85"/>
                    <a:pt x="46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9"/>
                    <a:pt x="48" y="101"/>
                    <a:pt x="48" y="103"/>
                  </a:cubicBezTo>
                  <a:cubicBezTo>
                    <a:pt x="49" y="105"/>
                    <a:pt x="50" y="105"/>
                    <a:pt x="50" y="106"/>
                  </a:cubicBezTo>
                  <a:cubicBezTo>
                    <a:pt x="51" y="107"/>
                    <a:pt x="51" y="109"/>
                    <a:pt x="52" y="110"/>
                  </a:cubicBezTo>
                  <a:cubicBezTo>
                    <a:pt x="53" y="115"/>
                    <a:pt x="56" y="118"/>
                    <a:pt x="59" y="120"/>
                  </a:cubicBezTo>
                  <a:cubicBezTo>
                    <a:pt x="68" y="124"/>
                    <a:pt x="75" y="113"/>
                    <a:pt x="82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2"/>
                    <a:pt x="84" y="112"/>
                    <a:pt x="84" y="112"/>
                  </a:cubicBezTo>
                  <a:cubicBezTo>
                    <a:pt x="88" y="111"/>
                    <a:pt x="92" y="108"/>
                    <a:pt x="93" y="104"/>
                  </a:cubicBezTo>
                  <a:cubicBezTo>
                    <a:pt x="96" y="91"/>
                    <a:pt x="80" y="94"/>
                    <a:pt x="73" y="93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674"/>
            <p:cNvSpPr>
              <a:spLocks/>
            </p:cNvSpPr>
            <p:nvPr/>
          </p:nvSpPr>
          <p:spPr bwMode="auto">
            <a:xfrm>
              <a:off x="4265915" y="3728937"/>
              <a:ext cx="124351" cy="119920"/>
            </a:xfrm>
            <a:custGeom>
              <a:avLst/>
              <a:gdLst/>
              <a:ahLst/>
              <a:cxnLst>
                <a:cxn ang="0">
                  <a:pos x="50" y="3"/>
                </a:cxn>
                <a:cxn ang="0">
                  <a:pos x="39" y="4"/>
                </a:cxn>
                <a:cxn ang="0">
                  <a:pos x="25" y="12"/>
                </a:cxn>
                <a:cxn ang="0">
                  <a:pos x="24" y="15"/>
                </a:cxn>
                <a:cxn ang="0">
                  <a:pos x="17" y="20"/>
                </a:cxn>
                <a:cxn ang="0">
                  <a:pos x="7" y="23"/>
                </a:cxn>
                <a:cxn ang="0">
                  <a:pos x="6" y="23"/>
                </a:cxn>
                <a:cxn ang="0">
                  <a:pos x="5" y="24"/>
                </a:cxn>
                <a:cxn ang="0">
                  <a:pos x="3" y="27"/>
                </a:cxn>
                <a:cxn ang="0">
                  <a:pos x="3" y="28"/>
                </a:cxn>
                <a:cxn ang="0">
                  <a:pos x="53" y="22"/>
                </a:cxn>
                <a:cxn ang="0">
                  <a:pos x="55" y="15"/>
                </a:cxn>
                <a:cxn ang="0">
                  <a:pos x="56" y="12"/>
                </a:cxn>
                <a:cxn ang="0">
                  <a:pos x="50" y="3"/>
                </a:cxn>
              </a:cxnLst>
              <a:rect l="0" t="0" r="r" b="b"/>
              <a:pathLst>
                <a:path w="56" h="54">
                  <a:moveTo>
                    <a:pt x="50" y="3"/>
                  </a:moveTo>
                  <a:cubicBezTo>
                    <a:pt x="46" y="0"/>
                    <a:pt x="42" y="2"/>
                    <a:pt x="39" y="4"/>
                  </a:cubicBezTo>
                  <a:cubicBezTo>
                    <a:pt x="34" y="6"/>
                    <a:pt x="29" y="8"/>
                    <a:pt x="25" y="12"/>
                  </a:cubicBezTo>
                  <a:cubicBezTo>
                    <a:pt x="25" y="13"/>
                    <a:pt x="24" y="14"/>
                    <a:pt x="24" y="15"/>
                  </a:cubicBezTo>
                  <a:cubicBezTo>
                    <a:pt x="22" y="17"/>
                    <a:pt x="19" y="18"/>
                    <a:pt x="17" y="20"/>
                  </a:cubicBezTo>
                  <a:cubicBezTo>
                    <a:pt x="13" y="20"/>
                    <a:pt x="10" y="21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4" y="25"/>
                    <a:pt x="3" y="26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0" y="54"/>
                    <a:pt x="45" y="31"/>
                    <a:pt x="53" y="22"/>
                  </a:cubicBezTo>
                  <a:cubicBezTo>
                    <a:pt x="55" y="20"/>
                    <a:pt x="55" y="17"/>
                    <a:pt x="55" y="15"/>
                  </a:cubicBezTo>
                  <a:cubicBezTo>
                    <a:pt x="56" y="14"/>
                    <a:pt x="56" y="13"/>
                    <a:pt x="56" y="12"/>
                  </a:cubicBezTo>
                  <a:cubicBezTo>
                    <a:pt x="55" y="8"/>
                    <a:pt x="53" y="5"/>
                    <a:pt x="50" y="3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675"/>
            <p:cNvSpPr>
              <a:spLocks/>
            </p:cNvSpPr>
            <p:nvPr/>
          </p:nvSpPr>
          <p:spPr bwMode="auto">
            <a:xfrm>
              <a:off x="3926170" y="3597913"/>
              <a:ext cx="88822" cy="322008"/>
            </a:xfrm>
            <a:custGeom>
              <a:avLst/>
              <a:gdLst/>
              <a:ahLst/>
              <a:cxnLst>
                <a:cxn ang="0">
                  <a:pos x="39" y="112"/>
                </a:cxn>
                <a:cxn ang="0">
                  <a:pos x="38" y="108"/>
                </a:cxn>
                <a:cxn ang="0">
                  <a:pos x="37" y="98"/>
                </a:cxn>
                <a:cxn ang="0">
                  <a:pos x="34" y="45"/>
                </a:cxn>
                <a:cxn ang="0">
                  <a:pos x="34" y="6"/>
                </a:cxn>
                <a:cxn ang="0">
                  <a:pos x="26" y="2"/>
                </a:cxn>
                <a:cxn ang="0">
                  <a:pos x="17" y="1"/>
                </a:cxn>
                <a:cxn ang="0">
                  <a:pos x="11" y="2"/>
                </a:cxn>
                <a:cxn ang="0">
                  <a:pos x="4" y="38"/>
                </a:cxn>
                <a:cxn ang="0">
                  <a:pos x="5" y="73"/>
                </a:cxn>
                <a:cxn ang="0">
                  <a:pos x="5" y="82"/>
                </a:cxn>
                <a:cxn ang="0">
                  <a:pos x="14" y="119"/>
                </a:cxn>
                <a:cxn ang="0">
                  <a:pos x="8" y="123"/>
                </a:cxn>
                <a:cxn ang="0">
                  <a:pos x="8" y="123"/>
                </a:cxn>
                <a:cxn ang="0">
                  <a:pos x="6" y="124"/>
                </a:cxn>
                <a:cxn ang="0">
                  <a:pos x="0" y="135"/>
                </a:cxn>
                <a:cxn ang="0">
                  <a:pos x="10" y="144"/>
                </a:cxn>
                <a:cxn ang="0">
                  <a:pos x="24" y="141"/>
                </a:cxn>
                <a:cxn ang="0">
                  <a:pos x="32" y="134"/>
                </a:cxn>
                <a:cxn ang="0">
                  <a:pos x="40" y="124"/>
                </a:cxn>
                <a:cxn ang="0">
                  <a:pos x="39" y="112"/>
                </a:cxn>
              </a:cxnLst>
              <a:rect l="0" t="0" r="r" b="b"/>
              <a:pathLst>
                <a:path w="40" h="145">
                  <a:moveTo>
                    <a:pt x="39" y="112"/>
                  </a:moveTo>
                  <a:cubicBezTo>
                    <a:pt x="38" y="110"/>
                    <a:pt x="38" y="109"/>
                    <a:pt x="38" y="108"/>
                  </a:cubicBezTo>
                  <a:cubicBezTo>
                    <a:pt x="38" y="104"/>
                    <a:pt x="37" y="101"/>
                    <a:pt x="37" y="98"/>
                  </a:cubicBezTo>
                  <a:cubicBezTo>
                    <a:pt x="37" y="97"/>
                    <a:pt x="34" y="62"/>
                    <a:pt x="34" y="45"/>
                  </a:cubicBezTo>
                  <a:cubicBezTo>
                    <a:pt x="35" y="32"/>
                    <a:pt x="38" y="19"/>
                    <a:pt x="34" y="6"/>
                  </a:cubicBezTo>
                  <a:cubicBezTo>
                    <a:pt x="33" y="2"/>
                    <a:pt x="29" y="1"/>
                    <a:pt x="26" y="2"/>
                  </a:cubicBezTo>
                  <a:cubicBezTo>
                    <a:pt x="24" y="0"/>
                    <a:pt x="20" y="0"/>
                    <a:pt x="17" y="1"/>
                  </a:cubicBezTo>
                  <a:cubicBezTo>
                    <a:pt x="15" y="0"/>
                    <a:pt x="13" y="1"/>
                    <a:pt x="11" y="2"/>
                  </a:cubicBezTo>
                  <a:cubicBezTo>
                    <a:pt x="1" y="9"/>
                    <a:pt x="4" y="28"/>
                    <a:pt x="4" y="38"/>
                  </a:cubicBezTo>
                  <a:cubicBezTo>
                    <a:pt x="5" y="50"/>
                    <a:pt x="4" y="61"/>
                    <a:pt x="5" y="73"/>
                  </a:cubicBezTo>
                  <a:cubicBezTo>
                    <a:pt x="5" y="76"/>
                    <a:pt x="5" y="80"/>
                    <a:pt x="5" y="82"/>
                  </a:cubicBezTo>
                  <a:cubicBezTo>
                    <a:pt x="4" y="91"/>
                    <a:pt x="14" y="119"/>
                    <a:pt x="14" y="119"/>
                  </a:cubicBezTo>
                  <a:cubicBezTo>
                    <a:pt x="14" y="119"/>
                    <a:pt x="10" y="122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7" y="123"/>
                    <a:pt x="7" y="123"/>
                    <a:pt x="6" y="124"/>
                  </a:cubicBezTo>
                  <a:cubicBezTo>
                    <a:pt x="2" y="126"/>
                    <a:pt x="0" y="130"/>
                    <a:pt x="0" y="135"/>
                  </a:cubicBezTo>
                  <a:cubicBezTo>
                    <a:pt x="1" y="141"/>
                    <a:pt x="6" y="143"/>
                    <a:pt x="10" y="144"/>
                  </a:cubicBezTo>
                  <a:cubicBezTo>
                    <a:pt x="15" y="145"/>
                    <a:pt x="20" y="144"/>
                    <a:pt x="24" y="141"/>
                  </a:cubicBezTo>
                  <a:cubicBezTo>
                    <a:pt x="26" y="140"/>
                    <a:pt x="32" y="134"/>
                    <a:pt x="32" y="134"/>
                  </a:cubicBezTo>
                  <a:cubicBezTo>
                    <a:pt x="35" y="133"/>
                    <a:pt x="39" y="125"/>
                    <a:pt x="40" y="124"/>
                  </a:cubicBezTo>
                  <a:cubicBezTo>
                    <a:pt x="40" y="121"/>
                    <a:pt x="39" y="113"/>
                    <a:pt x="39" y="112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676"/>
            <p:cNvSpPr>
              <a:spLocks/>
            </p:cNvSpPr>
            <p:nvPr/>
          </p:nvSpPr>
          <p:spPr bwMode="auto">
            <a:xfrm>
              <a:off x="3906185" y="3848857"/>
              <a:ext cx="153218" cy="7550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5" y="31"/>
                </a:cxn>
                <a:cxn ang="0">
                  <a:pos x="12" y="33"/>
                </a:cxn>
                <a:cxn ang="0">
                  <a:pos x="50" y="4"/>
                </a:cxn>
                <a:cxn ang="0">
                  <a:pos x="49" y="0"/>
                </a:cxn>
                <a:cxn ang="0">
                  <a:pos x="42" y="6"/>
                </a:cxn>
                <a:cxn ang="0">
                  <a:pos x="25" y="9"/>
                </a:cxn>
                <a:cxn ang="0">
                  <a:pos x="22" y="7"/>
                </a:cxn>
                <a:cxn ang="0">
                  <a:pos x="10" y="9"/>
                </a:cxn>
                <a:cxn ang="0">
                  <a:pos x="1" y="17"/>
                </a:cxn>
                <a:cxn ang="0">
                  <a:pos x="3" y="28"/>
                </a:cxn>
              </a:cxnLst>
              <a:rect l="0" t="0" r="r" b="b"/>
              <a:pathLst>
                <a:path w="69" h="34">
                  <a:moveTo>
                    <a:pt x="3" y="28"/>
                  </a:moveTo>
                  <a:cubicBezTo>
                    <a:pt x="3" y="29"/>
                    <a:pt x="4" y="30"/>
                    <a:pt x="5" y="31"/>
                  </a:cubicBezTo>
                  <a:cubicBezTo>
                    <a:pt x="7" y="32"/>
                    <a:pt x="9" y="33"/>
                    <a:pt x="12" y="33"/>
                  </a:cubicBezTo>
                  <a:cubicBezTo>
                    <a:pt x="22" y="34"/>
                    <a:pt x="69" y="21"/>
                    <a:pt x="50" y="4"/>
                  </a:cubicBezTo>
                  <a:cubicBezTo>
                    <a:pt x="49" y="4"/>
                    <a:pt x="50" y="2"/>
                    <a:pt x="49" y="0"/>
                  </a:cubicBezTo>
                  <a:cubicBezTo>
                    <a:pt x="48" y="0"/>
                    <a:pt x="43" y="6"/>
                    <a:pt x="42" y="6"/>
                  </a:cubicBezTo>
                  <a:cubicBezTo>
                    <a:pt x="42" y="6"/>
                    <a:pt x="29" y="11"/>
                    <a:pt x="25" y="9"/>
                  </a:cubicBezTo>
                  <a:cubicBezTo>
                    <a:pt x="25" y="8"/>
                    <a:pt x="23" y="7"/>
                    <a:pt x="22" y="7"/>
                  </a:cubicBezTo>
                  <a:cubicBezTo>
                    <a:pt x="17" y="7"/>
                    <a:pt x="14" y="8"/>
                    <a:pt x="10" y="9"/>
                  </a:cubicBezTo>
                  <a:cubicBezTo>
                    <a:pt x="6" y="10"/>
                    <a:pt x="1" y="12"/>
                    <a:pt x="1" y="17"/>
                  </a:cubicBezTo>
                  <a:cubicBezTo>
                    <a:pt x="0" y="20"/>
                    <a:pt x="1" y="25"/>
                    <a:pt x="3" y="28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677"/>
            <p:cNvSpPr>
              <a:spLocks/>
            </p:cNvSpPr>
            <p:nvPr/>
          </p:nvSpPr>
          <p:spPr bwMode="auto">
            <a:xfrm>
              <a:off x="3673026" y="3027181"/>
              <a:ext cx="621756" cy="430825"/>
            </a:xfrm>
            <a:custGeom>
              <a:avLst/>
              <a:gdLst/>
              <a:ahLst/>
              <a:cxnLst>
                <a:cxn ang="0">
                  <a:pos x="246" y="4"/>
                </a:cxn>
                <a:cxn ang="0">
                  <a:pos x="264" y="43"/>
                </a:cxn>
                <a:cxn ang="0">
                  <a:pos x="166" y="88"/>
                </a:cxn>
                <a:cxn ang="0">
                  <a:pos x="210" y="144"/>
                </a:cxn>
                <a:cxn ang="0">
                  <a:pos x="110" y="182"/>
                </a:cxn>
                <a:cxn ang="0">
                  <a:pos x="96" y="130"/>
                </a:cxn>
                <a:cxn ang="0">
                  <a:pos x="26" y="194"/>
                </a:cxn>
                <a:cxn ang="0">
                  <a:pos x="0" y="166"/>
                </a:cxn>
                <a:cxn ang="0">
                  <a:pos x="113" y="66"/>
                </a:cxn>
                <a:cxn ang="0">
                  <a:pos x="246" y="4"/>
                </a:cxn>
              </a:cxnLst>
              <a:rect l="0" t="0" r="r" b="b"/>
              <a:pathLst>
                <a:path w="280" h="194">
                  <a:moveTo>
                    <a:pt x="246" y="4"/>
                  </a:moveTo>
                  <a:cubicBezTo>
                    <a:pt x="253" y="0"/>
                    <a:pt x="280" y="38"/>
                    <a:pt x="264" y="43"/>
                  </a:cubicBezTo>
                  <a:cubicBezTo>
                    <a:pt x="262" y="44"/>
                    <a:pt x="166" y="88"/>
                    <a:pt x="166" y="88"/>
                  </a:cubicBezTo>
                  <a:cubicBezTo>
                    <a:pt x="175" y="101"/>
                    <a:pt x="213" y="138"/>
                    <a:pt x="210" y="144"/>
                  </a:cubicBezTo>
                  <a:cubicBezTo>
                    <a:pt x="201" y="162"/>
                    <a:pt x="118" y="194"/>
                    <a:pt x="110" y="182"/>
                  </a:cubicBezTo>
                  <a:cubicBezTo>
                    <a:pt x="96" y="163"/>
                    <a:pt x="102" y="123"/>
                    <a:pt x="96" y="130"/>
                  </a:cubicBezTo>
                  <a:cubicBezTo>
                    <a:pt x="56" y="178"/>
                    <a:pt x="26" y="194"/>
                    <a:pt x="26" y="194"/>
                  </a:cubicBezTo>
                  <a:cubicBezTo>
                    <a:pt x="2" y="189"/>
                    <a:pt x="0" y="166"/>
                    <a:pt x="0" y="166"/>
                  </a:cubicBezTo>
                  <a:cubicBezTo>
                    <a:pt x="55" y="141"/>
                    <a:pt x="82" y="79"/>
                    <a:pt x="113" y="66"/>
                  </a:cubicBezTo>
                  <a:cubicBezTo>
                    <a:pt x="156" y="47"/>
                    <a:pt x="174" y="47"/>
                    <a:pt x="246" y="4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678"/>
            <p:cNvSpPr>
              <a:spLocks/>
            </p:cNvSpPr>
            <p:nvPr/>
          </p:nvSpPr>
          <p:spPr bwMode="auto">
            <a:xfrm>
              <a:off x="3886200" y="3200400"/>
              <a:ext cx="417465" cy="466357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8" y="198"/>
                </a:cxn>
                <a:cxn ang="0">
                  <a:pos x="82" y="203"/>
                </a:cxn>
                <a:cxn ang="0">
                  <a:pos x="173" y="152"/>
                </a:cxn>
                <a:cxn ang="0">
                  <a:pos x="185" y="110"/>
                </a:cxn>
                <a:cxn ang="0">
                  <a:pos x="76" y="18"/>
                </a:cxn>
                <a:cxn ang="0">
                  <a:pos x="0" y="52"/>
                </a:cxn>
              </a:cxnLst>
              <a:rect l="0" t="0" r="r" b="b"/>
              <a:pathLst>
                <a:path w="188" h="210">
                  <a:moveTo>
                    <a:pt x="0" y="52"/>
                  </a:moveTo>
                  <a:cubicBezTo>
                    <a:pt x="0" y="52"/>
                    <a:pt x="18" y="163"/>
                    <a:pt x="8" y="198"/>
                  </a:cubicBezTo>
                  <a:cubicBezTo>
                    <a:pt x="5" y="209"/>
                    <a:pt x="63" y="210"/>
                    <a:pt x="82" y="203"/>
                  </a:cubicBezTo>
                  <a:cubicBezTo>
                    <a:pt x="101" y="196"/>
                    <a:pt x="155" y="179"/>
                    <a:pt x="173" y="152"/>
                  </a:cubicBezTo>
                  <a:cubicBezTo>
                    <a:pt x="188" y="129"/>
                    <a:pt x="185" y="110"/>
                    <a:pt x="185" y="110"/>
                  </a:cubicBezTo>
                  <a:cubicBezTo>
                    <a:pt x="161" y="115"/>
                    <a:pt x="76" y="18"/>
                    <a:pt x="76" y="18"/>
                  </a:cubicBezTo>
                  <a:cubicBezTo>
                    <a:pt x="76" y="18"/>
                    <a:pt x="26" y="0"/>
                    <a:pt x="0" y="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60000"/>
                    <a:lumOff val="40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679"/>
            <p:cNvSpPr>
              <a:spLocks noEditPoints="1"/>
            </p:cNvSpPr>
            <p:nvPr/>
          </p:nvSpPr>
          <p:spPr bwMode="auto">
            <a:xfrm>
              <a:off x="3846230" y="3124894"/>
              <a:ext cx="475199" cy="550745"/>
            </a:xfrm>
            <a:custGeom>
              <a:avLst/>
              <a:gdLst/>
              <a:ahLst/>
              <a:cxnLst>
                <a:cxn ang="0">
                  <a:pos x="90" y="79"/>
                </a:cxn>
                <a:cxn ang="0">
                  <a:pos x="101" y="75"/>
                </a:cxn>
                <a:cxn ang="0">
                  <a:pos x="83" y="29"/>
                </a:cxn>
                <a:cxn ang="0">
                  <a:pos x="68" y="9"/>
                </a:cxn>
                <a:cxn ang="0">
                  <a:pos x="73" y="37"/>
                </a:cxn>
                <a:cxn ang="0">
                  <a:pos x="90" y="79"/>
                </a:cxn>
                <a:cxn ang="0">
                  <a:pos x="33" y="104"/>
                </a:cxn>
                <a:cxn ang="0">
                  <a:pos x="45" y="99"/>
                </a:cxn>
                <a:cxn ang="0">
                  <a:pos x="33" y="72"/>
                </a:cxn>
                <a:cxn ang="0">
                  <a:pos x="13" y="38"/>
                </a:cxn>
                <a:cxn ang="0">
                  <a:pos x="3" y="46"/>
                </a:cxn>
                <a:cxn ang="0">
                  <a:pos x="20" y="76"/>
                </a:cxn>
                <a:cxn ang="0">
                  <a:pos x="33" y="104"/>
                </a:cxn>
                <a:cxn ang="0">
                  <a:pos x="200" y="148"/>
                </a:cxn>
                <a:cxn ang="0">
                  <a:pos x="120" y="223"/>
                </a:cxn>
                <a:cxn ang="0">
                  <a:pos x="61" y="237"/>
                </a:cxn>
                <a:cxn ang="0">
                  <a:pos x="28" y="229"/>
                </a:cxn>
                <a:cxn ang="0">
                  <a:pos x="23" y="230"/>
                </a:cxn>
                <a:cxn ang="0">
                  <a:pos x="27" y="238"/>
                </a:cxn>
                <a:cxn ang="0">
                  <a:pos x="37" y="244"/>
                </a:cxn>
                <a:cxn ang="0">
                  <a:pos x="72" y="247"/>
                </a:cxn>
                <a:cxn ang="0">
                  <a:pos x="138" y="227"/>
                </a:cxn>
                <a:cxn ang="0">
                  <a:pos x="211" y="147"/>
                </a:cxn>
                <a:cxn ang="0">
                  <a:pos x="200" y="148"/>
                </a:cxn>
              </a:cxnLst>
              <a:rect l="0" t="0" r="r" b="b"/>
              <a:pathLst>
                <a:path w="214" h="248">
                  <a:moveTo>
                    <a:pt x="90" y="79"/>
                  </a:moveTo>
                  <a:cubicBezTo>
                    <a:pt x="93" y="85"/>
                    <a:pt x="104" y="82"/>
                    <a:pt x="101" y="75"/>
                  </a:cubicBezTo>
                  <a:cubicBezTo>
                    <a:pt x="95" y="60"/>
                    <a:pt x="89" y="44"/>
                    <a:pt x="83" y="29"/>
                  </a:cubicBezTo>
                  <a:cubicBezTo>
                    <a:pt x="82" y="27"/>
                    <a:pt x="75" y="0"/>
                    <a:pt x="68" y="9"/>
                  </a:cubicBezTo>
                  <a:cubicBezTo>
                    <a:pt x="63" y="16"/>
                    <a:pt x="71" y="31"/>
                    <a:pt x="73" y="37"/>
                  </a:cubicBezTo>
                  <a:cubicBezTo>
                    <a:pt x="79" y="51"/>
                    <a:pt x="84" y="65"/>
                    <a:pt x="90" y="79"/>
                  </a:cubicBezTo>
                  <a:close/>
                  <a:moveTo>
                    <a:pt x="33" y="104"/>
                  </a:moveTo>
                  <a:cubicBezTo>
                    <a:pt x="36" y="113"/>
                    <a:pt x="50" y="107"/>
                    <a:pt x="45" y="99"/>
                  </a:cubicBezTo>
                  <a:cubicBezTo>
                    <a:pt x="40" y="91"/>
                    <a:pt x="38" y="80"/>
                    <a:pt x="33" y="72"/>
                  </a:cubicBezTo>
                  <a:cubicBezTo>
                    <a:pt x="28" y="61"/>
                    <a:pt x="22" y="46"/>
                    <a:pt x="13" y="38"/>
                  </a:cubicBezTo>
                  <a:cubicBezTo>
                    <a:pt x="7" y="33"/>
                    <a:pt x="0" y="40"/>
                    <a:pt x="3" y="46"/>
                  </a:cubicBezTo>
                  <a:cubicBezTo>
                    <a:pt x="9" y="56"/>
                    <a:pt x="14" y="66"/>
                    <a:pt x="20" y="76"/>
                  </a:cubicBezTo>
                  <a:cubicBezTo>
                    <a:pt x="24" y="84"/>
                    <a:pt x="31" y="95"/>
                    <a:pt x="33" y="104"/>
                  </a:cubicBezTo>
                  <a:close/>
                  <a:moveTo>
                    <a:pt x="200" y="148"/>
                  </a:moveTo>
                  <a:cubicBezTo>
                    <a:pt x="201" y="188"/>
                    <a:pt x="151" y="209"/>
                    <a:pt x="120" y="223"/>
                  </a:cubicBezTo>
                  <a:cubicBezTo>
                    <a:pt x="101" y="231"/>
                    <a:pt x="82" y="235"/>
                    <a:pt x="61" y="237"/>
                  </a:cubicBezTo>
                  <a:cubicBezTo>
                    <a:pt x="51" y="237"/>
                    <a:pt x="37" y="233"/>
                    <a:pt x="28" y="229"/>
                  </a:cubicBezTo>
                  <a:cubicBezTo>
                    <a:pt x="27" y="229"/>
                    <a:pt x="25" y="229"/>
                    <a:pt x="23" y="230"/>
                  </a:cubicBezTo>
                  <a:cubicBezTo>
                    <a:pt x="19" y="233"/>
                    <a:pt x="23" y="239"/>
                    <a:pt x="27" y="238"/>
                  </a:cubicBezTo>
                  <a:cubicBezTo>
                    <a:pt x="19" y="240"/>
                    <a:pt x="35" y="243"/>
                    <a:pt x="37" y="244"/>
                  </a:cubicBezTo>
                  <a:cubicBezTo>
                    <a:pt x="49" y="247"/>
                    <a:pt x="60" y="248"/>
                    <a:pt x="72" y="247"/>
                  </a:cubicBezTo>
                  <a:cubicBezTo>
                    <a:pt x="96" y="244"/>
                    <a:pt x="116" y="237"/>
                    <a:pt x="138" y="227"/>
                  </a:cubicBezTo>
                  <a:cubicBezTo>
                    <a:pt x="171" y="212"/>
                    <a:pt x="214" y="189"/>
                    <a:pt x="211" y="147"/>
                  </a:cubicBezTo>
                  <a:cubicBezTo>
                    <a:pt x="210" y="140"/>
                    <a:pt x="200" y="141"/>
                    <a:pt x="200" y="148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680"/>
            <p:cNvSpPr>
              <a:spLocks/>
            </p:cNvSpPr>
            <p:nvPr/>
          </p:nvSpPr>
          <p:spPr bwMode="auto">
            <a:xfrm>
              <a:off x="3573101" y="2700732"/>
              <a:ext cx="537375" cy="519655"/>
            </a:xfrm>
            <a:custGeom>
              <a:avLst/>
              <a:gdLst/>
              <a:ahLst/>
              <a:cxnLst>
                <a:cxn ang="0">
                  <a:pos x="23" y="151"/>
                </a:cxn>
                <a:cxn ang="0">
                  <a:pos x="152" y="213"/>
                </a:cxn>
                <a:cxn ang="0">
                  <a:pos x="174" y="229"/>
                </a:cxn>
                <a:cxn ang="0">
                  <a:pos x="178" y="202"/>
                </a:cxn>
                <a:cxn ang="0">
                  <a:pos x="240" y="132"/>
                </a:cxn>
                <a:cxn ang="0">
                  <a:pos x="210" y="72"/>
                </a:cxn>
                <a:cxn ang="0">
                  <a:pos x="170" y="19"/>
                </a:cxn>
                <a:cxn ang="0">
                  <a:pos x="73" y="13"/>
                </a:cxn>
                <a:cxn ang="0">
                  <a:pos x="23" y="151"/>
                </a:cxn>
              </a:cxnLst>
              <a:rect l="0" t="0" r="r" b="b"/>
              <a:pathLst>
                <a:path w="242" h="234">
                  <a:moveTo>
                    <a:pt x="23" y="151"/>
                  </a:moveTo>
                  <a:cubicBezTo>
                    <a:pt x="45" y="204"/>
                    <a:pt x="103" y="231"/>
                    <a:pt x="152" y="213"/>
                  </a:cubicBezTo>
                  <a:cubicBezTo>
                    <a:pt x="154" y="212"/>
                    <a:pt x="154" y="234"/>
                    <a:pt x="174" y="229"/>
                  </a:cubicBezTo>
                  <a:cubicBezTo>
                    <a:pt x="193" y="224"/>
                    <a:pt x="178" y="202"/>
                    <a:pt x="178" y="202"/>
                  </a:cubicBezTo>
                  <a:cubicBezTo>
                    <a:pt x="207" y="187"/>
                    <a:pt x="235" y="163"/>
                    <a:pt x="240" y="132"/>
                  </a:cubicBezTo>
                  <a:cubicBezTo>
                    <a:pt x="242" y="113"/>
                    <a:pt x="235" y="86"/>
                    <a:pt x="210" y="72"/>
                  </a:cubicBezTo>
                  <a:cubicBezTo>
                    <a:pt x="210" y="72"/>
                    <a:pt x="187" y="33"/>
                    <a:pt x="170" y="19"/>
                  </a:cubicBezTo>
                  <a:cubicBezTo>
                    <a:pt x="146" y="0"/>
                    <a:pt x="103" y="1"/>
                    <a:pt x="73" y="13"/>
                  </a:cubicBezTo>
                  <a:cubicBezTo>
                    <a:pt x="22" y="36"/>
                    <a:pt x="0" y="97"/>
                    <a:pt x="23" y="151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681"/>
            <p:cNvSpPr>
              <a:spLocks/>
            </p:cNvSpPr>
            <p:nvPr/>
          </p:nvSpPr>
          <p:spPr bwMode="auto">
            <a:xfrm>
              <a:off x="3710776" y="2902820"/>
              <a:ext cx="33308" cy="42194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2" y="19"/>
                </a:cxn>
                <a:cxn ang="0">
                  <a:pos x="15" y="3"/>
                </a:cxn>
              </a:cxnLst>
              <a:rect l="0" t="0" r="r" b="b"/>
              <a:pathLst>
                <a:path w="15" h="19">
                  <a:moveTo>
                    <a:pt x="15" y="3"/>
                  </a:moveTo>
                  <a:cubicBezTo>
                    <a:pt x="7" y="0"/>
                    <a:pt x="0" y="9"/>
                    <a:pt x="2" y="19"/>
                  </a:cubicBezTo>
                  <a:cubicBezTo>
                    <a:pt x="2" y="11"/>
                    <a:pt x="8" y="3"/>
                    <a:pt x="15" y="3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682"/>
            <p:cNvSpPr>
              <a:spLocks/>
            </p:cNvSpPr>
            <p:nvPr/>
          </p:nvSpPr>
          <p:spPr bwMode="auto">
            <a:xfrm>
              <a:off x="3948375" y="2794003"/>
              <a:ext cx="44411" cy="24428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0" y="10"/>
                </a:cxn>
                <a:cxn ang="0">
                  <a:pos x="20" y="11"/>
                </a:cxn>
              </a:cxnLst>
              <a:rect l="0" t="0" r="r" b="b"/>
              <a:pathLst>
                <a:path w="20" h="11">
                  <a:moveTo>
                    <a:pt x="20" y="11"/>
                  </a:moveTo>
                  <a:cubicBezTo>
                    <a:pt x="10" y="0"/>
                    <a:pt x="1" y="2"/>
                    <a:pt x="0" y="10"/>
                  </a:cubicBezTo>
                  <a:cubicBezTo>
                    <a:pt x="3" y="3"/>
                    <a:pt x="14" y="6"/>
                    <a:pt x="20" y="11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683"/>
            <p:cNvSpPr>
              <a:spLocks/>
            </p:cNvSpPr>
            <p:nvPr/>
          </p:nvSpPr>
          <p:spPr bwMode="auto">
            <a:xfrm>
              <a:off x="3890641" y="2942793"/>
              <a:ext cx="57734" cy="37753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21" y="13"/>
                </a:cxn>
                <a:cxn ang="0">
                  <a:pos x="3" y="17"/>
                </a:cxn>
              </a:cxnLst>
              <a:rect l="0" t="0" r="r" b="b"/>
              <a:pathLst>
                <a:path w="26" h="17">
                  <a:moveTo>
                    <a:pt x="3" y="17"/>
                  </a:moveTo>
                  <a:cubicBezTo>
                    <a:pt x="6" y="10"/>
                    <a:pt x="17" y="3"/>
                    <a:pt x="21" y="13"/>
                  </a:cubicBezTo>
                  <a:cubicBezTo>
                    <a:pt x="26" y="0"/>
                    <a:pt x="0" y="5"/>
                    <a:pt x="3" y="17"/>
                  </a:cubicBezTo>
                  <a:close/>
                </a:path>
              </a:pathLst>
            </a:custGeom>
            <a:solidFill>
              <a:srgbClr val="FDC5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684"/>
            <p:cNvSpPr>
              <a:spLocks/>
            </p:cNvSpPr>
            <p:nvPr/>
          </p:nvSpPr>
          <p:spPr bwMode="auto">
            <a:xfrm>
              <a:off x="3855112" y="3031623"/>
              <a:ext cx="117689" cy="84388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31" y="25"/>
                </a:cxn>
                <a:cxn ang="0">
                  <a:pos x="47" y="0"/>
                </a:cxn>
                <a:cxn ang="0">
                  <a:pos x="0" y="2"/>
                </a:cxn>
                <a:cxn ang="0">
                  <a:pos x="19" y="35"/>
                </a:cxn>
              </a:cxnLst>
              <a:rect l="0" t="0" r="r" b="b"/>
              <a:pathLst>
                <a:path w="53" h="38">
                  <a:moveTo>
                    <a:pt x="19" y="35"/>
                  </a:moveTo>
                  <a:cubicBezTo>
                    <a:pt x="29" y="38"/>
                    <a:pt x="27" y="26"/>
                    <a:pt x="31" y="25"/>
                  </a:cubicBezTo>
                  <a:cubicBezTo>
                    <a:pt x="42" y="22"/>
                    <a:pt x="51" y="13"/>
                    <a:pt x="47" y="0"/>
                  </a:cubicBezTo>
                  <a:cubicBezTo>
                    <a:pt x="53" y="21"/>
                    <a:pt x="10" y="29"/>
                    <a:pt x="0" y="2"/>
                  </a:cubicBezTo>
                  <a:cubicBezTo>
                    <a:pt x="1" y="11"/>
                    <a:pt x="13" y="33"/>
                    <a:pt x="19" y="35"/>
                  </a:cubicBezTo>
                  <a:close/>
                </a:path>
              </a:pathLst>
            </a:custGeom>
            <a:solidFill>
              <a:srgbClr val="FA882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685"/>
            <p:cNvSpPr>
              <a:spLocks/>
            </p:cNvSpPr>
            <p:nvPr/>
          </p:nvSpPr>
          <p:spPr bwMode="auto">
            <a:xfrm>
              <a:off x="3726320" y="3016078"/>
              <a:ext cx="64396" cy="64402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29" y="9"/>
                </a:cxn>
                <a:cxn ang="0">
                  <a:pos x="7" y="6"/>
                </a:cxn>
                <a:cxn ang="0">
                  <a:pos x="11" y="29"/>
                </a:cxn>
              </a:cxnLst>
              <a:rect l="0" t="0" r="r" b="b"/>
              <a:pathLst>
                <a:path w="29" h="29">
                  <a:moveTo>
                    <a:pt x="11" y="29"/>
                  </a:moveTo>
                  <a:cubicBezTo>
                    <a:pt x="21" y="24"/>
                    <a:pt x="29" y="18"/>
                    <a:pt x="29" y="9"/>
                  </a:cubicBezTo>
                  <a:cubicBezTo>
                    <a:pt x="24" y="1"/>
                    <a:pt x="17" y="0"/>
                    <a:pt x="7" y="6"/>
                  </a:cubicBezTo>
                  <a:cubicBezTo>
                    <a:pt x="0" y="13"/>
                    <a:pt x="2" y="23"/>
                    <a:pt x="11" y="29"/>
                  </a:cubicBezTo>
                  <a:close/>
                </a:path>
              </a:pathLst>
            </a:custGeom>
            <a:solidFill>
              <a:srgbClr val="FCA0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686"/>
            <p:cNvSpPr>
              <a:spLocks/>
            </p:cNvSpPr>
            <p:nvPr/>
          </p:nvSpPr>
          <p:spPr bwMode="auto">
            <a:xfrm>
              <a:off x="4023874" y="2913923"/>
              <a:ext cx="68837" cy="62181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5" y="2"/>
                </a:cxn>
                <a:cxn ang="0">
                  <a:pos x="1" y="7"/>
                </a:cxn>
              </a:cxnLst>
              <a:rect l="0" t="0" r="r" b="b"/>
              <a:pathLst>
                <a:path w="31" h="28">
                  <a:moveTo>
                    <a:pt x="1" y="7"/>
                  </a:moveTo>
                  <a:cubicBezTo>
                    <a:pt x="0" y="28"/>
                    <a:pt x="31" y="11"/>
                    <a:pt x="15" y="2"/>
                  </a:cubicBezTo>
                  <a:cubicBezTo>
                    <a:pt x="11" y="0"/>
                    <a:pt x="5" y="4"/>
                    <a:pt x="1" y="7"/>
                  </a:cubicBezTo>
                  <a:close/>
                </a:path>
              </a:pathLst>
            </a:custGeom>
            <a:solidFill>
              <a:srgbClr val="FC9E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Freeform 687"/>
            <p:cNvSpPr>
              <a:spLocks/>
            </p:cNvSpPr>
            <p:nvPr/>
          </p:nvSpPr>
          <p:spPr bwMode="auto">
            <a:xfrm>
              <a:off x="3970581" y="2860625"/>
              <a:ext cx="46632" cy="555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3" y="20"/>
                </a:cxn>
              </a:cxnLst>
              <a:rect l="0" t="0" r="r" b="b"/>
              <a:pathLst>
                <a:path w="21" h="25">
                  <a:moveTo>
                    <a:pt x="3" y="20"/>
                  </a:moveTo>
                  <a:cubicBezTo>
                    <a:pt x="5" y="25"/>
                    <a:pt x="19" y="16"/>
                    <a:pt x="20" y="11"/>
                  </a:cubicBezTo>
                  <a:cubicBezTo>
                    <a:pt x="21" y="4"/>
                    <a:pt x="12" y="0"/>
                    <a:pt x="7" y="2"/>
                  </a:cubicBezTo>
                  <a:cubicBezTo>
                    <a:pt x="0" y="5"/>
                    <a:pt x="0" y="15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688"/>
            <p:cNvSpPr>
              <a:spLocks/>
            </p:cNvSpPr>
            <p:nvPr/>
          </p:nvSpPr>
          <p:spPr bwMode="auto">
            <a:xfrm>
              <a:off x="3975022" y="2873950"/>
              <a:ext cx="33308" cy="42194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2" y="5"/>
                </a:cxn>
                <a:cxn ang="0">
                  <a:pos x="1" y="11"/>
                </a:cxn>
                <a:cxn ang="0">
                  <a:pos x="15" y="9"/>
                </a:cxn>
              </a:cxnLst>
              <a:rect l="0" t="0" r="r" b="b"/>
              <a:pathLst>
                <a:path w="15" h="19">
                  <a:moveTo>
                    <a:pt x="15" y="9"/>
                  </a:moveTo>
                  <a:cubicBezTo>
                    <a:pt x="13" y="2"/>
                    <a:pt x="6" y="0"/>
                    <a:pt x="2" y="5"/>
                  </a:cubicBezTo>
                  <a:cubicBezTo>
                    <a:pt x="0" y="7"/>
                    <a:pt x="1" y="11"/>
                    <a:pt x="1" y="11"/>
                  </a:cubicBezTo>
                  <a:cubicBezTo>
                    <a:pt x="1" y="19"/>
                    <a:pt x="12" y="14"/>
                    <a:pt x="15" y="9"/>
                  </a:cubicBezTo>
                  <a:close/>
                </a:path>
              </a:pathLst>
            </a:custGeom>
            <a:solidFill>
              <a:srgbClr val="94BE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689"/>
            <p:cNvSpPr>
              <a:spLocks/>
            </p:cNvSpPr>
            <p:nvPr/>
          </p:nvSpPr>
          <p:spPr bwMode="auto">
            <a:xfrm>
              <a:off x="3977243" y="2882833"/>
              <a:ext cx="19985" cy="24428"/>
            </a:xfrm>
            <a:custGeom>
              <a:avLst/>
              <a:gdLst/>
              <a:ahLst/>
              <a:cxnLst>
                <a:cxn ang="0">
                  <a:pos x="9" y="6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9" y="6"/>
                </a:cxn>
              </a:cxnLst>
              <a:rect l="0" t="0" r="r" b="b"/>
              <a:pathLst>
                <a:path w="9" h="11">
                  <a:moveTo>
                    <a:pt x="9" y="6"/>
                  </a:moveTo>
                  <a:cubicBezTo>
                    <a:pt x="8" y="1"/>
                    <a:pt x="4" y="0"/>
                    <a:pt x="1" y="3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1" y="11"/>
                    <a:pt x="7" y="8"/>
                    <a:pt x="9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690"/>
            <p:cNvSpPr>
              <a:spLocks/>
            </p:cNvSpPr>
            <p:nvPr/>
          </p:nvSpPr>
          <p:spPr bwMode="auto">
            <a:xfrm>
              <a:off x="3975022" y="2885054"/>
              <a:ext cx="13323" cy="13324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4" y="6"/>
                </a:cxn>
                <a:cxn ang="0">
                  <a:pos x="5" y="2"/>
                </a:cxn>
                <a:cxn ang="0">
                  <a:pos x="2" y="1"/>
                </a:cxn>
                <a:cxn ang="0">
                  <a:pos x="1" y="4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1" y="5"/>
                    <a:pt x="3" y="6"/>
                    <a:pt x="4" y="6"/>
                  </a:cubicBezTo>
                  <a:cubicBezTo>
                    <a:pt x="5" y="5"/>
                    <a:pt x="6" y="4"/>
                    <a:pt x="5" y="2"/>
                  </a:cubicBezTo>
                  <a:cubicBezTo>
                    <a:pt x="5" y="1"/>
                    <a:pt x="3" y="0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691"/>
            <p:cNvSpPr>
              <a:spLocks/>
            </p:cNvSpPr>
            <p:nvPr/>
          </p:nvSpPr>
          <p:spPr bwMode="auto">
            <a:xfrm>
              <a:off x="3737423" y="2958338"/>
              <a:ext cx="62176" cy="51077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27" y="10"/>
                </a:cxn>
                <a:cxn ang="0">
                  <a:pos x="14" y="2"/>
                </a:cxn>
                <a:cxn ang="0">
                  <a:pos x="10" y="19"/>
                </a:cxn>
              </a:cxnLst>
              <a:rect l="0" t="0" r="r" b="b"/>
              <a:pathLst>
                <a:path w="28" h="23">
                  <a:moveTo>
                    <a:pt x="10" y="19"/>
                  </a:moveTo>
                  <a:cubicBezTo>
                    <a:pt x="14" y="23"/>
                    <a:pt x="26" y="15"/>
                    <a:pt x="27" y="10"/>
                  </a:cubicBezTo>
                  <a:cubicBezTo>
                    <a:pt x="28" y="4"/>
                    <a:pt x="20" y="0"/>
                    <a:pt x="14" y="2"/>
                  </a:cubicBezTo>
                  <a:cubicBezTo>
                    <a:pt x="0" y="6"/>
                    <a:pt x="7" y="16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Freeform 692"/>
            <p:cNvSpPr>
              <a:spLocks/>
            </p:cNvSpPr>
            <p:nvPr/>
          </p:nvSpPr>
          <p:spPr bwMode="auto">
            <a:xfrm>
              <a:off x="3752966" y="2971663"/>
              <a:ext cx="44411" cy="39973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3" y="4"/>
                </a:cxn>
                <a:cxn ang="0">
                  <a:pos x="3" y="11"/>
                </a:cxn>
                <a:cxn ang="0">
                  <a:pos x="15" y="5"/>
                </a:cxn>
              </a:cxnLst>
              <a:rect l="0" t="0" r="r" b="b"/>
              <a:pathLst>
                <a:path w="20" h="18">
                  <a:moveTo>
                    <a:pt x="15" y="5"/>
                  </a:moveTo>
                  <a:cubicBezTo>
                    <a:pt x="13" y="1"/>
                    <a:pt x="7" y="0"/>
                    <a:pt x="3" y="4"/>
                  </a:cubicBezTo>
                  <a:cubicBezTo>
                    <a:pt x="3" y="5"/>
                    <a:pt x="0" y="7"/>
                    <a:pt x="3" y="11"/>
                  </a:cubicBezTo>
                  <a:cubicBezTo>
                    <a:pt x="4" y="18"/>
                    <a:pt x="20" y="12"/>
                    <a:pt x="15" y="5"/>
                  </a:cubicBezTo>
                  <a:close/>
                </a:path>
              </a:pathLst>
            </a:custGeom>
            <a:solidFill>
              <a:srgbClr val="94BE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Freeform 693"/>
            <p:cNvSpPr>
              <a:spLocks/>
            </p:cNvSpPr>
            <p:nvPr/>
          </p:nvSpPr>
          <p:spPr bwMode="auto">
            <a:xfrm>
              <a:off x="3757408" y="2982766"/>
              <a:ext cx="22206" cy="19987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" y="2"/>
                </a:cxn>
                <a:cxn ang="0">
                  <a:pos x="1" y="6"/>
                </a:cxn>
                <a:cxn ang="0">
                  <a:pos x="7" y="3"/>
                </a:cxn>
              </a:cxnLst>
              <a:rect l="0" t="0" r="r" b="b"/>
              <a:pathLst>
                <a:path w="10" h="9">
                  <a:moveTo>
                    <a:pt x="7" y="3"/>
                  </a:moveTo>
                  <a:cubicBezTo>
                    <a:pt x="6" y="1"/>
                    <a:pt x="3" y="0"/>
                    <a:pt x="1" y="2"/>
                  </a:cubicBezTo>
                  <a:cubicBezTo>
                    <a:pt x="1" y="3"/>
                    <a:pt x="0" y="4"/>
                    <a:pt x="1" y="6"/>
                  </a:cubicBezTo>
                  <a:cubicBezTo>
                    <a:pt x="2" y="9"/>
                    <a:pt x="10" y="6"/>
                    <a:pt x="7" y="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94"/>
            <p:cNvSpPr>
              <a:spLocks/>
            </p:cNvSpPr>
            <p:nvPr/>
          </p:nvSpPr>
          <p:spPr bwMode="auto">
            <a:xfrm>
              <a:off x="3755187" y="2984987"/>
              <a:ext cx="13323" cy="11104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4" y="4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1" y="3"/>
                </a:cxn>
              </a:cxnLst>
              <a:rect l="0" t="0" r="r" b="b"/>
              <a:pathLst>
                <a:path w="6" h="5">
                  <a:moveTo>
                    <a:pt x="1" y="3"/>
                  </a:moveTo>
                  <a:cubicBezTo>
                    <a:pt x="1" y="4"/>
                    <a:pt x="3" y="5"/>
                    <a:pt x="4" y="4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695"/>
            <p:cNvSpPr>
              <a:spLocks/>
            </p:cNvSpPr>
            <p:nvPr/>
          </p:nvSpPr>
          <p:spPr bwMode="auto">
            <a:xfrm>
              <a:off x="3530911" y="2620785"/>
              <a:ext cx="632858" cy="572952"/>
            </a:xfrm>
            <a:custGeom>
              <a:avLst/>
              <a:gdLst/>
              <a:ahLst/>
              <a:cxnLst>
                <a:cxn ang="0">
                  <a:pos x="33" y="249"/>
                </a:cxn>
                <a:cxn ang="0">
                  <a:pos x="27" y="255"/>
                </a:cxn>
                <a:cxn ang="0">
                  <a:pos x="15" y="241"/>
                </a:cxn>
                <a:cxn ang="0">
                  <a:pos x="5" y="199"/>
                </a:cxn>
                <a:cxn ang="0">
                  <a:pos x="2" y="159"/>
                </a:cxn>
                <a:cxn ang="0">
                  <a:pos x="10" y="103"/>
                </a:cxn>
                <a:cxn ang="0">
                  <a:pos x="48" y="49"/>
                </a:cxn>
                <a:cxn ang="0">
                  <a:pos x="163" y="9"/>
                </a:cxn>
                <a:cxn ang="0">
                  <a:pos x="173" y="32"/>
                </a:cxn>
                <a:cxn ang="0">
                  <a:pos x="228" y="79"/>
                </a:cxn>
                <a:cxn ang="0">
                  <a:pos x="256" y="103"/>
                </a:cxn>
                <a:cxn ang="0">
                  <a:pos x="271" y="105"/>
                </a:cxn>
                <a:cxn ang="0">
                  <a:pos x="279" y="108"/>
                </a:cxn>
                <a:cxn ang="0">
                  <a:pos x="284" y="119"/>
                </a:cxn>
                <a:cxn ang="0">
                  <a:pos x="268" y="131"/>
                </a:cxn>
                <a:cxn ang="0">
                  <a:pos x="264" y="135"/>
                </a:cxn>
                <a:cxn ang="0">
                  <a:pos x="240" y="116"/>
                </a:cxn>
                <a:cxn ang="0">
                  <a:pos x="225" y="101"/>
                </a:cxn>
                <a:cxn ang="0">
                  <a:pos x="197" y="82"/>
                </a:cxn>
                <a:cxn ang="0">
                  <a:pos x="191" y="84"/>
                </a:cxn>
                <a:cxn ang="0">
                  <a:pos x="106" y="60"/>
                </a:cxn>
                <a:cxn ang="0">
                  <a:pos x="163" y="108"/>
                </a:cxn>
                <a:cxn ang="0">
                  <a:pos x="117" y="76"/>
                </a:cxn>
                <a:cxn ang="0">
                  <a:pos x="101" y="90"/>
                </a:cxn>
                <a:cxn ang="0">
                  <a:pos x="128" y="127"/>
                </a:cxn>
                <a:cxn ang="0">
                  <a:pos x="95" y="95"/>
                </a:cxn>
                <a:cxn ang="0">
                  <a:pos x="70" y="84"/>
                </a:cxn>
                <a:cxn ang="0">
                  <a:pos x="67" y="162"/>
                </a:cxn>
                <a:cxn ang="0">
                  <a:pos x="91" y="240"/>
                </a:cxn>
                <a:cxn ang="0">
                  <a:pos x="71" y="204"/>
                </a:cxn>
                <a:cxn ang="0">
                  <a:pos x="53" y="172"/>
                </a:cxn>
                <a:cxn ang="0">
                  <a:pos x="68" y="248"/>
                </a:cxn>
                <a:cxn ang="0">
                  <a:pos x="56" y="248"/>
                </a:cxn>
                <a:cxn ang="0">
                  <a:pos x="39" y="249"/>
                </a:cxn>
              </a:cxnLst>
              <a:rect l="0" t="0" r="r" b="b"/>
              <a:pathLst>
                <a:path w="285" h="258">
                  <a:moveTo>
                    <a:pt x="39" y="249"/>
                  </a:moveTo>
                  <a:cubicBezTo>
                    <a:pt x="37" y="250"/>
                    <a:pt x="35" y="249"/>
                    <a:pt x="33" y="249"/>
                  </a:cubicBezTo>
                  <a:cubicBezTo>
                    <a:pt x="32" y="250"/>
                    <a:pt x="32" y="251"/>
                    <a:pt x="31" y="252"/>
                  </a:cubicBezTo>
                  <a:cubicBezTo>
                    <a:pt x="30" y="253"/>
                    <a:pt x="29" y="255"/>
                    <a:pt x="27" y="255"/>
                  </a:cubicBezTo>
                  <a:cubicBezTo>
                    <a:pt x="13" y="258"/>
                    <a:pt x="2" y="240"/>
                    <a:pt x="3" y="226"/>
                  </a:cubicBezTo>
                  <a:cubicBezTo>
                    <a:pt x="5" y="232"/>
                    <a:pt x="12" y="239"/>
                    <a:pt x="15" y="241"/>
                  </a:cubicBezTo>
                  <a:cubicBezTo>
                    <a:pt x="19" y="242"/>
                    <a:pt x="22" y="239"/>
                    <a:pt x="22" y="236"/>
                  </a:cubicBezTo>
                  <a:cubicBezTo>
                    <a:pt x="20" y="222"/>
                    <a:pt x="12" y="211"/>
                    <a:pt x="5" y="199"/>
                  </a:cubicBezTo>
                  <a:cubicBezTo>
                    <a:pt x="5" y="197"/>
                    <a:pt x="5" y="196"/>
                    <a:pt x="4" y="194"/>
                  </a:cubicBezTo>
                  <a:cubicBezTo>
                    <a:pt x="2" y="182"/>
                    <a:pt x="1" y="170"/>
                    <a:pt x="2" y="159"/>
                  </a:cubicBezTo>
                  <a:cubicBezTo>
                    <a:pt x="3" y="146"/>
                    <a:pt x="0" y="130"/>
                    <a:pt x="4" y="119"/>
                  </a:cubicBezTo>
                  <a:cubicBezTo>
                    <a:pt x="5" y="113"/>
                    <a:pt x="9" y="108"/>
                    <a:pt x="10" y="103"/>
                  </a:cubicBezTo>
                  <a:cubicBezTo>
                    <a:pt x="12" y="98"/>
                    <a:pt x="13" y="91"/>
                    <a:pt x="15" y="87"/>
                  </a:cubicBezTo>
                  <a:cubicBezTo>
                    <a:pt x="22" y="72"/>
                    <a:pt x="35" y="59"/>
                    <a:pt x="48" y="49"/>
                  </a:cubicBezTo>
                  <a:cubicBezTo>
                    <a:pt x="56" y="44"/>
                    <a:pt x="63" y="39"/>
                    <a:pt x="70" y="38"/>
                  </a:cubicBezTo>
                  <a:cubicBezTo>
                    <a:pt x="90" y="14"/>
                    <a:pt x="138" y="0"/>
                    <a:pt x="163" y="9"/>
                  </a:cubicBezTo>
                  <a:cubicBezTo>
                    <a:pt x="144" y="12"/>
                    <a:pt x="114" y="10"/>
                    <a:pt x="95" y="27"/>
                  </a:cubicBezTo>
                  <a:cubicBezTo>
                    <a:pt x="125" y="18"/>
                    <a:pt x="152" y="22"/>
                    <a:pt x="173" y="32"/>
                  </a:cubicBezTo>
                  <a:cubicBezTo>
                    <a:pt x="185" y="38"/>
                    <a:pt x="210" y="52"/>
                    <a:pt x="217" y="66"/>
                  </a:cubicBezTo>
                  <a:cubicBezTo>
                    <a:pt x="220" y="72"/>
                    <a:pt x="223" y="74"/>
                    <a:pt x="228" y="79"/>
                  </a:cubicBezTo>
                  <a:cubicBezTo>
                    <a:pt x="233" y="84"/>
                    <a:pt x="238" y="92"/>
                    <a:pt x="245" y="96"/>
                  </a:cubicBezTo>
                  <a:cubicBezTo>
                    <a:pt x="249" y="99"/>
                    <a:pt x="252" y="101"/>
                    <a:pt x="256" y="103"/>
                  </a:cubicBezTo>
                  <a:cubicBezTo>
                    <a:pt x="256" y="103"/>
                    <a:pt x="259" y="104"/>
                    <a:pt x="261" y="106"/>
                  </a:cubicBezTo>
                  <a:cubicBezTo>
                    <a:pt x="266" y="108"/>
                    <a:pt x="268" y="108"/>
                    <a:pt x="271" y="105"/>
                  </a:cubicBezTo>
                  <a:cubicBezTo>
                    <a:pt x="273" y="100"/>
                    <a:pt x="268" y="97"/>
                    <a:pt x="266" y="95"/>
                  </a:cubicBezTo>
                  <a:cubicBezTo>
                    <a:pt x="275" y="99"/>
                    <a:pt x="279" y="101"/>
                    <a:pt x="279" y="108"/>
                  </a:cubicBezTo>
                  <a:cubicBezTo>
                    <a:pt x="279" y="110"/>
                    <a:pt x="280" y="111"/>
                    <a:pt x="281" y="112"/>
                  </a:cubicBezTo>
                  <a:cubicBezTo>
                    <a:pt x="280" y="116"/>
                    <a:pt x="285" y="116"/>
                    <a:pt x="284" y="119"/>
                  </a:cubicBezTo>
                  <a:cubicBezTo>
                    <a:pt x="282" y="122"/>
                    <a:pt x="278" y="120"/>
                    <a:pt x="274" y="122"/>
                  </a:cubicBezTo>
                  <a:cubicBezTo>
                    <a:pt x="272" y="125"/>
                    <a:pt x="274" y="129"/>
                    <a:pt x="268" y="131"/>
                  </a:cubicBezTo>
                  <a:cubicBezTo>
                    <a:pt x="269" y="134"/>
                    <a:pt x="271" y="133"/>
                    <a:pt x="270" y="135"/>
                  </a:cubicBezTo>
                  <a:cubicBezTo>
                    <a:pt x="267" y="137"/>
                    <a:pt x="267" y="133"/>
                    <a:pt x="264" y="135"/>
                  </a:cubicBezTo>
                  <a:cubicBezTo>
                    <a:pt x="264" y="137"/>
                    <a:pt x="265" y="139"/>
                    <a:pt x="262" y="140"/>
                  </a:cubicBezTo>
                  <a:cubicBezTo>
                    <a:pt x="252" y="136"/>
                    <a:pt x="249" y="124"/>
                    <a:pt x="240" y="116"/>
                  </a:cubicBezTo>
                  <a:cubicBezTo>
                    <a:pt x="237" y="113"/>
                    <a:pt x="232" y="111"/>
                    <a:pt x="229" y="108"/>
                  </a:cubicBezTo>
                  <a:cubicBezTo>
                    <a:pt x="227" y="106"/>
                    <a:pt x="226" y="103"/>
                    <a:pt x="225" y="101"/>
                  </a:cubicBezTo>
                  <a:cubicBezTo>
                    <a:pt x="218" y="91"/>
                    <a:pt x="212" y="81"/>
                    <a:pt x="203" y="75"/>
                  </a:cubicBezTo>
                  <a:cubicBezTo>
                    <a:pt x="199" y="77"/>
                    <a:pt x="199" y="79"/>
                    <a:pt x="197" y="82"/>
                  </a:cubicBezTo>
                  <a:cubicBezTo>
                    <a:pt x="193" y="82"/>
                    <a:pt x="186" y="72"/>
                    <a:pt x="181" y="70"/>
                  </a:cubicBezTo>
                  <a:cubicBezTo>
                    <a:pt x="182" y="72"/>
                    <a:pt x="192" y="82"/>
                    <a:pt x="191" y="84"/>
                  </a:cubicBezTo>
                  <a:cubicBezTo>
                    <a:pt x="187" y="88"/>
                    <a:pt x="183" y="93"/>
                    <a:pt x="176" y="94"/>
                  </a:cubicBezTo>
                  <a:cubicBezTo>
                    <a:pt x="155" y="78"/>
                    <a:pt x="133" y="62"/>
                    <a:pt x="106" y="60"/>
                  </a:cubicBezTo>
                  <a:cubicBezTo>
                    <a:pt x="121" y="69"/>
                    <a:pt x="138" y="80"/>
                    <a:pt x="152" y="93"/>
                  </a:cubicBezTo>
                  <a:cubicBezTo>
                    <a:pt x="157" y="96"/>
                    <a:pt x="166" y="101"/>
                    <a:pt x="163" y="108"/>
                  </a:cubicBezTo>
                  <a:cubicBezTo>
                    <a:pt x="157" y="111"/>
                    <a:pt x="156" y="105"/>
                    <a:pt x="153" y="103"/>
                  </a:cubicBezTo>
                  <a:cubicBezTo>
                    <a:pt x="143" y="93"/>
                    <a:pt x="130" y="83"/>
                    <a:pt x="117" y="76"/>
                  </a:cubicBezTo>
                  <a:cubicBezTo>
                    <a:pt x="105" y="69"/>
                    <a:pt x="92" y="60"/>
                    <a:pt x="77" y="60"/>
                  </a:cubicBezTo>
                  <a:cubicBezTo>
                    <a:pt x="85" y="70"/>
                    <a:pt x="93" y="80"/>
                    <a:pt x="101" y="90"/>
                  </a:cubicBezTo>
                  <a:cubicBezTo>
                    <a:pt x="110" y="99"/>
                    <a:pt x="121" y="108"/>
                    <a:pt x="126" y="119"/>
                  </a:cubicBezTo>
                  <a:cubicBezTo>
                    <a:pt x="127" y="121"/>
                    <a:pt x="129" y="125"/>
                    <a:pt x="128" y="127"/>
                  </a:cubicBezTo>
                  <a:cubicBezTo>
                    <a:pt x="122" y="131"/>
                    <a:pt x="121" y="124"/>
                    <a:pt x="118" y="121"/>
                  </a:cubicBezTo>
                  <a:cubicBezTo>
                    <a:pt x="112" y="113"/>
                    <a:pt x="103" y="104"/>
                    <a:pt x="95" y="95"/>
                  </a:cubicBezTo>
                  <a:cubicBezTo>
                    <a:pt x="87" y="86"/>
                    <a:pt x="81" y="75"/>
                    <a:pt x="73" y="67"/>
                  </a:cubicBezTo>
                  <a:cubicBezTo>
                    <a:pt x="70" y="72"/>
                    <a:pt x="70" y="78"/>
                    <a:pt x="70" y="84"/>
                  </a:cubicBezTo>
                  <a:cubicBezTo>
                    <a:pt x="79" y="96"/>
                    <a:pt x="93" y="150"/>
                    <a:pt x="87" y="155"/>
                  </a:cubicBezTo>
                  <a:cubicBezTo>
                    <a:pt x="84" y="158"/>
                    <a:pt x="74" y="158"/>
                    <a:pt x="67" y="162"/>
                  </a:cubicBezTo>
                  <a:cubicBezTo>
                    <a:pt x="68" y="178"/>
                    <a:pt x="77" y="199"/>
                    <a:pt x="85" y="216"/>
                  </a:cubicBezTo>
                  <a:cubicBezTo>
                    <a:pt x="89" y="223"/>
                    <a:pt x="96" y="234"/>
                    <a:pt x="91" y="240"/>
                  </a:cubicBezTo>
                  <a:cubicBezTo>
                    <a:pt x="87" y="239"/>
                    <a:pt x="85" y="233"/>
                    <a:pt x="83" y="229"/>
                  </a:cubicBezTo>
                  <a:cubicBezTo>
                    <a:pt x="79" y="220"/>
                    <a:pt x="75" y="212"/>
                    <a:pt x="71" y="204"/>
                  </a:cubicBezTo>
                  <a:cubicBezTo>
                    <a:pt x="64" y="191"/>
                    <a:pt x="61" y="178"/>
                    <a:pt x="58" y="167"/>
                  </a:cubicBezTo>
                  <a:cubicBezTo>
                    <a:pt x="56" y="169"/>
                    <a:pt x="54" y="170"/>
                    <a:pt x="53" y="172"/>
                  </a:cubicBezTo>
                  <a:cubicBezTo>
                    <a:pt x="57" y="193"/>
                    <a:pt x="70" y="218"/>
                    <a:pt x="75" y="239"/>
                  </a:cubicBezTo>
                  <a:cubicBezTo>
                    <a:pt x="72" y="242"/>
                    <a:pt x="72" y="246"/>
                    <a:pt x="68" y="248"/>
                  </a:cubicBezTo>
                  <a:cubicBezTo>
                    <a:pt x="64" y="249"/>
                    <a:pt x="64" y="244"/>
                    <a:pt x="61" y="243"/>
                  </a:cubicBezTo>
                  <a:cubicBezTo>
                    <a:pt x="59" y="244"/>
                    <a:pt x="59" y="247"/>
                    <a:pt x="56" y="248"/>
                  </a:cubicBezTo>
                  <a:cubicBezTo>
                    <a:pt x="52" y="248"/>
                    <a:pt x="51" y="243"/>
                    <a:pt x="48" y="242"/>
                  </a:cubicBezTo>
                  <a:cubicBezTo>
                    <a:pt x="45" y="244"/>
                    <a:pt x="44" y="247"/>
                    <a:pt x="39" y="249"/>
                  </a:cubicBez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Freeform 696"/>
            <p:cNvSpPr>
              <a:spLocks/>
            </p:cNvSpPr>
            <p:nvPr/>
          </p:nvSpPr>
          <p:spPr bwMode="auto">
            <a:xfrm>
              <a:off x="3570881" y="2984987"/>
              <a:ext cx="71058" cy="333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2"/>
                </a:cxn>
                <a:cxn ang="0">
                  <a:pos x="30" y="12"/>
                </a:cxn>
                <a:cxn ang="0">
                  <a:pos x="1" y="11"/>
                </a:cxn>
                <a:cxn ang="0">
                  <a:pos x="0" y="4"/>
                </a:cxn>
              </a:cxnLst>
              <a:rect l="0" t="0" r="r" b="b"/>
              <a:pathLst>
                <a:path w="32" h="15">
                  <a:moveTo>
                    <a:pt x="0" y="4"/>
                  </a:moveTo>
                  <a:cubicBezTo>
                    <a:pt x="0" y="4"/>
                    <a:pt x="18" y="0"/>
                    <a:pt x="26" y="2"/>
                  </a:cubicBezTo>
                  <a:cubicBezTo>
                    <a:pt x="32" y="5"/>
                    <a:pt x="31" y="10"/>
                    <a:pt x="30" y="12"/>
                  </a:cubicBezTo>
                  <a:cubicBezTo>
                    <a:pt x="28" y="15"/>
                    <a:pt x="5" y="11"/>
                    <a:pt x="1" y="1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697"/>
            <p:cNvSpPr>
              <a:spLocks/>
            </p:cNvSpPr>
            <p:nvPr/>
          </p:nvSpPr>
          <p:spPr bwMode="auto">
            <a:xfrm>
              <a:off x="3624174" y="2998312"/>
              <a:ext cx="8882" cy="888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4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3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Freeform 698"/>
            <p:cNvSpPr>
              <a:spLocks/>
            </p:cNvSpPr>
            <p:nvPr/>
          </p:nvSpPr>
          <p:spPr bwMode="auto">
            <a:xfrm>
              <a:off x="3613071" y="2996091"/>
              <a:ext cx="6662" cy="1110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1" y="1"/>
                </a:cxn>
                <a:cxn ang="0">
                  <a:pos x="0" y="3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Freeform 699"/>
            <p:cNvSpPr>
              <a:spLocks/>
            </p:cNvSpPr>
            <p:nvPr/>
          </p:nvSpPr>
          <p:spPr bwMode="auto">
            <a:xfrm>
              <a:off x="3599748" y="2996091"/>
              <a:ext cx="8882" cy="888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4"/>
                </a:cxn>
                <a:cxn ang="0">
                  <a:pos x="4" y="1"/>
                </a:cxn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4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700"/>
            <p:cNvSpPr>
              <a:spLocks/>
            </p:cNvSpPr>
            <p:nvPr/>
          </p:nvSpPr>
          <p:spPr bwMode="auto">
            <a:xfrm>
              <a:off x="3588645" y="2996091"/>
              <a:ext cx="8882" cy="888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4"/>
                </a:cxn>
                <a:cxn ang="0">
                  <a:pos x="4" y="1"/>
                </a:cxn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701"/>
            <p:cNvSpPr>
              <a:spLocks/>
            </p:cNvSpPr>
            <p:nvPr/>
          </p:nvSpPr>
          <p:spPr bwMode="auto">
            <a:xfrm>
              <a:off x="3577542" y="2996091"/>
              <a:ext cx="8882" cy="888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4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404"/>
          <p:cNvGrpSpPr/>
          <p:nvPr/>
        </p:nvGrpSpPr>
        <p:grpSpPr>
          <a:xfrm rot="16200000">
            <a:off x="719407" y="4485116"/>
            <a:ext cx="1632180" cy="1632181"/>
            <a:chOff x="6400516" y="3801233"/>
            <a:chExt cx="1240180" cy="961582"/>
          </a:xfrm>
        </p:grpSpPr>
        <p:sp>
          <p:nvSpPr>
            <p:cNvPr id="56" name="Freeform 727"/>
            <p:cNvSpPr>
              <a:spLocks/>
            </p:cNvSpPr>
            <p:nvPr/>
          </p:nvSpPr>
          <p:spPr bwMode="auto">
            <a:xfrm>
              <a:off x="7017830" y="3801233"/>
              <a:ext cx="188747" cy="159894"/>
            </a:xfrm>
            <a:custGeom>
              <a:avLst/>
              <a:gdLst/>
              <a:ahLst/>
              <a:cxnLst>
                <a:cxn ang="0">
                  <a:pos x="60" y="63"/>
                </a:cxn>
                <a:cxn ang="0">
                  <a:pos x="60" y="63"/>
                </a:cxn>
                <a:cxn ang="0">
                  <a:pos x="74" y="49"/>
                </a:cxn>
                <a:cxn ang="0">
                  <a:pos x="82" y="42"/>
                </a:cxn>
                <a:cxn ang="0">
                  <a:pos x="69" y="38"/>
                </a:cxn>
                <a:cxn ang="0">
                  <a:pos x="57" y="39"/>
                </a:cxn>
                <a:cxn ang="0">
                  <a:pos x="70" y="13"/>
                </a:cxn>
                <a:cxn ang="0">
                  <a:pos x="63" y="9"/>
                </a:cxn>
                <a:cxn ang="0">
                  <a:pos x="49" y="21"/>
                </a:cxn>
                <a:cxn ang="0">
                  <a:pos x="45" y="17"/>
                </a:cxn>
                <a:cxn ang="0">
                  <a:pos x="41" y="3"/>
                </a:cxn>
                <a:cxn ang="0">
                  <a:pos x="33" y="3"/>
                </a:cxn>
                <a:cxn ang="0">
                  <a:pos x="32" y="15"/>
                </a:cxn>
                <a:cxn ang="0">
                  <a:pos x="25" y="12"/>
                </a:cxn>
                <a:cxn ang="0">
                  <a:pos x="15" y="9"/>
                </a:cxn>
                <a:cxn ang="0">
                  <a:pos x="13" y="15"/>
                </a:cxn>
                <a:cxn ang="0">
                  <a:pos x="20" y="25"/>
                </a:cxn>
                <a:cxn ang="0">
                  <a:pos x="8" y="25"/>
                </a:cxn>
                <a:cxn ang="0">
                  <a:pos x="4" y="30"/>
                </a:cxn>
                <a:cxn ang="0">
                  <a:pos x="14" y="40"/>
                </a:cxn>
                <a:cxn ang="0">
                  <a:pos x="16" y="54"/>
                </a:cxn>
                <a:cxn ang="0">
                  <a:pos x="30" y="68"/>
                </a:cxn>
                <a:cxn ang="0">
                  <a:pos x="60" y="63"/>
                </a:cxn>
                <a:cxn ang="0">
                  <a:pos x="60" y="63"/>
                </a:cxn>
              </a:cxnLst>
              <a:rect l="0" t="0" r="r" b="b"/>
              <a:pathLst>
                <a:path w="85" h="72">
                  <a:moveTo>
                    <a:pt x="60" y="63"/>
                  </a:moveTo>
                  <a:cubicBezTo>
                    <a:pt x="60" y="63"/>
                    <a:pt x="53" y="70"/>
                    <a:pt x="60" y="63"/>
                  </a:cubicBezTo>
                  <a:cubicBezTo>
                    <a:pt x="66" y="57"/>
                    <a:pt x="64" y="52"/>
                    <a:pt x="74" y="49"/>
                  </a:cubicBezTo>
                  <a:cubicBezTo>
                    <a:pt x="84" y="47"/>
                    <a:pt x="85" y="45"/>
                    <a:pt x="82" y="42"/>
                  </a:cubicBezTo>
                  <a:cubicBezTo>
                    <a:pt x="79" y="38"/>
                    <a:pt x="75" y="37"/>
                    <a:pt x="69" y="38"/>
                  </a:cubicBezTo>
                  <a:cubicBezTo>
                    <a:pt x="63" y="40"/>
                    <a:pt x="60" y="41"/>
                    <a:pt x="57" y="39"/>
                  </a:cubicBezTo>
                  <a:cubicBezTo>
                    <a:pt x="54" y="36"/>
                    <a:pt x="69" y="19"/>
                    <a:pt x="70" y="13"/>
                  </a:cubicBezTo>
                  <a:cubicBezTo>
                    <a:pt x="70" y="8"/>
                    <a:pt x="65" y="6"/>
                    <a:pt x="63" y="9"/>
                  </a:cubicBezTo>
                  <a:cubicBezTo>
                    <a:pt x="60" y="11"/>
                    <a:pt x="52" y="17"/>
                    <a:pt x="49" y="21"/>
                  </a:cubicBezTo>
                  <a:cubicBezTo>
                    <a:pt x="46" y="24"/>
                    <a:pt x="45" y="24"/>
                    <a:pt x="45" y="17"/>
                  </a:cubicBezTo>
                  <a:cubicBezTo>
                    <a:pt x="45" y="10"/>
                    <a:pt x="47" y="6"/>
                    <a:pt x="41" y="3"/>
                  </a:cubicBezTo>
                  <a:cubicBezTo>
                    <a:pt x="36" y="0"/>
                    <a:pt x="34" y="0"/>
                    <a:pt x="33" y="3"/>
                  </a:cubicBezTo>
                  <a:cubicBezTo>
                    <a:pt x="31" y="5"/>
                    <a:pt x="31" y="12"/>
                    <a:pt x="32" y="15"/>
                  </a:cubicBezTo>
                  <a:cubicBezTo>
                    <a:pt x="32" y="19"/>
                    <a:pt x="27" y="15"/>
                    <a:pt x="25" y="12"/>
                  </a:cubicBezTo>
                  <a:cubicBezTo>
                    <a:pt x="22" y="9"/>
                    <a:pt x="19" y="6"/>
                    <a:pt x="15" y="9"/>
                  </a:cubicBezTo>
                  <a:cubicBezTo>
                    <a:pt x="11" y="12"/>
                    <a:pt x="11" y="10"/>
                    <a:pt x="13" y="15"/>
                  </a:cubicBezTo>
                  <a:cubicBezTo>
                    <a:pt x="16" y="20"/>
                    <a:pt x="20" y="25"/>
                    <a:pt x="20" y="25"/>
                  </a:cubicBezTo>
                  <a:cubicBezTo>
                    <a:pt x="20" y="25"/>
                    <a:pt x="12" y="25"/>
                    <a:pt x="8" y="25"/>
                  </a:cubicBezTo>
                  <a:cubicBezTo>
                    <a:pt x="4" y="26"/>
                    <a:pt x="0" y="28"/>
                    <a:pt x="4" y="30"/>
                  </a:cubicBezTo>
                  <a:cubicBezTo>
                    <a:pt x="8" y="33"/>
                    <a:pt x="11" y="36"/>
                    <a:pt x="14" y="40"/>
                  </a:cubicBezTo>
                  <a:cubicBezTo>
                    <a:pt x="17" y="44"/>
                    <a:pt x="13" y="47"/>
                    <a:pt x="16" y="54"/>
                  </a:cubicBezTo>
                  <a:cubicBezTo>
                    <a:pt x="19" y="61"/>
                    <a:pt x="23" y="66"/>
                    <a:pt x="30" y="68"/>
                  </a:cubicBezTo>
                  <a:cubicBezTo>
                    <a:pt x="37" y="71"/>
                    <a:pt x="53" y="72"/>
                    <a:pt x="60" y="63"/>
                  </a:cubicBezTo>
                  <a:cubicBezTo>
                    <a:pt x="66" y="55"/>
                    <a:pt x="60" y="63"/>
                    <a:pt x="60" y="63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728"/>
            <p:cNvSpPr>
              <a:spLocks/>
            </p:cNvSpPr>
            <p:nvPr/>
          </p:nvSpPr>
          <p:spPr bwMode="auto">
            <a:xfrm>
              <a:off x="7367568" y="4609584"/>
              <a:ext cx="155439" cy="153231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2" y="29"/>
                </a:cxn>
                <a:cxn ang="0">
                  <a:pos x="8" y="48"/>
                </a:cxn>
                <a:cxn ang="0">
                  <a:pos x="23" y="65"/>
                </a:cxn>
                <a:cxn ang="0">
                  <a:pos x="36" y="63"/>
                </a:cxn>
                <a:cxn ang="0">
                  <a:pos x="46" y="63"/>
                </a:cxn>
                <a:cxn ang="0">
                  <a:pos x="50" y="53"/>
                </a:cxn>
                <a:cxn ang="0">
                  <a:pos x="58" y="49"/>
                </a:cxn>
                <a:cxn ang="0">
                  <a:pos x="52" y="35"/>
                </a:cxn>
                <a:cxn ang="0">
                  <a:pos x="66" y="34"/>
                </a:cxn>
                <a:cxn ang="0">
                  <a:pos x="67" y="26"/>
                </a:cxn>
                <a:cxn ang="0">
                  <a:pos x="52" y="19"/>
                </a:cxn>
                <a:cxn ang="0">
                  <a:pos x="9" y="11"/>
                </a:cxn>
              </a:cxnLst>
              <a:rect l="0" t="0" r="r" b="b"/>
              <a:pathLst>
                <a:path w="70" h="69">
                  <a:moveTo>
                    <a:pt x="9" y="11"/>
                  </a:moveTo>
                  <a:cubicBezTo>
                    <a:pt x="2" y="18"/>
                    <a:pt x="0" y="21"/>
                    <a:pt x="2" y="29"/>
                  </a:cubicBezTo>
                  <a:cubicBezTo>
                    <a:pt x="5" y="36"/>
                    <a:pt x="3" y="42"/>
                    <a:pt x="8" y="48"/>
                  </a:cubicBezTo>
                  <a:cubicBezTo>
                    <a:pt x="13" y="55"/>
                    <a:pt x="16" y="63"/>
                    <a:pt x="23" y="65"/>
                  </a:cubicBezTo>
                  <a:cubicBezTo>
                    <a:pt x="31" y="66"/>
                    <a:pt x="33" y="69"/>
                    <a:pt x="36" y="63"/>
                  </a:cubicBezTo>
                  <a:cubicBezTo>
                    <a:pt x="39" y="56"/>
                    <a:pt x="41" y="66"/>
                    <a:pt x="46" y="63"/>
                  </a:cubicBezTo>
                  <a:cubicBezTo>
                    <a:pt x="50" y="61"/>
                    <a:pt x="52" y="58"/>
                    <a:pt x="50" y="53"/>
                  </a:cubicBezTo>
                  <a:cubicBezTo>
                    <a:pt x="48" y="47"/>
                    <a:pt x="54" y="56"/>
                    <a:pt x="58" y="49"/>
                  </a:cubicBezTo>
                  <a:cubicBezTo>
                    <a:pt x="61" y="41"/>
                    <a:pt x="53" y="36"/>
                    <a:pt x="52" y="35"/>
                  </a:cubicBezTo>
                  <a:cubicBezTo>
                    <a:pt x="51" y="33"/>
                    <a:pt x="62" y="38"/>
                    <a:pt x="66" y="34"/>
                  </a:cubicBezTo>
                  <a:cubicBezTo>
                    <a:pt x="70" y="31"/>
                    <a:pt x="69" y="27"/>
                    <a:pt x="67" y="26"/>
                  </a:cubicBezTo>
                  <a:cubicBezTo>
                    <a:pt x="64" y="25"/>
                    <a:pt x="60" y="23"/>
                    <a:pt x="52" y="19"/>
                  </a:cubicBezTo>
                  <a:cubicBezTo>
                    <a:pt x="44" y="15"/>
                    <a:pt x="22" y="0"/>
                    <a:pt x="9" y="11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729"/>
            <p:cNvSpPr>
              <a:spLocks/>
            </p:cNvSpPr>
            <p:nvPr/>
          </p:nvSpPr>
          <p:spPr bwMode="auto">
            <a:xfrm>
              <a:off x="6793554" y="3914491"/>
              <a:ext cx="613984" cy="772820"/>
            </a:xfrm>
            <a:custGeom>
              <a:avLst/>
              <a:gdLst/>
              <a:ahLst/>
              <a:cxnLst>
                <a:cxn ang="0">
                  <a:pos x="157" y="220"/>
                </a:cxn>
                <a:cxn ang="0">
                  <a:pos x="187" y="262"/>
                </a:cxn>
                <a:cxn ang="0">
                  <a:pos x="223" y="291"/>
                </a:cxn>
                <a:cxn ang="0">
                  <a:pos x="270" y="319"/>
                </a:cxn>
                <a:cxn ang="0">
                  <a:pos x="263" y="334"/>
                </a:cxn>
                <a:cxn ang="0">
                  <a:pos x="252" y="342"/>
                </a:cxn>
                <a:cxn ang="0">
                  <a:pos x="196" y="312"/>
                </a:cxn>
                <a:cxn ang="0">
                  <a:pos x="158" y="283"/>
                </a:cxn>
                <a:cxn ang="0">
                  <a:pos x="127" y="262"/>
                </a:cxn>
                <a:cxn ang="0">
                  <a:pos x="70" y="262"/>
                </a:cxn>
                <a:cxn ang="0">
                  <a:pos x="27" y="270"/>
                </a:cxn>
                <a:cxn ang="0">
                  <a:pos x="11" y="151"/>
                </a:cxn>
                <a:cxn ang="0">
                  <a:pos x="57" y="143"/>
                </a:cxn>
                <a:cxn ang="0">
                  <a:pos x="104" y="143"/>
                </a:cxn>
                <a:cxn ang="0">
                  <a:pos x="113" y="37"/>
                </a:cxn>
                <a:cxn ang="0">
                  <a:pos x="123" y="5"/>
                </a:cxn>
                <a:cxn ang="0">
                  <a:pos x="132" y="2"/>
                </a:cxn>
                <a:cxn ang="0">
                  <a:pos x="150" y="8"/>
                </a:cxn>
                <a:cxn ang="0">
                  <a:pos x="140" y="53"/>
                </a:cxn>
                <a:cxn ang="0">
                  <a:pos x="136" y="134"/>
                </a:cxn>
                <a:cxn ang="0">
                  <a:pos x="157" y="220"/>
                </a:cxn>
              </a:cxnLst>
              <a:rect l="0" t="0" r="r" b="b"/>
              <a:pathLst>
                <a:path w="276" h="348">
                  <a:moveTo>
                    <a:pt x="157" y="220"/>
                  </a:moveTo>
                  <a:cubicBezTo>
                    <a:pt x="167" y="239"/>
                    <a:pt x="162" y="242"/>
                    <a:pt x="187" y="262"/>
                  </a:cubicBezTo>
                  <a:cubicBezTo>
                    <a:pt x="212" y="281"/>
                    <a:pt x="202" y="280"/>
                    <a:pt x="223" y="291"/>
                  </a:cubicBezTo>
                  <a:cubicBezTo>
                    <a:pt x="244" y="303"/>
                    <a:pt x="264" y="317"/>
                    <a:pt x="270" y="319"/>
                  </a:cubicBezTo>
                  <a:cubicBezTo>
                    <a:pt x="276" y="322"/>
                    <a:pt x="265" y="323"/>
                    <a:pt x="263" y="334"/>
                  </a:cubicBezTo>
                  <a:cubicBezTo>
                    <a:pt x="262" y="345"/>
                    <a:pt x="266" y="348"/>
                    <a:pt x="252" y="342"/>
                  </a:cubicBezTo>
                  <a:cubicBezTo>
                    <a:pt x="238" y="335"/>
                    <a:pt x="219" y="329"/>
                    <a:pt x="196" y="312"/>
                  </a:cubicBezTo>
                  <a:cubicBezTo>
                    <a:pt x="174" y="294"/>
                    <a:pt x="173" y="293"/>
                    <a:pt x="158" y="283"/>
                  </a:cubicBezTo>
                  <a:cubicBezTo>
                    <a:pt x="144" y="272"/>
                    <a:pt x="132" y="263"/>
                    <a:pt x="127" y="262"/>
                  </a:cubicBezTo>
                  <a:cubicBezTo>
                    <a:pt x="103" y="259"/>
                    <a:pt x="101" y="259"/>
                    <a:pt x="70" y="262"/>
                  </a:cubicBezTo>
                  <a:cubicBezTo>
                    <a:pt x="37" y="265"/>
                    <a:pt x="39" y="269"/>
                    <a:pt x="27" y="270"/>
                  </a:cubicBezTo>
                  <a:cubicBezTo>
                    <a:pt x="15" y="270"/>
                    <a:pt x="0" y="155"/>
                    <a:pt x="11" y="151"/>
                  </a:cubicBezTo>
                  <a:cubicBezTo>
                    <a:pt x="25" y="145"/>
                    <a:pt x="41" y="143"/>
                    <a:pt x="57" y="143"/>
                  </a:cubicBezTo>
                  <a:cubicBezTo>
                    <a:pt x="71" y="143"/>
                    <a:pt x="104" y="146"/>
                    <a:pt x="104" y="143"/>
                  </a:cubicBezTo>
                  <a:cubicBezTo>
                    <a:pt x="107" y="128"/>
                    <a:pt x="106" y="62"/>
                    <a:pt x="113" y="37"/>
                  </a:cubicBezTo>
                  <a:cubicBezTo>
                    <a:pt x="120" y="13"/>
                    <a:pt x="121" y="8"/>
                    <a:pt x="123" y="5"/>
                  </a:cubicBezTo>
                  <a:cubicBezTo>
                    <a:pt x="124" y="2"/>
                    <a:pt x="125" y="0"/>
                    <a:pt x="132" y="2"/>
                  </a:cubicBezTo>
                  <a:cubicBezTo>
                    <a:pt x="148" y="7"/>
                    <a:pt x="146" y="5"/>
                    <a:pt x="150" y="8"/>
                  </a:cubicBezTo>
                  <a:cubicBezTo>
                    <a:pt x="154" y="11"/>
                    <a:pt x="144" y="36"/>
                    <a:pt x="140" y="53"/>
                  </a:cubicBezTo>
                  <a:cubicBezTo>
                    <a:pt x="137" y="70"/>
                    <a:pt x="136" y="114"/>
                    <a:pt x="136" y="134"/>
                  </a:cubicBezTo>
                  <a:cubicBezTo>
                    <a:pt x="137" y="155"/>
                    <a:pt x="136" y="181"/>
                    <a:pt x="157" y="220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730"/>
            <p:cNvSpPr>
              <a:spLocks/>
            </p:cNvSpPr>
            <p:nvPr/>
          </p:nvSpPr>
          <p:spPr bwMode="auto">
            <a:xfrm>
              <a:off x="6882376" y="4320887"/>
              <a:ext cx="15544" cy="1554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1" y="4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5" y="7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3" y="7"/>
                    <a:pt x="1" y="6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6" y="1"/>
                    <a:pt x="6" y="2"/>
                  </a:cubicBezTo>
                  <a:cubicBezTo>
                    <a:pt x="7" y="4"/>
                    <a:pt x="6" y="6"/>
                    <a:pt x="5" y="7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731"/>
            <p:cNvSpPr>
              <a:spLocks/>
            </p:cNvSpPr>
            <p:nvPr/>
          </p:nvSpPr>
          <p:spPr bwMode="auto">
            <a:xfrm>
              <a:off x="6400516" y="4480781"/>
              <a:ext cx="128792" cy="204309"/>
            </a:xfrm>
            <a:custGeom>
              <a:avLst/>
              <a:gdLst/>
              <a:ahLst/>
              <a:cxnLst>
                <a:cxn ang="0">
                  <a:pos x="50" y="6"/>
                </a:cxn>
                <a:cxn ang="0">
                  <a:pos x="34" y="1"/>
                </a:cxn>
                <a:cxn ang="0">
                  <a:pos x="20" y="2"/>
                </a:cxn>
                <a:cxn ang="0">
                  <a:pos x="14" y="14"/>
                </a:cxn>
                <a:cxn ang="0">
                  <a:pos x="6" y="31"/>
                </a:cxn>
                <a:cxn ang="0">
                  <a:pos x="0" y="44"/>
                </a:cxn>
                <a:cxn ang="0">
                  <a:pos x="11" y="71"/>
                </a:cxn>
                <a:cxn ang="0">
                  <a:pos x="29" y="92"/>
                </a:cxn>
                <a:cxn ang="0">
                  <a:pos x="43" y="75"/>
                </a:cxn>
                <a:cxn ang="0">
                  <a:pos x="51" y="52"/>
                </a:cxn>
                <a:cxn ang="0">
                  <a:pos x="55" y="25"/>
                </a:cxn>
                <a:cxn ang="0">
                  <a:pos x="50" y="6"/>
                </a:cxn>
              </a:cxnLst>
              <a:rect l="0" t="0" r="r" b="b"/>
              <a:pathLst>
                <a:path w="58" h="92">
                  <a:moveTo>
                    <a:pt x="50" y="6"/>
                  </a:moveTo>
                  <a:cubicBezTo>
                    <a:pt x="42" y="5"/>
                    <a:pt x="42" y="0"/>
                    <a:pt x="34" y="1"/>
                  </a:cubicBezTo>
                  <a:cubicBezTo>
                    <a:pt x="26" y="2"/>
                    <a:pt x="23" y="0"/>
                    <a:pt x="20" y="2"/>
                  </a:cubicBezTo>
                  <a:cubicBezTo>
                    <a:pt x="16" y="5"/>
                    <a:pt x="15" y="9"/>
                    <a:pt x="14" y="14"/>
                  </a:cubicBezTo>
                  <a:cubicBezTo>
                    <a:pt x="12" y="19"/>
                    <a:pt x="11" y="26"/>
                    <a:pt x="6" y="31"/>
                  </a:cubicBezTo>
                  <a:cubicBezTo>
                    <a:pt x="2" y="35"/>
                    <a:pt x="0" y="38"/>
                    <a:pt x="0" y="44"/>
                  </a:cubicBezTo>
                  <a:cubicBezTo>
                    <a:pt x="1" y="49"/>
                    <a:pt x="6" y="62"/>
                    <a:pt x="11" y="71"/>
                  </a:cubicBezTo>
                  <a:cubicBezTo>
                    <a:pt x="17" y="79"/>
                    <a:pt x="25" y="92"/>
                    <a:pt x="29" y="92"/>
                  </a:cubicBezTo>
                  <a:cubicBezTo>
                    <a:pt x="32" y="91"/>
                    <a:pt x="41" y="85"/>
                    <a:pt x="43" y="75"/>
                  </a:cubicBezTo>
                  <a:cubicBezTo>
                    <a:pt x="45" y="65"/>
                    <a:pt x="48" y="61"/>
                    <a:pt x="51" y="52"/>
                  </a:cubicBezTo>
                  <a:cubicBezTo>
                    <a:pt x="53" y="44"/>
                    <a:pt x="58" y="33"/>
                    <a:pt x="55" y="25"/>
                  </a:cubicBezTo>
                  <a:cubicBezTo>
                    <a:pt x="51" y="17"/>
                    <a:pt x="50" y="6"/>
                    <a:pt x="50" y="6"/>
                  </a:cubicBezTo>
                  <a:close/>
                </a:path>
              </a:pathLst>
            </a:custGeom>
            <a:solidFill>
              <a:srgbClr val="5454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732"/>
            <p:cNvSpPr>
              <a:spLocks/>
            </p:cNvSpPr>
            <p:nvPr/>
          </p:nvSpPr>
          <p:spPr bwMode="auto">
            <a:xfrm>
              <a:off x="6418280" y="4471898"/>
              <a:ext cx="128792" cy="199867"/>
            </a:xfrm>
            <a:custGeom>
              <a:avLst/>
              <a:gdLst/>
              <a:ahLst/>
              <a:cxnLst>
                <a:cxn ang="0">
                  <a:pos x="50" y="6"/>
                </a:cxn>
                <a:cxn ang="0">
                  <a:pos x="34" y="2"/>
                </a:cxn>
                <a:cxn ang="0">
                  <a:pos x="19" y="4"/>
                </a:cxn>
                <a:cxn ang="0">
                  <a:pos x="14" y="15"/>
                </a:cxn>
                <a:cxn ang="0">
                  <a:pos x="6" y="32"/>
                </a:cxn>
                <a:cxn ang="0">
                  <a:pos x="0" y="45"/>
                </a:cxn>
                <a:cxn ang="0">
                  <a:pos x="12" y="70"/>
                </a:cxn>
                <a:cxn ang="0">
                  <a:pos x="29" y="90"/>
                </a:cxn>
                <a:cxn ang="0">
                  <a:pos x="43" y="73"/>
                </a:cxn>
                <a:cxn ang="0">
                  <a:pos x="51" y="51"/>
                </a:cxn>
                <a:cxn ang="0">
                  <a:pos x="54" y="25"/>
                </a:cxn>
                <a:cxn ang="0">
                  <a:pos x="50" y="6"/>
                </a:cxn>
              </a:cxnLst>
              <a:rect l="0" t="0" r="r" b="b"/>
              <a:pathLst>
                <a:path w="58" h="90">
                  <a:moveTo>
                    <a:pt x="50" y="6"/>
                  </a:moveTo>
                  <a:cubicBezTo>
                    <a:pt x="41" y="5"/>
                    <a:pt x="42" y="0"/>
                    <a:pt x="34" y="2"/>
                  </a:cubicBezTo>
                  <a:cubicBezTo>
                    <a:pt x="25" y="3"/>
                    <a:pt x="23" y="2"/>
                    <a:pt x="19" y="4"/>
                  </a:cubicBezTo>
                  <a:cubicBezTo>
                    <a:pt x="16" y="6"/>
                    <a:pt x="15" y="10"/>
                    <a:pt x="14" y="15"/>
                  </a:cubicBezTo>
                  <a:cubicBezTo>
                    <a:pt x="12" y="21"/>
                    <a:pt x="11" y="28"/>
                    <a:pt x="6" y="32"/>
                  </a:cubicBezTo>
                  <a:cubicBezTo>
                    <a:pt x="2" y="36"/>
                    <a:pt x="0" y="39"/>
                    <a:pt x="0" y="45"/>
                  </a:cubicBezTo>
                  <a:cubicBezTo>
                    <a:pt x="1" y="50"/>
                    <a:pt x="6" y="62"/>
                    <a:pt x="12" y="70"/>
                  </a:cubicBezTo>
                  <a:cubicBezTo>
                    <a:pt x="17" y="78"/>
                    <a:pt x="26" y="90"/>
                    <a:pt x="29" y="90"/>
                  </a:cubicBezTo>
                  <a:cubicBezTo>
                    <a:pt x="32" y="90"/>
                    <a:pt x="41" y="83"/>
                    <a:pt x="43" y="73"/>
                  </a:cubicBezTo>
                  <a:cubicBezTo>
                    <a:pt x="45" y="63"/>
                    <a:pt x="48" y="59"/>
                    <a:pt x="51" y="51"/>
                  </a:cubicBezTo>
                  <a:cubicBezTo>
                    <a:pt x="53" y="43"/>
                    <a:pt x="58" y="33"/>
                    <a:pt x="54" y="25"/>
                  </a:cubicBezTo>
                  <a:cubicBezTo>
                    <a:pt x="51" y="17"/>
                    <a:pt x="50" y="6"/>
                    <a:pt x="50" y="6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733"/>
            <p:cNvSpPr>
              <a:spLocks/>
            </p:cNvSpPr>
            <p:nvPr/>
          </p:nvSpPr>
          <p:spPr bwMode="auto">
            <a:xfrm>
              <a:off x="6476015" y="4063281"/>
              <a:ext cx="430788" cy="548524"/>
            </a:xfrm>
            <a:custGeom>
              <a:avLst/>
              <a:gdLst/>
              <a:ahLst/>
              <a:cxnLst>
                <a:cxn ang="0">
                  <a:pos x="133" y="78"/>
                </a:cxn>
                <a:cxn ang="0">
                  <a:pos x="108" y="51"/>
                </a:cxn>
                <a:cxn ang="0">
                  <a:pos x="73" y="17"/>
                </a:cxn>
                <a:cxn ang="0">
                  <a:pos x="53" y="4"/>
                </a:cxn>
                <a:cxn ang="0">
                  <a:pos x="27" y="31"/>
                </a:cxn>
                <a:cxn ang="0">
                  <a:pos x="17" y="44"/>
                </a:cxn>
                <a:cxn ang="0">
                  <a:pos x="20" y="62"/>
                </a:cxn>
                <a:cxn ang="0">
                  <a:pos x="61" y="97"/>
                </a:cxn>
                <a:cxn ang="0">
                  <a:pos x="94" y="129"/>
                </a:cxn>
                <a:cxn ang="0">
                  <a:pos x="97" y="144"/>
                </a:cxn>
                <a:cxn ang="0">
                  <a:pos x="98" y="164"/>
                </a:cxn>
                <a:cxn ang="0">
                  <a:pos x="69" y="178"/>
                </a:cxn>
                <a:cxn ang="0">
                  <a:pos x="28" y="180"/>
                </a:cxn>
                <a:cxn ang="0">
                  <a:pos x="2" y="188"/>
                </a:cxn>
                <a:cxn ang="0">
                  <a:pos x="6" y="214"/>
                </a:cxn>
                <a:cxn ang="0">
                  <a:pos x="15" y="243"/>
                </a:cxn>
                <a:cxn ang="0">
                  <a:pos x="58" y="242"/>
                </a:cxn>
                <a:cxn ang="0">
                  <a:pos x="84" y="242"/>
                </a:cxn>
                <a:cxn ang="0">
                  <a:pos x="122" y="226"/>
                </a:cxn>
                <a:cxn ang="0">
                  <a:pos x="152" y="210"/>
                </a:cxn>
                <a:cxn ang="0">
                  <a:pos x="182" y="211"/>
                </a:cxn>
                <a:cxn ang="0">
                  <a:pos x="164" y="79"/>
                </a:cxn>
                <a:cxn ang="0">
                  <a:pos x="133" y="78"/>
                </a:cxn>
              </a:cxnLst>
              <a:rect l="0" t="0" r="r" b="b"/>
              <a:pathLst>
                <a:path w="194" h="247">
                  <a:moveTo>
                    <a:pt x="133" y="78"/>
                  </a:moveTo>
                  <a:cubicBezTo>
                    <a:pt x="123" y="70"/>
                    <a:pt x="124" y="68"/>
                    <a:pt x="108" y="51"/>
                  </a:cubicBezTo>
                  <a:cubicBezTo>
                    <a:pt x="92" y="35"/>
                    <a:pt x="87" y="31"/>
                    <a:pt x="73" y="17"/>
                  </a:cubicBezTo>
                  <a:cubicBezTo>
                    <a:pt x="59" y="4"/>
                    <a:pt x="58" y="0"/>
                    <a:pt x="53" y="4"/>
                  </a:cubicBezTo>
                  <a:cubicBezTo>
                    <a:pt x="47" y="8"/>
                    <a:pt x="35" y="22"/>
                    <a:pt x="27" y="31"/>
                  </a:cubicBezTo>
                  <a:cubicBezTo>
                    <a:pt x="20" y="40"/>
                    <a:pt x="20" y="38"/>
                    <a:pt x="17" y="44"/>
                  </a:cubicBezTo>
                  <a:cubicBezTo>
                    <a:pt x="14" y="50"/>
                    <a:pt x="10" y="53"/>
                    <a:pt x="20" y="62"/>
                  </a:cubicBezTo>
                  <a:cubicBezTo>
                    <a:pt x="31" y="72"/>
                    <a:pt x="35" y="77"/>
                    <a:pt x="61" y="97"/>
                  </a:cubicBezTo>
                  <a:cubicBezTo>
                    <a:pt x="86" y="116"/>
                    <a:pt x="92" y="125"/>
                    <a:pt x="94" y="129"/>
                  </a:cubicBezTo>
                  <a:cubicBezTo>
                    <a:pt x="97" y="133"/>
                    <a:pt x="96" y="133"/>
                    <a:pt x="97" y="144"/>
                  </a:cubicBezTo>
                  <a:cubicBezTo>
                    <a:pt x="97" y="156"/>
                    <a:pt x="97" y="160"/>
                    <a:pt x="98" y="164"/>
                  </a:cubicBezTo>
                  <a:cubicBezTo>
                    <a:pt x="99" y="168"/>
                    <a:pt x="77" y="176"/>
                    <a:pt x="69" y="178"/>
                  </a:cubicBezTo>
                  <a:cubicBezTo>
                    <a:pt x="62" y="180"/>
                    <a:pt x="43" y="179"/>
                    <a:pt x="28" y="180"/>
                  </a:cubicBezTo>
                  <a:cubicBezTo>
                    <a:pt x="13" y="181"/>
                    <a:pt x="4" y="183"/>
                    <a:pt x="2" y="188"/>
                  </a:cubicBezTo>
                  <a:cubicBezTo>
                    <a:pt x="0" y="192"/>
                    <a:pt x="4" y="204"/>
                    <a:pt x="6" y="214"/>
                  </a:cubicBezTo>
                  <a:cubicBezTo>
                    <a:pt x="9" y="224"/>
                    <a:pt x="9" y="239"/>
                    <a:pt x="15" y="243"/>
                  </a:cubicBezTo>
                  <a:cubicBezTo>
                    <a:pt x="21" y="247"/>
                    <a:pt x="48" y="241"/>
                    <a:pt x="58" y="242"/>
                  </a:cubicBezTo>
                  <a:cubicBezTo>
                    <a:pt x="68" y="244"/>
                    <a:pt x="74" y="246"/>
                    <a:pt x="84" y="242"/>
                  </a:cubicBezTo>
                  <a:cubicBezTo>
                    <a:pt x="94" y="238"/>
                    <a:pt x="108" y="233"/>
                    <a:pt x="122" y="226"/>
                  </a:cubicBezTo>
                  <a:cubicBezTo>
                    <a:pt x="137" y="219"/>
                    <a:pt x="145" y="210"/>
                    <a:pt x="152" y="210"/>
                  </a:cubicBezTo>
                  <a:cubicBezTo>
                    <a:pt x="159" y="209"/>
                    <a:pt x="170" y="214"/>
                    <a:pt x="182" y="211"/>
                  </a:cubicBezTo>
                  <a:cubicBezTo>
                    <a:pt x="194" y="208"/>
                    <a:pt x="167" y="87"/>
                    <a:pt x="164" y="79"/>
                  </a:cubicBezTo>
                  <a:cubicBezTo>
                    <a:pt x="161" y="71"/>
                    <a:pt x="133" y="78"/>
                    <a:pt x="133" y="78"/>
                  </a:cubicBezTo>
                  <a:close/>
                </a:path>
              </a:pathLst>
            </a:custGeom>
            <a:solidFill>
              <a:srgbClr val="E43C3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34"/>
            <p:cNvSpPr>
              <a:spLocks/>
            </p:cNvSpPr>
            <p:nvPr/>
          </p:nvSpPr>
          <p:spPr bwMode="auto">
            <a:xfrm>
              <a:off x="6473794" y="3976672"/>
              <a:ext cx="157659" cy="190984"/>
            </a:xfrm>
            <a:custGeom>
              <a:avLst/>
              <a:gdLst/>
              <a:ahLst/>
              <a:cxnLst>
                <a:cxn ang="0">
                  <a:pos x="65" y="7"/>
                </a:cxn>
                <a:cxn ang="0">
                  <a:pos x="71" y="29"/>
                </a:cxn>
                <a:cxn ang="0">
                  <a:pos x="63" y="50"/>
                </a:cxn>
                <a:cxn ang="0">
                  <a:pos x="45" y="70"/>
                </a:cxn>
                <a:cxn ang="0">
                  <a:pos x="30" y="83"/>
                </a:cxn>
                <a:cxn ang="0">
                  <a:pos x="19" y="83"/>
                </a:cxn>
                <a:cxn ang="0">
                  <a:pos x="7" y="77"/>
                </a:cxn>
                <a:cxn ang="0">
                  <a:pos x="1" y="67"/>
                </a:cxn>
                <a:cxn ang="0">
                  <a:pos x="29" y="12"/>
                </a:cxn>
                <a:cxn ang="0">
                  <a:pos x="49" y="1"/>
                </a:cxn>
                <a:cxn ang="0">
                  <a:pos x="65" y="7"/>
                </a:cxn>
              </a:cxnLst>
              <a:rect l="0" t="0" r="r" b="b"/>
              <a:pathLst>
                <a:path w="71" h="86">
                  <a:moveTo>
                    <a:pt x="65" y="7"/>
                  </a:moveTo>
                  <a:cubicBezTo>
                    <a:pt x="69" y="13"/>
                    <a:pt x="70" y="21"/>
                    <a:pt x="71" y="29"/>
                  </a:cubicBezTo>
                  <a:cubicBezTo>
                    <a:pt x="71" y="37"/>
                    <a:pt x="68" y="42"/>
                    <a:pt x="63" y="50"/>
                  </a:cubicBezTo>
                  <a:cubicBezTo>
                    <a:pt x="58" y="59"/>
                    <a:pt x="51" y="62"/>
                    <a:pt x="45" y="70"/>
                  </a:cubicBezTo>
                  <a:cubicBezTo>
                    <a:pt x="38" y="77"/>
                    <a:pt x="31" y="80"/>
                    <a:pt x="30" y="83"/>
                  </a:cubicBezTo>
                  <a:cubicBezTo>
                    <a:pt x="28" y="85"/>
                    <a:pt x="25" y="86"/>
                    <a:pt x="19" y="83"/>
                  </a:cubicBezTo>
                  <a:cubicBezTo>
                    <a:pt x="14" y="81"/>
                    <a:pt x="12" y="83"/>
                    <a:pt x="7" y="77"/>
                  </a:cubicBezTo>
                  <a:cubicBezTo>
                    <a:pt x="2" y="72"/>
                    <a:pt x="2" y="73"/>
                    <a:pt x="1" y="67"/>
                  </a:cubicBezTo>
                  <a:cubicBezTo>
                    <a:pt x="0" y="61"/>
                    <a:pt x="25" y="20"/>
                    <a:pt x="29" y="12"/>
                  </a:cubicBezTo>
                  <a:cubicBezTo>
                    <a:pt x="34" y="5"/>
                    <a:pt x="44" y="1"/>
                    <a:pt x="49" y="1"/>
                  </a:cubicBezTo>
                  <a:cubicBezTo>
                    <a:pt x="55" y="0"/>
                    <a:pt x="65" y="7"/>
                    <a:pt x="65" y="7"/>
                  </a:cubicBezTo>
                  <a:close/>
                </a:path>
              </a:pathLst>
            </a:custGeom>
            <a:solidFill>
              <a:srgbClr val="5454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735"/>
            <p:cNvSpPr>
              <a:spLocks/>
            </p:cNvSpPr>
            <p:nvPr/>
          </p:nvSpPr>
          <p:spPr bwMode="auto">
            <a:xfrm>
              <a:off x="6469353" y="3972230"/>
              <a:ext cx="150998" cy="168777"/>
            </a:xfrm>
            <a:custGeom>
              <a:avLst/>
              <a:gdLst/>
              <a:ahLst/>
              <a:cxnLst>
                <a:cxn ang="0">
                  <a:pos x="66" y="7"/>
                </a:cxn>
                <a:cxn ang="0">
                  <a:pos x="63" y="32"/>
                </a:cxn>
                <a:cxn ang="0">
                  <a:pos x="48" y="52"/>
                </a:cxn>
                <a:cxn ang="0">
                  <a:pos x="29" y="67"/>
                </a:cxn>
                <a:cxn ang="0">
                  <a:pos x="17" y="75"/>
                </a:cxn>
                <a:cxn ang="0">
                  <a:pos x="10" y="75"/>
                </a:cxn>
                <a:cxn ang="0">
                  <a:pos x="3" y="72"/>
                </a:cxn>
                <a:cxn ang="0">
                  <a:pos x="0" y="65"/>
                </a:cxn>
                <a:cxn ang="0">
                  <a:pos x="28" y="20"/>
                </a:cxn>
                <a:cxn ang="0">
                  <a:pos x="50" y="3"/>
                </a:cxn>
                <a:cxn ang="0">
                  <a:pos x="66" y="7"/>
                </a:cxn>
              </a:cxnLst>
              <a:rect l="0" t="0" r="r" b="b"/>
              <a:pathLst>
                <a:path w="68" h="76">
                  <a:moveTo>
                    <a:pt x="66" y="7"/>
                  </a:moveTo>
                  <a:cubicBezTo>
                    <a:pt x="68" y="14"/>
                    <a:pt x="65" y="23"/>
                    <a:pt x="63" y="32"/>
                  </a:cubicBezTo>
                  <a:cubicBezTo>
                    <a:pt x="60" y="40"/>
                    <a:pt x="55" y="44"/>
                    <a:pt x="48" y="52"/>
                  </a:cubicBezTo>
                  <a:cubicBezTo>
                    <a:pt x="41" y="59"/>
                    <a:pt x="35" y="62"/>
                    <a:pt x="29" y="67"/>
                  </a:cubicBezTo>
                  <a:cubicBezTo>
                    <a:pt x="23" y="71"/>
                    <a:pt x="18" y="73"/>
                    <a:pt x="17" y="75"/>
                  </a:cubicBezTo>
                  <a:cubicBezTo>
                    <a:pt x="16" y="76"/>
                    <a:pt x="13" y="76"/>
                    <a:pt x="10" y="75"/>
                  </a:cubicBezTo>
                  <a:cubicBezTo>
                    <a:pt x="7" y="74"/>
                    <a:pt x="6" y="75"/>
                    <a:pt x="3" y="72"/>
                  </a:cubicBezTo>
                  <a:cubicBezTo>
                    <a:pt x="0" y="69"/>
                    <a:pt x="1" y="69"/>
                    <a:pt x="0" y="65"/>
                  </a:cubicBezTo>
                  <a:cubicBezTo>
                    <a:pt x="0" y="62"/>
                    <a:pt x="22" y="28"/>
                    <a:pt x="28" y="20"/>
                  </a:cubicBezTo>
                  <a:cubicBezTo>
                    <a:pt x="34" y="10"/>
                    <a:pt x="45" y="4"/>
                    <a:pt x="50" y="3"/>
                  </a:cubicBezTo>
                  <a:cubicBezTo>
                    <a:pt x="57" y="0"/>
                    <a:pt x="66" y="7"/>
                    <a:pt x="66" y="7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736"/>
            <p:cNvSpPr>
              <a:spLocks/>
            </p:cNvSpPr>
            <p:nvPr/>
          </p:nvSpPr>
          <p:spPr bwMode="auto">
            <a:xfrm>
              <a:off x="6797995" y="4101033"/>
              <a:ext cx="496294" cy="515213"/>
            </a:xfrm>
            <a:custGeom>
              <a:avLst/>
              <a:gdLst/>
              <a:ahLst/>
              <a:cxnLst>
                <a:cxn ang="0">
                  <a:pos x="158" y="139"/>
                </a:cxn>
                <a:cxn ang="0">
                  <a:pos x="192" y="179"/>
                </a:cxn>
                <a:cxn ang="0">
                  <a:pos x="220" y="198"/>
                </a:cxn>
                <a:cxn ang="0">
                  <a:pos x="190" y="232"/>
                </a:cxn>
                <a:cxn ang="0">
                  <a:pos x="152" y="205"/>
                </a:cxn>
                <a:cxn ang="0">
                  <a:pos x="129" y="192"/>
                </a:cxn>
                <a:cxn ang="0">
                  <a:pos x="81" y="211"/>
                </a:cxn>
                <a:cxn ang="0">
                  <a:pos x="27" y="222"/>
                </a:cxn>
                <a:cxn ang="0">
                  <a:pos x="11" y="31"/>
                </a:cxn>
                <a:cxn ang="0">
                  <a:pos x="43" y="44"/>
                </a:cxn>
                <a:cxn ang="0">
                  <a:pos x="90" y="52"/>
                </a:cxn>
                <a:cxn ang="0">
                  <a:pos x="98" y="2"/>
                </a:cxn>
                <a:cxn ang="0">
                  <a:pos x="146" y="18"/>
                </a:cxn>
                <a:cxn ang="0">
                  <a:pos x="158" y="139"/>
                </a:cxn>
              </a:cxnLst>
              <a:rect l="0" t="0" r="r" b="b"/>
              <a:pathLst>
                <a:path w="223" h="232">
                  <a:moveTo>
                    <a:pt x="158" y="139"/>
                  </a:moveTo>
                  <a:cubicBezTo>
                    <a:pt x="168" y="157"/>
                    <a:pt x="166" y="159"/>
                    <a:pt x="192" y="179"/>
                  </a:cubicBezTo>
                  <a:cubicBezTo>
                    <a:pt x="217" y="198"/>
                    <a:pt x="210" y="183"/>
                    <a:pt x="220" y="198"/>
                  </a:cubicBezTo>
                  <a:cubicBezTo>
                    <a:pt x="223" y="203"/>
                    <a:pt x="191" y="232"/>
                    <a:pt x="190" y="232"/>
                  </a:cubicBezTo>
                  <a:cubicBezTo>
                    <a:pt x="179" y="231"/>
                    <a:pt x="166" y="215"/>
                    <a:pt x="152" y="205"/>
                  </a:cubicBezTo>
                  <a:cubicBezTo>
                    <a:pt x="138" y="194"/>
                    <a:pt x="134" y="190"/>
                    <a:pt x="129" y="192"/>
                  </a:cubicBezTo>
                  <a:cubicBezTo>
                    <a:pt x="125" y="195"/>
                    <a:pt x="110" y="200"/>
                    <a:pt x="81" y="211"/>
                  </a:cubicBezTo>
                  <a:cubicBezTo>
                    <a:pt x="52" y="222"/>
                    <a:pt x="39" y="222"/>
                    <a:pt x="27" y="222"/>
                  </a:cubicBezTo>
                  <a:cubicBezTo>
                    <a:pt x="15" y="222"/>
                    <a:pt x="0" y="27"/>
                    <a:pt x="11" y="31"/>
                  </a:cubicBezTo>
                  <a:cubicBezTo>
                    <a:pt x="24" y="36"/>
                    <a:pt x="28" y="41"/>
                    <a:pt x="43" y="44"/>
                  </a:cubicBezTo>
                  <a:cubicBezTo>
                    <a:pt x="57" y="48"/>
                    <a:pt x="90" y="55"/>
                    <a:pt x="90" y="52"/>
                  </a:cubicBezTo>
                  <a:cubicBezTo>
                    <a:pt x="93" y="37"/>
                    <a:pt x="91" y="26"/>
                    <a:pt x="98" y="2"/>
                  </a:cubicBezTo>
                  <a:cubicBezTo>
                    <a:pt x="98" y="2"/>
                    <a:pt x="154" y="0"/>
                    <a:pt x="146" y="18"/>
                  </a:cubicBezTo>
                  <a:cubicBezTo>
                    <a:pt x="138" y="37"/>
                    <a:pt x="137" y="100"/>
                    <a:pt x="158" y="139"/>
                  </a:cubicBezTo>
                  <a:close/>
                </a:path>
              </a:pathLst>
            </a:custGeom>
            <a:gradFill>
              <a:gsLst>
                <a:gs pos="0">
                  <a:srgbClr val="00B050">
                    <a:lumMod val="75000"/>
                  </a:srgbClr>
                </a:gs>
                <a:gs pos="100000">
                  <a:srgbClr val="00EA1C">
                    <a:lumMod val="75000"/>
                  </a:srgbClr>
                </a:gs>
              </a:gsLst>
              <a:lin ang="84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Freeform 737"/>
            <p:cNvSpPr>
              <a:spLocks/>
            </p:cNvSpPr>
            <p:nvPr/>
          </p:nvSpPr>
          <p:spPr bwMode="auto">
            <a:xfrm>
              <a:off x="7124417" y="4087709"/>
              <a:ext cx="427457" cy="428604"/>
            </a:xfrm>
            <a:custGeom>
              <a:avLst/>
              <a:gdLst/>
              <a:ahLst/>
              <a:cxnLst>
                <a:cxn ang="0">
                  <a:pos x="150" y="15"/>
                </a:cxn>
                <a:cxn ang="0">
                  <a:pos x="90" y="10"/>
                </a:cxn>
                <a:cxn ang="0">
                  <a:pos x="57" y="2"/>
                </a:cxn>
                <a:cxn ang="0">
                  <a:pos x="17" y="27"/>
                </a:cxn>
                <a:cxn ang="0">
                  <a:pos x="1" y="84"/>
                </a:cxn>
                <a:cxn ang="0">
                  <a:pos x="19" y="138"/>
                </a:cxn>
                <a:cxn ang="0">
                  <a:pos x="54" y="177"/>
                </a:cxn>
                <a:cxn ang="0">
                  <a:pos x="96" y="193"/>
                </a:cxn>
                <a:cxn ang="0">
                  <a:pos x="135" y="186"/>
                </a:cxn>
                <a:cxn ang="0">
                  <a:pos x="176" y="161"/>
                </a:cxn>
                <a:cxn ang="0">
                  <a:pos x="191" y="108"/>
                </a:cxn>
                <a:cxn ang="0">
                  <a:pos x="182" y="55"/>
                </a:cxn>
                <a:cxn ang="0">
                  <a:pos x="150" y="15"/>
                </a:cxn>
              </a:cxnLst>
              <a:rect l="0" t="0" r="r" b="b"/>
              <a:pathLst>
                <a:path w="192" h="193">
                  <a:moveTo>
                    <a:pt x="150" y="15"/>
                  </a:moveTo>
                  <a:cubicBezTo>
                    <a:pt x="138" y="7"/>
                    <a:pt x="100" y="13"/>
                    <a:pt x="90" y="10"/>
                  </a:cubicBezTo>
                  <a:cubicBezTo>
                    <a:pt x="85" y="9"/>
                    <a:pt x="74" y="0"/>
                    <a:pt x="57" y="2"/>
                  </a:cubicBezTo>
                  <a:cubicBezTo>
                    <a:pt x="49" y="3"/>
                    <a:pt x="25" y="16"/>
                    <a:pt x="17" y="27"/>
                  </a:cubicBezTo>
                  <a:cubicBezTo>
                    <a:pt x="9" y="39"/>
                    <a:pt x="0" y="65"/>
                    <a:pt x="1" y="84"/>
                  </a:cubicBezTo>
                  <a:cubicBezTo>
                    <a:pt x="3" y="102"/>
                    <a:pt x="11" y="124"/>
                    <a:pt x="19" y="138"/>
                  </a:cubicBezTo>
                  <a:cubicBezTo>
                    <a:pt x="27" y="152"/>
                    <a:pt x="41" y="169"/>
                    <a:pt x="54" y="177"/>
                  </a:cubicBezTo>
                  <a:cubicBezTo>
                    <a:pt x="66" y="184"/>
                    <a:pt x="81" y="193"/>
                    <a:pt x="96" y="193"/>
                  </a:cubicBezTo>
                  <a:cubicBezTo>
                    <a:pt x="111" y="192"/>
                    <a:pt x="122" y="190"/>
                    <a:pt x="135" y="186"/>
                  </a:cubicBezTo>
                  <a:cubicBezTo>
                    <a:pt x="148" y="183"/>
                    <a:pt x="169" y="169"/>
                    <a:pt x="176" y="161"/>
                  </a:cubicBezTo>
                  <a:cubicBezTo>
                    <a:pt x="183" y="152"/>
                    <a:pt x="192" y="124"/>
                    <a:pt x="191" y="108"/>
                  </a:cubicBezTo>
                  <a:cubicBezTo>
                    <a:pt x="189" y="92"/>
                    <a:pt x="188" y="68"/>
                    <a:pt x="182" y="55"/>
                  </a:cubicBezTo>
                  <a:cubicBezTo>
                    <a:pt x="174" y="35"/>
                    <a:pt x="150" y="15"/>
                    <a:pt x="150" y="15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738"/>
            <p:cNvSpPr>
              <a:spLocks/>
            </p:cNvSpPr>
            <p:nvPr/>
          </p:nvSpPr>
          <p:spPr bwMode="auto">
            <a:xfrm>
              <a:off x="7352024" y="4305342"/>
              <a:ext cx="51073" cy="59960"/>
            </a:xfrm>
            <a:custGeom>
              <a:avLst/>
              <a:gdLst/>
              <a:ahLst/>
              <a:cxnLst>
                <a:cxn ang="0">
                  <a:pos x="15" y="24"/>
                </a:cxn>
                <a:cxn ang="0">
                  <a:pos x="3" y="16"/>
                </a:cxn>
                <a:cxn ang="0">
                  <a:pos x="7" y="2"/>
                </a:cxn>
                <a:cxn ang="0">
                  <a:pos x="20" y="9"/>
                </a:cxn>
                <a:cxn ang="0">
                  <a:pos x="15" y="24"/>
                </a:cxn>
              </a:cxnLst>
              <a:rect l="0" t="0" r="r" b="b"/>
              <a:pathLst>
                <a:path w="23" h="27">
                  <a:moveTo>
                    <a:pt x="15" y="24"/>
                  </a:moveTo>
                  <a:cubicBezTo>
                    <a:pt x="10" y="26"/>
                    <a:pt x="6" y="27"/>
                    <a:pt x="3" y="16"/>
                  </a:cubicBezTo>
                  <a:cubicBezTo>
                    <a:pt x="0" y="4"/>
                    <a:pt x="2" y="3"/>
                    <a:pt x="7" y="2"/>
                  </a:cubicBezTo>
                  <a:cubicBezTo>
                    <a:pt x="12" y="0"/>
                    <a:pt x="18" y="3"/>
                    <a:pt x="20" y="9"/>
                  </a:cubicBezTo>
                  <a:cubicBezTo>
                    <a:pt x="23" y="16"/>
                    <a:pt x="20" y="23"/>
                    <a:pt x="15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Freeform 739"/>
            <p:cNvSpPr>
              <a:spLocks/>
            </p:cNvSpPr>
            <p:nvPr/>
          </p:nvSpPr>
          <p:spPr bwMode="auto">
            <a:xfrm>
              <a:off x="7358686" y="4316446"/>
              <a:ext cx="24426" cy="26649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" y="8"/>
                </a:cxn>
                <a:cxn ang="0">
                  <a:pos x="4" y="1"/>
                </a:cxn>
                <a:cxn ang="0">
                  <a:pos x="10" y="5"/>
                </a:cxn>
                <a:cxn ang="0">
                  <a:pos x="7" y="11"/>
                </a:cxn>
              </a:cxnLst>
              <a:rect l="0" t="0" r="r" b="b"/>
              <a:pathLst>
                <a:path w="11" h="12">
                  <a:moveTo>
                    <a:pt x="7" y="11"/>
                  </a:moveTo>
                  <a:cubicBezTo>
                    <a:pt x="5" y="12"/>
                    <a:pt x="2" y="10"/>
                    <a:pt x="1" y="8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7"/>
                    <a:pt x="10" y="10"/>
                    <a:pt x="7" y="11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740"/>
            <p:cNvSpPr>
              <a:spLocks/>
            </p:cNvSpPr>
            <p:nvPr/>
          </p:nvSpPr>
          <p:spPr bwMode="auto">
            <a:xfrm>
              <a:off x="7443067" y="4336433"/>
              <a:ext cx="28867" cy="4219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8"/>
                </a:cxn>
                <a:cxn ang="0">
                  <a:pos x="7" y="15"/>
                </a:cxn>
                <a:cxn ang="0">
                  <a:pos x="0" y="19"/>
                </a:cxn>
                <a:cxn ang="0">
                  <a:pos x="12" y="15"/>
                </a:cxn>
                <a:cxn ang="0">
                  <a:pos x="12" y="5"/>
                </a:cxn>
                <a:cxn ang="0">
                  <a:pos x="8" y="0"/>
                </a:cxn>
              </a:cxnLst>
              <a:rect l="0" t="0" r="r" b="b"/>
              <a:pathLst>
                <a:path w="13" h="19">
                  <a:moveTo>
                    <a:pt x="8" y="0"/>
                  </a:moveTo>
                  <a:cubicBezTo>
                    <a:pt x="9" y="2"/>
                    <a:pt x="11" y="5"/>
                    <a:pt x="10" y="8"/>
                  </a:cubicBezTo>
                  <a:cubicBezTo>
                    <a:pt x="10" y="11"/>
                    <a:pt x="10" y="14"/>
                    <a:pt x="7" y="15"/>
                  </a:cubicBezTo>
                  <a:cubicBezTo>
                    <a:pt x="5" y="17"/>
                    <a:pt x="0" y="19"/>
                    <a:pt x="0" y="19"/>
                  </a:cubicBezTo>
                  <a:cubicBezTo>
                    <a:pt x="0" y="19"/>
                    <a:pt x="10" y="18"/>
                    <a:pt x="12" y="15"/>
                  </a:cubicBezTo>
                  <a:cubicBezTo>
                    <a:pt x="13" y="11"/>
                    <a:pt x="13" y="6"/>
                    <a:pt x="12" y="5"/>
                  </a:cubicBezTo>
                  <a:cubicBezTo>
                    <a:pt x="11" y="3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741"/>
            <p:cNvSpPr>
              <a:spLocks/>
            </p:cNvSpPr>
            <p:nvPr/>
          </p:nvSpPr>
          <p:spPr bwMode="auto">
            <a:xfrm>
              <a:off x="7369788" y="4320887"/>
              <a:ext cx="6662" cy="888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2" y="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Freeform 742"/>
            <p:cNvSpPr>
              <a:spLocks/>
            </p:cNvSpPr>
            <p:nvPr/>
          </p:nvSpPr>
          <p:spPr bwMode="auto">
            <a:xfrm>
              <a:off x="7320936" y="4114358"/>
              <a:ext cx="48852" cy="57739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2" y="15"/>
                </a:cxn>
                <a:cxn ang="0">
                  <a:pos x="6" y="2"/>
                </a:cxn>
                <a:cxn ang="0">
                  <a:pos x="19" y="10"/>
                </a:cxn>
                <a:cxn ang="0">
                  <a:pos x="14" y="24"/>
                </a:cxn>
              </a:cxnLst>
              <a:rect l="0" t="0" r="r" b="b"/>
              <a:pathLst>
                <a:path w="22" h="26">
                  <a:moveTo>
                    <a:pt x="14" y="24"/>
                  </a:moveTo>
                  <a:cubicBezTo>
                    <a:pt x="9" y="26"/>
                    <a:pt x="2" y="24"/>
                    <a:pt x="2" y="15"/>
                  </a:cubicBezTo>
                  <a:cubicBezTo>
                    <a:pt x="0" y="5"/>
                    <a:pt x="1" y="4"/>
                    <a:pt x="6" y="2"/>
                  </a:cubicBezTo>
                  <a:cubicBezTo>
                    <a:pt x="11" y="0"/>
                    <a:pt x="17" y="4"/>
                    <a:pt x="19" y="10"/>
                  </a:cubicBezTo>
                  <a:cubicBezTo>
                    <a:pt x="22" y="16"/>
                    <a:pt x="19" y="22"/>
                    <a:pt x="14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Freeform 743"/>
            <p:cNvSpPr>
              <a:spLocks/>
            </p:cNvSpPr>
            <p:nvPr/>
          </p:nvSpPr>
          <p:spPr bwMode="auto">
            <a:xfrm>
              <a:off x="7325377" y="4134345"/>
              <a:ext cx="24426" cy="26649"/>
            </a:xfrm>
            <a:custGeom>
              <a:avLst/>
              <a:gdLst/>
              <a:ahLst/>
              <a:cxnLst>
                <a:cxn ang="0">
                  <a:pos x="8" y="11"/>
                </a:cxn>
                <a:cxn ang="0">
                  <a:pos x="1" y="7"/>
                </a:cxn>
                <a:cxn ang="0">
                  <a:pos x="4" y="1"/>
                </a:cxn>
                <a:cxn ang="0">
                  <a:pos x="10" y="5"/>
                </a:cxn>
                <a:cxn ang="0">
                  <a:pos x="8" y="11"/>
                </a:cxn>
              </a:cxnLst>
              <a:rect l="0" t="0" r="r" b="b"/>
              <a:pathLst>
                <a:path w="11" h="12">
                  <a:moveTo>
                    <a:pt x="8" y="11"/>
                  </a:moveTo>
                  <a:cubicBezTo>
                    <a:pt x="5" y="12"/>
                    <a:pt x="2" y="10"/>
                    <a:pt x="1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7"/>
                    <a:pt x="10" y="10"/>
                    <a:pt x="8" y="11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744"/>
            <p:cNvSpPr>
              <a:spLocks/>
            </p:cNvSpPr>
            <p:nvPr/>
          </p:nvSpPr>
          <p:spPr bwMode="auto">
            <a:xfrm>
              <a:off x="7418641" y="4127682"/>
              <a:ext cx="15544" cy="310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5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6" y="6"/>
                </a:cxn>
                <a:cxn ang="0">
                  <a:pos x="0" y="0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0"/>
                    <a:pt x="2" y="2"/>
                    <a:pt x="4" y="5"/>
                  </a:cubicBezTo>
                  <a:cubicBezTo>
                    <a:pt x="5" y="7"/>
                    <a:pt x="5" y="11"/>
                    <a:pt x="4" y="12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4" y="14"/>
                    <a:pt x="7" y="9"/>
                    <a:pt x="6" y="6"/>
                  </a:cubicBezTo>
                  <a:cubicBezTo>
                    <a:pt x="5" y="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745"/>
            <p:cNvSpPr>
              <a:spLocks/>
            </p:cNvSpPr>
            <p:nvPr/>
          </p:nvSpPr>
          <p:spPr bwMode="auto">
            <a:xfrm>
              <a:off x="7336480" y="4138786"/>
              <a:ext cx="8882" cy="8883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3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4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4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746"/>
            <p:cNvSpPr>
              <a:spLocks/>
            </p:cNvSpPr>
            <p:nvPr/>
          </p:nvSpPr>
          <p:spPr bwMode="auto">
            <a:xfrm>
              <a:off x="7186593" y="4178760"/>
              <a:ext cx="132123" cy="159894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8" y="25"/>
                </a:cxn>
                <a:cxn ang="0">
                  <a:pos x="33" y="58"/>
                </a:cxn>
                <a:cxn ang="0">
                  <a:pos x="55" y="70"/>
                </a:cxn>
                <a:cxn ang="0">
                  <a:pos x="38" y="69"/>
                </a:cxn>
                <a:cxn ang="0">
                  <a:pos x="17" y="67"/>
                </a:cxn>
                <a:cxn ang="0">
                  <a:pos x="2" y="56"/>
                </a:cxn>
                <a:cxn ang="0">
                  <a:pos x="3" y="42"/>
                </a:cxn>
                <a:cxn ang="0">
                  <a:pos x="16" y="40"/>
                </a:cxn>
                <a:cxn ang="0">
                  <a:pos x="15" y="34"/>
                </a:cxn>
                <a:cxn ang="0">
                  <a:pos x="17" y="13"/>
                </a:cxn>
                <a:cxn ang="0">
                  <a:pos x="32" y="0"/>
                </a:cxn>
              </a:cxnLst>
              <a:rect l="0" t="0" r="r" b="b"/>
              <a:pathLst>
                <a:path w="59" h="72">
                  <a:moveTo>
                    <a:pt x="32" y="0"/>
                  </a:moveTo>
                  <a:cubicBezTo>
                    <a:pt x="32" y="0"/>
                    <a:pt x="18" y="12"/>
                    <a:pt x="18" y="25"/>
                  </a:cubicBezTo>
                  <a:cubicBezTo>
                    <a:pt x="18" y="38"/>
                    <a:pt x="23" y="49"/>
                    <a:pt x="33" y="58"/>
                  </a:cubicBezTo>
                  <a:cubicBezTo>
                    <a:pt x="39" y="63"/>
                    <a:pt x="51" y="69"/>
                    <a:pt x="55" y="70"/>
                  </a:cubicBezTo>
                  <a:cubicBezTo>
                    <a:pt x="59" y="72"/>
                    <a:pt x="43" y="70"/>
                    <a:pt x="38" y="69"/>
                  </a:cubicBezTo>
                  <a:cubicBezTo>
                    <a:pt x="33" y="69"/>
                    <a:pt x="25" y="68"/>
                    <a:pt x="17" y="67"/>
                  </a:cubicBezTo>
                  <a:cubicBezTo>
                    <a:pt x="9" y="67"/>
                    <a:pt x="3" y="60"/>
                    <a:pt x="2" y="56"/>
                  </a:cubicBezTo>
                  <a:cubicBezTo>
                    <a:pt x="1" y="52"/>
                    <a:pt x="0" y="43"/>
                    <a:pt x="3" y="42"/>
                  </a:cubicBezTo>
                  <a:cubicBezTo>
                    <a:pt x="6" y="40"/>
                    <a:pt x="16" y="40"/>
                    <a:pt x="16" y="40"/>
                  </a:cubicBezTo>
                  <a:cubicBezTo>
                    <a:pt x="16" y="40"/>
                    <a:pt x="18" y="42"/>
                    <a:pt x="15" y="34"/>
                  </a:cubicBezTo>
                  <a:cubicBezTo>
                    <a:pt x="13" y="27"/>
                    <a:pt x="14" y="18"/>
                    <a:pt x="17" y="13"/>
                  </a:cubicBezTo>
                  <a:cubicBezTo>
                    <a:pt x="23" y="2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747"/>
            <p:cNvSpPr>
              <a:spLocks/>
            </p:cNvSpPr>
            <p:nvPr/>
          </p:nvSpPr>
          <p:spPr bwMode="auto">
            <a:xfrm>
              <a:off x="7300951" y="4345316"/>
              <a:ext cx="64396" cy="82168"/>
            </a:xfrm>
            <a:custGeom>
              <a:avLst/>
              <a:gdLst/>
              <a:ahLst/>
              <a:cxnLst>
                <a:cxn ang="0">
                  <a:pos x="20" y="35"/>
                </a:cxn>
                <a:cxn ang="0">
                  <a:pos x="3" y="22"/>
                </a:cxn>
                <a:cxn ang="0">
                  <a:pos x="8" y="2"/>
                </a:cxn>
                <a:cxn ang="0">
                  <a:pos x="25" y="15"/>
                </a:cxn>
                <a:cxn ang="0">
                  <a:pos x="20" y="35"/>
                </a:cxn>
              </a:cxnLst>
              <a:rect l="0" t="0" r="r" b="b"/>
              <a:pathLst>
                <a:path w="29" h="37">
                  <a:moveTo>
                    <a:pt x="20" y="35"/>
                  </a:moveTo>
                  <a:cubicBezTo>
                    <a:pt x="14" y="37"/>
                    <a:pt x="7" y="32"/>
                    <a:pt x="3" y="22"/>
                  </a:cubicBezTo>
                  <a:cubicBezTo>
                    <a:pt x="0" y="13"/>
                    <a:pt x="2" y="4"/>
                    <a:pt x="8" y="2"/>
                  </a:cubicBezTo>
                  <a:cubicBezTo>
                    <a:pt x="14" y="0"/>
                    <a:pt x="22" y="6"/>
                    <a:pt x="25" y="15"/>
                  </a:cubicBezTo>
                  <a:cubicBezTo>
                    <a:pt x="29" y="24"/>
                    <a:pt x="27" y="33"/>
                    <a:pt x="20" y="35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748"/>
            <p:cNvSpPr>
              <a:spLocks/>
            </p:cNvSpPr>
            <p:nvPr/>
          </p:nvSpPr>
          <p:spPr bwMode="auto">
            <a:xfrm>
              <a:off x="7256540" y="4092150"/>
              <a:ext cx="59955" cy="64402"/>
            </a:xfrm>
            <a:custGeom>
              <a:avLst/>
              <a:gdLst/>
              <a:ahLst/>
              <a:cxnLst>
                <a:cxn ang="0">
                  <a:pos x="18" y="27"/>
                </a:cxn>
                <a:cxn ang="0">
                  <a:pos x="3" y="18"/>
                </a:cxn>
                <a:cxn ang="0">
                  <a:pos x="9" y="2"/>
                </a:cxn>
                <a:cxn ang="0">
                  <a:pos x="25" y="11"/>
                </a:cxn>
                <a:cxn ang="0">
                  <a:pos x="18" y="27"/>
                </a:cxn>
              </a:cxnLst>
              <a:rect l="0" t="0" r="r" b="b"/>
              <a:pathLst>
                <a:path w="27" h="29">
                  <a:moveTo>
                    <a:pt x="18" y="27"/>
                  </a:moveTo>
                  <a:cubicBezTo>
                    <a:pt x="12" y="29"/>
                    <a:pt x="5" y="25"/>
                    <a:pt x="3" y="18"/>
                  </a:cubicBezTo>
                  <a:cubicBezTo>
                    <a:pt x="0" y="12"/>
                    <a:pt x="3" y="4"/>
                    <a:pt x="9" y="2"/>
                  </a:cubicBezTo>
                  <a:cubicBezTo>
                    <a:pt x="15" y="0"/>
                    <a:pt x="22" y="4"/>
                    <a:pt x="25" y="11"/>
                  </a:cubicBezTo>
                  <a:cubicBezTo>
                    <a:pt x="27" y="18"/>
                    <a:pt x="24" y="25"/>
                    <a:pt x="18" y="27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749"/>
            <p:cNvSpPr>
              <a:spLocks/>
            </p:cNvSpPr>
            <p:nvPr/>
          </p:nvSpPr>
          <p:spPr bwMode="auto">
            <a:xfrm>
              <a:off x="7276525" y="4189863"/>
              <a:ext cx="48852" cy="57739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22" y="15"/>
                </a:cxn>
                <a:cxn ang="0">
                  <a:pos x="19" y="5"/>
                </a:cxn>
                <a:cxn ang="0">
                  <a:pos x="9" y="1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12" y="5"/>
                </a:cxn>
                <a:cxn ang="0">
                  <a:pos x="18" y="11"/>
                </a:cxn>
                <a:cxn ang="0">
                  <a:pos x="17" y="23"/>
                </a:cxn>
                <a:cxn ang="0">
                  <a:pos x="17" y="25"/>
                </a:cxn>
              </a:cxnLst>
              <a:rect l="0" t="0" r="r" b="b"/>
              <a:pathLst>
                <a:path w="22" h="26">
                  <a:moveTo>
                    <a:pt x="17" y="25"/>
                  </a:moveTo>
                  <a:cubicBezTo>
                    <a:pt x="19" y="25"/>
                    <a:pt x="22" y="20"/>
                    <a:pt x="22" y="15"/>
                  </a:cubicBezTo>
                  <a:cubicBezTo>
                    <a:pt x="22" y="11"/>
                    <a:pt x="22" y="8"/>
                    <a:pt x="19" y="5"/>
                  </a:cubicBezTo>
                  <a:cubicBezTo>
                    <a:pt x="16" y="2"/>
                    <a:pt x="12" y="0"/>
                    <a:pt x="9" y="1"/>
                  </a:cubicBezTo>
                  <a:cubicBezTo>
                    <a:pt x="6" y="2"/>
                    <a:pt x="0" y="5"/>
                    <a:pt x="0" y="6"/>
                  </a:cubicBezTo>
                  <a:cubicBezTo>
                    <a:pt x="0" y="8"/>
                    <a:pt x="2" y="10"/>
                    <a:pt x="2" y="9"/>
                  </a:cubicBezTo>
                  <a:cubicBezTo>
                    <a:pt x="3" y="9"/>
                    <a:pt x="9" y="4"/>
                    <a:pt x="12" y="5"/>
                  </a:cubicBezTo>
                  <a:cubicBezTo>
                    <a:pt x="15" y="6"/>
                    <a:pt x="18" y="8"/>
                    <a:pt x="18" y="11"/>
                  </a:cubicBezTo>
                  <a:cubicBezTo>
                    <a:pt x="19" y="14"/>
                    <a:pt x="18" y="21"/>
                    <a:pt x="17" y="23"/>
                  </a:cubicBezTo>
                  <a:cubicBezTo>
                    <a:pt x="15" y="26"/>
                    <a:pt x="16" y="25"/>
                    <a:pt x="17" y="25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750"/>
            <p:cNvSpPr>
              <a:spLocks noEditPoints="1"/>
            </p:cNvSpPr>
            <p:nvPr/>
          </p:nvSpPr>
          <p:spPr bwMode="auto">
            <a:xfrm>
              <a:off x="7356465" y="4025528"/>
              <a:ext cx="284231" cy="552966"/>
            </a:xfrm>
            <a:custGeom>
              <a:avLst/>
              <a:gdLst/>
              <a:ahLst/>
              <a:cxnLst>
                <a:cxn ang="0">
                  <a:pos x="111" y="101"/>
                </a:cxn>
                <a:cxn ang="0">
                  <a:pos x="97" y="73"/>
                </a:cxn>
                <a:cxn ang="0">
                  <a:pos x="80" y="43"/>
                </a:cxn>
                <a:cxn ang="0">
                  <a:pos x="53" y="27"/>
                </a:cxn>
                <a:cxn ang="0">
                  <a:pos x="59" y="20"/>
                </a:cxn>
                <a:cxn ang="0">
                  <a:pos x="62" y="11"/>
                </a:cxn>
                <a:cxn ang="0">
                  <a:pos x="25" y="26"/>
                </a:cxn>
                <a:cxn ang="0">
                  <a:pos x="50" y="62"/>
                </a:cxn>
                <a:cxn ang="0">
                  <a:pos x="69" y="94"/>
                </a:cxn>
                <a:cxn ang="0">
                  <a:pos x="74" y="149"/>
                </a:cxn>
                <a:cxn ang="0">
                  <a:pos x="54" y="187"/>
                </a:cxn>
                <a:cxn ang="0">
                  <a:pos x="9" y="217"/>
                </a:cxn>
                <a:cxn ang="0">
                  <a:pos x="6" y="242"/>
                </a:cxn>
                <a:cxn ang="0">
                  <a:pos x="30" y="242"/>
                </a:cxn>
                <a:cxn ang="0">
                  <a:pos x="45" y="246"/>
                </a:cxn>
                <a:cxn ang="0">
                  <a:pos x="72" y="227"/>
                </a:cxn>
                <a:cxn ang="0">
                  <a:pos x="90" y="193"/>
                </a:cxn>
                <a:cxn ang="0">
                  <a:pos x="108" y="166"/>
                </a:cxn>
                <a:cxn ang="0">
                  <a:pos x="115" y="126"/>
                </a:cxn>
                <a:cxn ang="0">
                  <a:pos x="121" y="123"/>
                </a:cxn>
                <a:cxn ang="0">
                  <a:pos x="124" y="113"/>
                </a:cxn>
                <a:cxn ang="0">
                  <a:pos x="95" y="88"/>
                </a:cxn>
                <a:cxn ang="0">
                  <a:pos x="79" y="39"/>
                </a:cxn>
                <a:cxn ang="0">
                  <a:pos x="76" y="33"/>
                </a:cxn>
                <a:cxn ang="0">
                  <a:pos x="109" y="116"/>
                </a:cxn>
                <a:cxn ang="0">
                  <a:pos x="71" y="39"/>
                </a:cxn>
                <a:cxn ang="0">
                  <a:pos x="76" y="61"/>
                </a:cxn>
                <a:cxn ang="0">
                  <a:pos x="107" y="164"/>
                </a:cxn>
                <a:cxn ang="0">
                  <a:pos x="96" y="148"/>
                </a:cxn>
                <a:cxn ang="0">
                  <a:pos x="37" y="11"/>
                </a:cxn>
                <a:cxn ang="0">
                  <a:pos x="96" y="155"/>
                </a:cxn>
                <a:cxn ang="0">
                  <a:pos x="94" y="155"/>
                </a:cxn>
                <a:cxn ang="0">
                  <a:pos x="98" y="172"/>
                </a:cxn>
                <a:cxn ang="0">
                  <a:pos x="36" y="27"/>
                </a:cxn>
                <a:cxn ang="0">
                  <a:pos x="72" y="177"/>
                </a:cxn>
                <a:cxn ang="0">
                  <a:pos x="82" y="201"/>
                </a:cxn>
                <a:cxn ang="0">
                  <a:pos x="82" y="201"/>
                </a:cxn>
                <a:cxn ang="0">
                  <a:pos x="74" y="202"/>
                </a:cxn>
                <a:cxn ang="0">
                  <a:pos x="52" y="239"/>
                </a:cxn>
                <a:cxn ang="0">
                  <a:pos x="41" y="199"/>
                </a:cxn>
                <a:cxn ang="0">
                  <a:pos x="46" y="233"/>
                </a:cxn>
                <a:cxn ang="0">
                  <a:pos x="20" y="209"/>
                </a:cxn>
                <a:cxn ang="0">
                  <a:pos x="29" y="229"/>
                </a:cxn>
                <a:cxn ang="0">
                  <a:pos x="15" y="240"/>
                </a:cxn>
                <a:cxn ang="0">
                  <a:pos x="10" y="240"/>
                </a:cxn>
              </a:cxnLst>
              <a:rect l="0" t="0" r="r" b="b"/>
              <a:pathLst>
                <a:path w="128" h="249">
                  <a:moveTo>
                    <a:pt x="124" y="113"/>
                  </a:moveTo>
                  <a:cubicBezTo>
                    <a:pt x="127" y="111"/>
                    <a:pt x="124" y="107"/>
                    <a:pt x="125" y="104"/>
                  </a:cubicBezTo>
                  <a:cubicBezTo>
                    <a:pt x="121" y="102"/>
                    <a:pt x="116" y="102"/>
                    <a:pt x="111" y="101"/>
                  </a:cubicBezTo>
                  <a:cubicBezTo>
                    <a:pt x="115" y="90"/>
                    <a:pt x="102" y="78"/>
                    <a:pt x="94" y="75"/>
                  </a:cubicBezTo>
                  <a:cubicBezTo>
                    <a:pt x="93" y="69"/>
                    <a:pt x="88" y="61"/>
                    <a:pt x="93" y="58"/>
                  </a:cubicBezTo>
                  <a:cubicBezTo>
                    <a:pt x="98" y="62"/>
                    <a:pt x="95" y="71"/>
                    <a:pt x="97" y="73"/>
                  </a:cubicBezTo>
                  <a:cubicBezTo>
                    <a:pt x="99" y="69"/>
                    <a:pt x="99" y="64"/>
                    <a:pt x="96" y="57"/>
                  </a:cubicBezTo>
                  <a:cubicBezTo>
                    <a:pt x="93" y="56"/>
                    <a:pt x="90" y="54"/>
                    <a:pt x="91" y="50"/>
                  </a:cubicBezTo>
                  <a:cubicBezTo>
                    <a:pt x="87" y="48"/>
                    <a:pt x="84" y="45"/>
                    <a:pt x="80" y="43"/>
                  </a:cubicBezTo>
                  <a:cubicBezTo>
                    <a:pt x="83" y="39"/>
                    <a:pt x="80" y="34"/>
                    <a:pt x="77" y="30"/>
                  </a:cubicBezTo>
                  <a:cubicBezTo>
                    <a:pt x="71" y="29"/>
                    <a:pt x="65" y="28"/>
                    <a:pt x="57" y="30"/>
                  </a:cubicBezTo>
                  <a:cubicBezTo>
                    <a:pt x="56" y="28"/>
                    <a:pt x="54" y="28"/>
                    <a:pt x="53" y="27"/>
                  </a:cubicBezTo>
                  <a:cubicBezTo>
                    <a:pt x="55" y="23"/>
                    <a:pt x="48" y="19"/>
                    <a:pt x="53" y="15"/>
                  </a:cubicBezTo>
                  <a:cubicBezTo>
                    <a:pt x="51" y="15"/>
                    <a:pt x="46" y="13"/>
                    <a:pt x="47" y="11"/>
                  </a:cubicBezTo>
                  <a:cubicBezTo>
                    <a:pt x="53" y="10"/>
                    <a:pt x="56" y="13"/>
                    <a:pt x="59" y="20"/>
                  </a:cubicBezTo>
                  <a:cubicBezTo>
                    <a:pt x="57" y="19"/>
                    <a:pt x="55" y="19"/>
                    <a:pt x="54" y="21"/>
                  </a:cubicBezTo>
                  <a:cubicBezTo>
                    <a:pt x="55" y="25"/>
                    <a:pt x="57" y="24"/>
                    <a:pt x="60" y="24"/>
                  </a:cubicBezTo>
                  <a:cubicBezTo>
                    <a:pt x="64" y="21"/>
                    <a:pt x="60" y="14"/>
                    <a:pt x="62" y="11"/>
                  </a:cubicBezTo>
                  <a:cubicBezTo>
                    <a:pt x="59" y="9"/>
                    <a:pt x="56" y="4"/>
                    <a:pt x="53" y="3"/>
                  </a:cubicBezTo>
                  <a:cubicBezTo>
                    <a:pt x="38" y="0"/>
                    <a:pt x="26" y="10"/>
                    <a:pt x="30" y="24"/>
                  </a:cubicBezTo>
                  <a:cubicBezTo>
                    <a:pt x="28" y="23"/>
                    <a:pt x="26" y="24"/>
                    <a:pt x="25" y="26"/>
                  </a:cubicBezTo>
                  <a:cubicBezTo>
                    <a:pt x="24" y="32"/>
                    <a:pt x="30" y="43"/>
                    <a:pt x="36" y="43"/>
                  </a:cubicBezTo>
                  <a:cubicBezTo>
                    <a:pt x="36" y="50"/>
                    <a:pt x="44" y="51"/>
                    <a:pt x="49" y="53"/>
                  </a:cubicBezTo>
                  <a:cubicBezTo>
                    <a:pt x="47" y="55"/>
                    <a:pt x="49" y="58"/>
                    <a:pt x="50" y="62"/>
                  </a:cubicBezTo>
                  <a:cubicBezTo>
                    <a:pt x="53" y="64"/>
                    <a:pt x="57" y="64"/>
                    <a:pt x="59" y="67"/>
                  </a:cubicBezTo>
                  <a:cubicBezTo>
                    <a:pt x="59" y="72"/>
                    <a:pt x="63" y="74"/>
                    <a:pt x="64" y="77"/>
                  </a:cubicBezTo>
                  <a:cubicBezTo>
                    <a:pt x="63" y="81"/>
                    <a:pt x="65" y="89"/>
                    <a:pt x="69" y="94"/>
                  </a:cubicBezTo>
                  <a:cubicBezTo>
                    <a:pt x="69" y="96"/>
                    <a:pt x="63" y="103"/>
                    <a:pt x="63" y="105"/>
                  </a:cubicBezTo>
                  <a:cubicBezTo>
                    <a:pt x="63" y="113"/>
                    <a:pt x="70" y="118"/>
                    <a:pt x="75" y="123"/>
                  </a:cubicBezTo>
                  <a:cubicBezTo>
                    <a:pt x="71" y="130"/>
                    <a:pt x="74" y="140"/>
                    <a:pt x="74" y="149"/>
                  </a:cubicBezTo>
                  <a:cubicBezTo>
                    <a:pt x="75" y="150"/>
                    <a:pt x="77" y="151"/>
                    <a:pt x="78" y="152"/>
                  </a:cubicBezTo>
                  <a:cubicBezTo>
                    <a:pt x="77" y="154"/>
                    <a:pt x="75" y="156"/>
                    <a:pt x="75" y="159"/>
                  </a:cubicBezTo>
                  <a:cubicBezTo>
                    <a:pt x="59" y="164"/>
                    <a:pt x="59" y="176"/>
                    <a:pt x="54" y="187"/>
                  </a:cubicBezTo>
                  <a:cubicBezTo>
                    <a:pt x="51" y="185"/>
                    <a:pt x="47" y="186"/>
                    <a:pt x="44" y="186"/>
                  </a:cubicBezTo>
                  <a:cubicBezTo>
                    <a:pt x="39" y="192"/>
                    <a:pt x="31" y="197"/>
                    <a:pt x="30" y="205"/>
                  </a:cubicBezTo>
                  <a:cubicBezTo>
                    <a:pt x="17" y="194"/>
                    <a:pt x="15" y="211"/>
                    <a:pt x="9" y="217"/>
                  </a:cubicBezTo>
                  <a:cubicBezTo>
                    <a:pt x="9" y="219"/>
                    <a:pt x="13" y="221"/>
                    <a:pt x="11" y="222"/>
                  </a:cubicBezTo>
                  <a:cubicBezTo>
                    <a:pt x="4" y="221"/>
                    <a:pt x="3" y="228"/>
                    <a:pt x="1" y="231"/>
                  </a:cubicBezTo>
                  <a:cubicBezTo>
                    <a:pt x="2" y="236"/>
                    <a:pt x="4" y="239"/>
                    <a:pt x="6" y="242"/>
                  </a:cubicBezTo>
                  <a:cubicBezTo>
                    <a:pt x="13" y="242"/>
                    <a:pt x="17" y="249"/>
                    <a:pt x="24" y="249"/>
                  </a:cubicBezTo>
                  <a:cubicBezTo>
                    <a:pt x="26" y="244"/>
                    <a:pt x="16" y="245"/>
                    <a:pt x="18" y="240"/>
                  </a:cubicBezTo>
                  <a:cubicBezTo>
                    <a:pt x="23" y="239"/>
                    <a:pt x="27" y="246"/>
                    <a:pt x="30" y="242"/>
                  </a:cubicBezTo>
                  <a:cubicBezTo>
                    <a:pt x="26" y="242"/>
                    <a:pt x="20" y="237"/>
                    <a:pt x="22" y="232"/>
                  </a:cubicBezTo>
                  <a:cubicBezTo>
                    <a:pt x="23" y="231"/>
                    <a:pt x="24" y="231"/>
                    <a:pt x="25" y="231"/>
                  </a:cubicBezTo>
                  <a:cubicBezTo>
                    <a:pt x="31" y="236"/>
                    <a:pt x="39" y="240"/>
                    <a:pt x="45" y="246"/>
                  </a:cubicBezTo>
                  <a:cubicBezTo>
                    <a:pt x="50" y="246"/>
                    <a:pt x="55" y="246"/>
                    <a:pt x="61" y="243"/>
                  </a:cubicBezTo>
                  <a:cubicBezTo>
                    <a:pt x="63" y="239"/>
                    <a:pt x="68" y="235"/>
                    <a:pt x="68" y="230"/>
                  </a:cubicBezTo>
                  <a:cubicBezTo>
                    <a:pt x="70" y="229"/>
                    <a:pt x="71" y="228"/>
                    <a:pt x="72" y="227"/>
                  </a:cubicBezTo>
                  <a:cubicBezTo>
                    <a:pt x="71" y="223"/>
                    <a:pt x="68" y="224"/>
                    <a:pt x="67" y="222"/>
                  </a:cubicBezTo>
                  <a:cubicBezTo>
                    <a:pt x="70" y="217"/>
                    <a:pt x="77" y="217"/>
                    <a:pt x="82" y="214"/>
                  </a:cubicBezTo>
                  <a:cubicBezTo>
                    <a:pt x="90" y="211"/>
                    <a:pt x="96" y="199"/>
                    <a:pt x="90" y="193"/>
                  </a:cubicBezTo>
                  <a:cubicBezTo>
                    <a:pt x="92" y="192"/>
                    <a:pt x="93" y="190"/>
                    <a:pt x="95" y="189"/>
                  </a:cubicBezTo>
                  <a:cubicBezTo>
                    <a:pt x="94" y="181"/>
                    <a:pt x="101" y="180"/>
                    <a:pt x="106" y="178"/>
                  </a:cubicBezTo>
                  <a:cubicBezTo>
                    <a:pt x="108" y="175"/>
                    <a:pt x="107" y="170"/>
                    <a:pt x="108" y="166"/>
                  </a:cubicBezTo>
                  <a:cubicBezTo>
                    <a:pt x="112" y="165"/>
                    <a:pt x="113" y="163"/>
                    <a:pt x="116" y="162"/>
                  </a:cubicBezTo>
                  <a:cubicBezTo>
                    <a:pt x="118" y="156"/>
                    <a:pt x="113" y="151"/>
                    <a:pt x="109" y="148"/>
                  </a:cubicBezTo>
                  <a:cubicBezTo>
                    <a:pt x="108" y="139"/>
                    <a:pt x="114" y="134"/>
                    <a:pt x="115" y="126"/>
                  </a:cubicBezTo>
                  <a:cubicBezTo>
                    <a:pt x="117" y="132"/>
                    <a:pt x="112" y="134"/>
                    <a:pt x="114" y="139"/>
                  </a:cubicBezTo>
                  <a:cubicBezTo>
                    <a:pt x="123" y="132"/>
                    <a:pt x="113" y="121"/>
                    <a:pt x="112" y="112"/>
                  </a:cubicBezTo>
                  <a:cubicBezTo>
                    <a:pt x="117" y="112"/>
                    <a:pt x="122" y="118"/>
                    <a:pt x="121" y="123"/>
                  </a:cubicBezTo>
                  <a:cubicBezTo>
                    <a:pt x="128" y="113"/>
                    <a:pt x="112" y="111"/>
                    <a:pt x="107" y="105"/>
                  </a:cubicBezTo>
                  <a:cubicBezTo>
                    <a:pt x="114" y="102"/>
                    <a:pt x="119" y="102"/>
                    <a:pt x="123" y="105"/>
                  </a:cubicBezTo>
                  <a:cubicBezTo>
                    <a:pt x="125" y="108"/>
                    <a:pt x="124" y="115"/>
                    <a:pt x="124" y="113"/>
                  </a:cubicBezTo>
                  <a:close/>
                  <a:moveTo>
                    <a:pt x="107" y="95"/>
                  </a:moveTo>
                  <a:cubicBezTo>
                    <a:pt x="105" y="98"/>
                    <a:pt x="103" y="102"/>
                    <a:pt x="98" y="103"/>
                  </a:cubicBezTo>
                  <a:cubicBezTo>
                    <a:pt x="98" y="99"/>
                    <a:pt x="95" y="93"/>
                    <a:pt x="95" y="88"/>
                  </a:cubicBezTo>
                  <a:cubicBezTo>
                    <a:pt x="100" y="87"/>
                    <a:pt x="105" y="88"/>
                    <a:pt x="107" y="95"/>
                  </a:cubicBezTo>
                  <a:close/>
                  <a:moveTo>
                    <a:pt x="76" y="33"/>
                  </a:moveTo>
                  <a:cubicBezTo>
                    <a:pt x="77" y="35"/>
                    <a:pt x="78" y="37"/>
                    <a:pt x="79" y="39"/>
                  </a:cubicBezTo>
                  <a:cubicBezTo>
                    <a:pt x="77" y="40"/>
                    <a:pt x="76" y="38"/>
                    <a:pt x="74" y="40"/>
                  </a:cubicBezTo>
                  <a:cubicBezTo>
                    <a:pt x="72" y="35"/>
                    <a:pt x="69" y="33"/>
                    <a:pt x="65" y="33"/>
                  </a:cubicBezTo>
                  <a:cubicBezTo>
                    <a:pt x="67" y="30"/>
                    <a:pt x="74" y="32"/>
                    <a:pt x="76" y="33"/>
                  </a:cubicBezTo>
                  <a:close/>
                  <a:moveTo>
                    <a:pt x="109" y="116"/>
                  </a:moveTo>
                  <a:cubicBezTo>
                    <a:pt x="105" y="116"/>
                    <a:pt x="101" y="112"/>
                    <a:pt x="105" y="109"/>
                  </a:cubicBezTo>
                  <a:cubicBezTo>
                    <a:pt x="107" y="110"/>
                    <a:pt x="107" y="113"/>
                    <a:pt x="109" y="116"/>
                  </a:cubicBezTo>
                  <a:close/>
                  <a:moveTo>
                    <a:pt x="71" y="39"/>
                  </a:moveTo>
                  <a:cubicBezTo>
                    <a:pt x="67" y="38"/>
                    <a:pt x="63" y="39"/>
                    <a:pt x="60" y="35"/>
                  </a:cubicBezTo>
                  <a:cubicBezTo>
                    <a:pt x="64" y="35"/>
                    <a:pt x="68" y="35"/>
                    <a:pt x="71" y="39"/>
                  </a:cubicBezTo>
                  <a:close/>
                  <a:moveTo>
                    <a:pt x="79" y="60"/>
                  </a:moveTo>
                  <a:cubicBezTo>
                    <a:pt x="79" y="61"/>
                    <a:pt x="80" y="62"/>
                    <a:pt x="80" y="64"/>
                  </a:cubicBezTo>
                  <a:cubicBezTo>
                    <a:pt x="79" y="63"/>
                    <a:pt x="77" y="63"/>
                    <a:pt x="76" y="61"/>
                  </a:cubicBezTo>
                  <a:cubicBezTo>
                    <a:pt x="77" y="61"/>
                    <a:pt x="78" y="60"/>
                    <a:pt x="79" y="60"/>
                  </a:cubicBezTo>
                  <a:close/>
                  <a:moveTo>
                    <a:pt x="110" y="156"/>
                  </a:moveTo>
                  <a:cubicBezTo>
                    <a:pt x="111" y="160"/>
                    <a:pt x="108" y="161"/>
                    <a:pt x="107" y="164"/>
                  </a:cubicBezTo>
                  <a:cubicBezTo>
                    <a:pt x="103" y="164"/>
                    <a:pt x="107" y="155"/>
                    <a:pt x="110" y="156"/>
                  </a:cubicBezTo>
                  <a:close/>
                  <a:moveTo>
                    <a:pt x="102" y="143"/>
                  </a:moveTo>
                  <a:cubicBezTo>
                    <a:pt x="103" y="147"/>
                    <a:pt x="99" y="147"/>
                    <a:pt x="96" y="148"/>
                  </a:cubicBezTo>
                  <a:cubicBezTo>
                    <a:pt x="96" y="146"/>
                    <a:pt x="98" y="144"/>
                    <a:pt x="102" y="143"/>
                  </a:cubicBezTo>
                  <a:close/>
                  <a:moveTo>
                    <a:pt x="43" y="5"/>
                  </a:moveTo>
                  <a:cubicBezTo>
                    <a:pt x="42" y="8"/>
                    <a:pt x="41" y="10"/>
                    <a:pt x="37" y="11"/>
                  </a:cubicBezTo>
                  <a:cubicBezTo>
                    <a:pt x="38" y="16"/>
                    <a:pt x="36" y="18"/>
                    <a:pt x="33" y="21"/>
                  </a:cubicBezTo>
                  <a:cubicBezTo>
                    <a:pt x="30" y="15"/>
                    <a:pt x="35" y="5"/>
                    <a:pt x="43" y="5"/>
                  </a:cubicBezTo>
                  <a:close/>
                  <a:moveTo>
                    <a:pt x="96" y="155"/>
                  </a:moveTo>
                  <a:cubicBezTo>
                    <a:pt x="96" y="156"/>
                    <a:pt x="95" y="157"/>
                    <a:pt x="96" y="158"/>
                  </a:cubicBezTo>
                  <a:cubicBezTo>
                    <a:pt x="95" y="158"/>
                    <a:pt x="95" y="158"/>
                    <a:pt x="94" y="157"/>
                  </a:cubicBezTo>
                  <a:cubicBezTo>
                    <a:pt x="94" y="157"/>
                    <a:pt x="94" y="156"/>
                    <a:pt x="94" y="155"/>
                  </a:cubicBezTo>
                  <a:cubicBezTo>
                    <a:pt x="94" y="155"/>
                    <a:pt x="95" y="155"/>
                    <a:pt x="96" y="155"/>
                  </a:cubicBezTo>
                  <a:close/>
                  <a:moveTo>
                    <a:pt x="101" y="169"/>
                  </a:moveTo>
                  <a:cubicBezTo>
                    <a:pt x="100" y="170"/>
                    <a:pt x="100" y="173"/>
                    <a:pt x="98" y="172"/>
                  </a:cubicBezTo>
                  <a:cubicBezTo>
                    <a:pt x="97" y="170"/>
                    <a:pt x="99" y="169"/>
                    <a:pt x="101" y="169"/>
                  </a:cubicBezTo>
                  <a:close/>
                  <a:moveTo>
                    <a:pt x="34" y="23"/>
                  </a:moveTo>
                  <a:cubicBezTo>
                    <a:pt x="36" y="22"/>
                    <a:pt x="36" y="26"/>
                    <a:pt x="36" y="27"/>
                  </a:cubicBezTo>
                  <a:cubicBezTo>
                    <a:pt x="33" y="27"/>
                    <a:pt x="35" y="24"/>
                    <a:pt x="34" y="23"/>
                  </a:cubicBezTo>
                  <a:close/>
                  <a:moveTo>
                    <a:pt x="74" y="171"/>
                  </a:moveTo>
                  <a:cubicBezTo>
                    <a:pt x="75" y="174"/>
                    <a:pt x="72" y="175"/>
                    <a:pt x="72" y="177"/>
                  </a:cubicBezTo>
                  <a:cubicBezTo>
                    <a:pt x="70" y="177"/>
                    <a:pt x="68" y="176"/>
                    <a:pt x="65" y="178"/>
                  </a:cubicBezTo>
                  <a:cubicBezTo>
                    <a:pt x="64" y="173"/>
                    <a:pt x="70" y="169"/>
                    <a:pt x="74" y="171"/>
                  </a:cubicBezTo>
                  <a:close/>
                  <a:moveTo>
                    <a:pt x="82" y="201"/>
                  </a:moveTo>
                  <a:cubicBezTo>
                    <a:pt x="82" y="202"/>
                    <a:pt x="82" y="202"/>
                    <a:pt x="83" y="203"/>
                  </a:cubicBezTo>
                  <a:cubicBezTo>
                    <a:pt x="81" y="204"/>
                    <a:pt x="80" y="202"/>
                    <a:pt x="80" y="201"/>
                  </a:cubicBezTo>
                  <a:cubicBezTo>
                    <a:pt x="81" y="201"/>
                    <a:pt x="81" y="201"/>
                    <a:pt x="82" y="201"/>
                  </a:cubicBezTo>
                  <a:close/>
                  <a:moveTo>
                    <a:pt x="74" y="202"/>
                  </a:moveTo>
                  <a:cubicBezTo>
                    <a:pt x="74" y="203"/>
                    <a:pt x="73" y="204"/>
                    <a:pt x="70" y="205"/>
                  </a:cubicBezTo>
                  <a:cubicBezTo>
                    <a:pt x="69" y="201"/>
                    <a:pt x="72" y="202"/>
                    <a:pt x="74" y="202"/>
                  </a:cubicBezTo>
                  <a:close/>
                  <a:moveTo>
                    <a:pt x="65" y="231"/>
                  </a:moveTo>
                  <a:cubicBezTo>
                    <a:pt x="66" y="241"/>
                    <a:pt x="45" y="247"/>
                    <a:pt x="42" y="237"/>
                  </a:cubicBezTo>
                  <a:cubicBezTo>
                    <a:pt x="43" y="233"/>
                    <a:pt x="48" y="240"/>
                    <a:pt x="52" y="239"/>
                  </a:cubicBezTo>
                  <a:cubicBezTo>
                    <a:pt x="58" y="238"/>
                    <a:pt x="59" y="232"/>
                    <a:pt x="65" y="231"/>
                  </a:cubicBezTo>
                  <a:close/>
                  <a:moveTo>
                    <a:pt x="48" y="191"/>
                  </a:moveTo>
                  <a:cubicBezTo>
                    <a:pt x="46" y="194"/>
                    <a:pt x="45" y="199"/>
                    <a:pt x="41" y="199"/>
                  </a:cubicBezTo>
                  <a:cubicBezTo>
                    <a:pt x="42" y="195"/>
                    <a:pt x="44" y="193"/>
                    <a:pt x="48" y="191"/>
                  </a:cubicBezTo>
                  <a:close/>
                  <a:moveTo>
                    <a:pt x="58" y="231"/>
                  </a:moveTo>
                  <a:cubicBezTo>
                    <a:pt x="57" y="236"/>
                    <a:pt x="49" y="237"/>
                    <a:pt x="46" y="233"/>
                  </a:cubicBezTo>
                  <a:cubicBezTo>
                    <a:pt x="48" y="230"/>
                    <a:pt x="54" y="233"/>
                    <a:pt x="58" y="231"/>
                  </a:cubicBezTo>
                  <a:close/>
                  <a:moveTo>
                    <a:pt x="26" y="210"/>
                  </a:moveTo>
                  <a:cubicBezTo>
                    <a:pt x="24" y="210"/>
                    <a:pt x="22" y="209"/>
                    <a:pt x="20" y="209"/>
                  </a:cubicBezTo>
                  <a:cubicBezTo>
                    <a:pt x="21" y="206"/>
                    <a:pt x="25" y="207"/>
                    <a:pt x="26" y="210"/>
                  </a:cubicBezTo>
                  <a:close/>
                  <a:moveTo>
                    <a:pt x="33" y="232"/>
                  </a:moveTo>
                  <a:cubicBezTo>
                    <a:pt x="31" y="234"/>
                    <a:pt x="31" y="230"/>
                    <a:pt x="29" y="229"/>
                  </a:cubicBezTo>
                  <a:cubicBezTo>
                    <a:pt x="29" y="227"/>
                    <a:pt x="33" y="230"/>
                    <a:pt x="33" y="232"/>
                  </a:cubicBezTo>
                  <a:close/>
                  <a:moveTo>
                    <a:pt x="18" y="235"/>
                  </a:moveTo>
                  <a:cubicBezTo>
                    <a:pt x="18" y="237"/>
                    <a:pt x="18" y="239"/>
                    <a:pt x="15" y="240"/>
                  </a:cubicBezTo>
                  <a:cubicBezTo>
                    <a:pt x="15" y="239"/>
                    <a:pt x="14" y="239"/>
                    <a:pt x="13" y="237"/>
                  </a:cubicBezTo>
                  <a:cubicBezTo>
                    <a:pt x="16" y="237"/>
                    <a:pt x="16" y="237"/>
                    <a:pt x="18" y="235"/>
                  </a:cubicBezTo>
                  <a:close/>
                  <a:moveTo>
                    <a:pt x="10" y="240"/>
                  </a:moveTo>
                  <a:cubicBezTo>
                    <a:pt x="3" y="242"/>
                    <a:pt x="0" y="219"/>
                    <a:pt x="12" y="225"/>
                  </a:cubicBezTo>
                  <a:cubicBezTo>
                    <a:pt x="7" y="227"/>
                    <a:pt x="6" y="235"/>
                    <a:pt x="10" y="240"/>
                  </a:cubicBezTo>
                  <a:close/>
                </a:path>
              </a:pathLst>
            </a:custGeom>
            <a:solidFill>
              <a:srgbClr val="3838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Freeform 751"/>
            <p:cNvSpPr>
              <a:spLocks/>
            </p:cNvSpPr>
            <p:nvPr/>
          </p:nvSpPr>
          <p:spPr bwMode="auto">
            <a:xfrm>
              <a:off x="7106653" y="4318667"/>
              <a:ext cx="75499" cy="77726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11" y="34"/>
                </a:cxn>
                <a:cxn ang="0">
                  <a:pos x="2" y="22"/>
                </a:cxn>
                <a:cxn ang="0">
                  <a:pos x="1" y="7"/>
                </a:cxn>
                <a:cxn ang="0">
                  <a:pos x="17" y="2"/>
                </a:cxn>
                <a:cxn ang="0">
                  <a:pos x="28" y="13"/>
                </a:cxn>
                <a:cxn ang="0">
                  <a:pos x="27" y="30"/>
                </a:cxn>
              </a:cxnLst>
              <a:rect l="0" t="0" r="r" b="b"/>
              <a:pathLst>
                <a:path w="34" h="35">
                  <a:moveTo>
                    <a:pt x="27" y="30"/>
                  </a:moveTo>
                  <a:cubicBezTo>
                    <a:pt x="24" y="31"/>
                    <a:pt x="14" y="35"/>
                    <a:pt x="11" y="34"/>
                  </a:cubicBezTo>
                  <a:cubicBezTo>
                    <a:pt x="7" y="32"/>
                    <a:pt x="4" y="27"/>
                    <a:pt x="2" y="22"/>
                  </a:cubicBezTo>
                  <a:cubicBezTo>
                    <a:pt x="1" y="18"/>
                    <a:pt x="0" y="11"/>
                    <a:pt x="1" y="7"/>
                  </a:cubicBezTo>
                  <a:cubicBezTo>
                    <a:pt x="2" y="4"/>
                    <a:pt x="13" y="3"/>
                    <a:pt x="17" y="2"/>
                  </a:cubicBezTo>
                  <a:cubicBezTo>
                    <a:pt x="24" y="0"/>
                    <a:pt x="25" y="5"/>
                    <a:pt x="28" y="13"/>
                  </a:cubicBezTo>
                  <a:cubicBezTo>
                    <a:pt x="31" y="22"/>
                    <a:pt x="34" y="27"/>
                    <a:pt x="27" y="30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1" name="Group 431"/>
          <p:cNvGrpSpPr/>
          <p:nvPr/>
        </p:nvGrpSpPr>
        <p:grpSpPr>
          <a:xfrm rot="19800000">
            <a:off x="8697920" y="4525834"/>
            <a:ext cx="1346672" cy="1551497"/>
            <a:chOff x="5256929" y="1451684"/>
            <a:chExt cx="1083632" cy="1332447"/>
          </a:xfrm>
        </p:grpSpPr>
        <p:sp>
          <p:nvSpPr>
            <p:cNvPr id="82" name="Freeform 607"/>
            <p:cNvSpPr>
              <a:spLocks/>
            </p:cNvSpPr>
            <p:nvPr/>
          </p:nvSpPr>
          <p:spPr bwMode="auto">
            <a:xfrm>
              <a:off x="5488977" y="1591591"/>
              <a:ext cx="310878" cy="186543"/>
            </a:xfrm>
            <a:custGeom>
              <a:avLst/>
              <a:gdLst/>
              <a:ahLst/>
              <a:cxnLst>
                <a:cxn ang="0">
                  <a:pos x="115" y="16"/>
                </a:cxn>
                <a:cxn ang="0">
                  <a:pos x="63" y="2"/>
                </a:cxn>
                <a:cxn ang="0">
                  <a:pos x="13" y="16"/>
                </a:cxn>
                <a:cxn ang="0">
                  <a:pos x="4" y="30"/>
                </a:cxn>
                <a:cxn ang="0">
                  <a:pos x="12" y="30"/>
                </a:cxn>
                <a:cxn ang="0">
                  <a:pos x="7" y="35"/>
                </a:cxn>
                <a:cxn ang="0">
                  <a:pos x="15" y="37"/>
                </a:cxn>
                <a:cxn ang="0">
                  <a:pos x="10" y="42"/>
                </a:cxn>
                <a:cxn ang="0">
                  <a:pos x="38" y="35"/>
                </a:cxn>
                <a:cxn ang="0">
                  <a:pos x="20" y="46"/>
                </a:cxn>
                <a:cxn ang="0">
                  <a:pos x="21" y="52"/>
                </a:cxn>
                <a:cxn ang="0">
                  <a:pos x="33" y="52"/>
                </a:cxn>
                <a:cxn ang="0">
                  <a:pos x="28" y="59"/>
                </a:cxn>
                <a:cxn ang="0">
                  <a:pos x="35" y="62"/>
                </a:cxn>
                <a:cxn ang="0">
                  <a:pos x="37" y="67"/>
                </a:cxn>
                <a:cxn ang="0">
                  <a:pos x="46" y="68"/>
                </a:cxn>
                <a:cxn ang="0">
                  <a:pos x="63" y="67"/>
                </a:cxn>
                <a:cxn ang="0">
                  <a:pos x="48" y="76"/>
                </a:cxn>
                <a:cxn ang="0">
                  <a:pos x="46" y="80"/>
                </a:cxn>
                <a:cxn ang="0">
                  <a:pos x="55" y="79"/>
                </a:cxn>
                <a:cxn ang="0">
                  <a:pos x="92" y="68"/>
                </a:cxn>
                <a:cxn ang="0">
                  <a:pos x="125" y="38"/>
                </a:cxn>
                <a:cxn ang="0">
                  <a:pos x="139" y="23"/>
                </a:cxn>
                <a:cxn ang="0">
                  <a:pos x="115" y="16"/>
                </a:cxn>
              </a:cxnLst>
              <a:rect l="0" t="0" r="r" b="b"/>
              <a:pathLst>
                <a:path w="140" h="84">
                  <a:moveTo>
                    <a:pt x="115" y="16"/>
                  </a:moveTo>
                  <a:cubicBezTo>
                    <a:pt x="115" y="16"/>
                    <a:pt x="92" y="0"/>
                    <a:pt x="63" y="2"/>
                  </a:cubicBezTo>
                  <a:cubicBezTo>
                    <a:pt x="33" y="3"/>
                    <a:pt x="26" y="6"/>
                    <a:pt x="13" y="16"/>
                  </a:cubicBezTo>
                  <a:cubicBezTo>
                    <a:pt x="0" y="25"/>
                    <a:pt x="4" y="30"/>
                    <a:pt x="4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32" y="34"/>
                    <a:pt x="38" y="35"/>
                  </a:cubicBezTo>
                  <a:cubicBezTo>
                    <a:pt x="43" y="35"/>
                    <a:pt x="26" y="44"/>
                    <a:pt x="20" y="46"/>
                  </a:cubicBezTo>
                  <a:cubicBezTo>
                    <a:pt x="14" y="48"/>
                    <a:pt x="18" y="53"/>
                    <a:pt x="21" y="52"/>
                  </a:cubicBezTo>
                  <a:cubicBezTo>
                    <a:pt x="24" y="51"/>
                    <a:pt x="29" y="53"/>
                    <a:pt x="33" y="52"/>
                  </a:cubicBezTo>
                  <a:cubicBezTo>
                    <a:pt x="37" y="51"/>
                    <a:pt x="28" y="59"/>
                    <a:pt x="28" y="59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7"/>
                    <a:pt x="27" y="72"/>
                    <a:pt x="46" y="68"/>
                  </a:cubicBezTo>
                  <a:cubicBezTo>
                    <a:pt x="66" y="64"/>
                    <a:pt x="63" y="67"/>
                    <a:pt x="63" y="67"/>
                  </a:cubicBezTo>
                  <a:cubicBezTo>
                    <a:pt x="63" y="67"/>
                    <a:pt x="53" y="75"/>
                    <a:pt x="48" y="76"/>
                  </a:cubicBezTo>
                  <a:cubicBezTo>
                    <a:pt x="44" y="78"/>
                    <a:pt x="46" y="80"/>
                    <a:pt x="46" y="80"/>
                  </a:cubicBezTo>
                  <a:cubicBezTo>
                    <a:pt x="46" y="80"/>
                    <a:pt x="43" y="84"/>
                    <a:pt x="55" y="79"/>
                  </a:cubicBezTo>
                  <a:cubicBezTo>
                    <a:pt x="66" y="74"/>
                    <a:pt x="75" y="74"/>
                    <a:pt x="92" y="68"/>
                  </a:cubicBezTo>
                  <a:cubicBezTo>
                    <a:pt x="108" y="61"/>
                    <a:pt x="122" y="43"/>
                    <a:pt x="125" y="38"/>
                  </a:cubicBezTo>
                  <a:cubicBezTo>
                    <a:pt x="129" y="34"/>
                    <a:pt x="140" y="28"/>
                    <a:pt x="139" y="23"/>
                  </a:cubicBezTo>
                  <a:cubicBezTo>
                    <a:pt x="137" y="19"/>
                    <a:pt x="127" y="13"/>
                    <a:pt x="115" y="16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608"/>
            <p:cNvSpPr>
              <a:spLocks/>
            </p:cNvSpPr>
            <p:nvPr/>
          </p:nvSpPr>
          <p:spPr bwMode="auto">
            <a:xfrm>
              <a:off x="6126277" y="1895833"/>
              <a:ext cx="198740" cy="277593"/>
            </a:xfrm>
            <a:custGeom>
              <a:avLst/>
              <a:gdLst/>
              <a:ahLst/>
              <a:cxnLst>
                <a:cxn ang="0">
                  <a:pos x="41" y="15"/>
                </a:cxn>
                <a:cxn ang="0">
                  <a:pos x="76" y="52"/>
                </a:cxn>
                <a:cxn ang="0">
                  <a:pos x="84" y="106"/>
                </a:cxn>
                <a:cxn ang="0">
                  <a:pos x="73" y="122"/>
                </a:cxn>
                <a:cxn ang="0">
                  <a:pos x="68" y="113"/>
                </a:cxn>
                <a:cxn ang="0">
                  <a:pos x="65" y="120"/>
                </a:cxn>
                <a:cxn ang="0">
                  <a:pos x="60" y="113"/>
                </a:cxn>
                <a:cxn ang="0">
                  <a:pos x="56" y="119"/>
                </a:cxn>
                <a:cxn ang="0">
                  <a:pos x="52" y="88"/>
                </a:cxn>
                <a:cxn ang="0">
                  <a:pos x="47" y="110"/>
                </a:cxn>
                <a:cxn ang="0">
                  <a:pos x="41" y="112"/>
                </a:cxn>
                <a:cxn ang="0">
                  <a:pos x="36" y="100"/>
                </a:cxn>
                <a:cxn ang="0">
                  <a:pos x="30" y="107"/>
                </a:cxn>
                <a:cxn ang="0">
                  <a:pos x="25" y="101"/>
                </a:cxn>
                <a:cxn ang="0">
                  <a:pos x="19" y="101"/>
                </a:cxn>
                <a:cxn ang="0">
                  <a:pos x="15" y="92"/>
                </a:cxn>
                <a:cxn ang="0">
                  <a:pos x="11" y="76"/>
                </a:cxn>
                <a:cxn ang="0">
                  <a:pos x="6" y="94"/>
                </a:cxn>
                <a:cxn ang="0">
                  <a:pos x="3" y="97"/>
                </a:cxn>
                <a:cxn ang="0">
                  <a:pos x="1" y="89"/>
                </a:cxn>
                <a:cxn ang="0">
                  <a:pos x="1" y="52"/>
                </a:cxn>
                <a:cxn ang="0">
                  <a:pos x="17" y="16"/>
                </a:cxn>
                <a:cxn ang="0">
                  <a:pos x="26" y="0"/>
                </a:cxn>
                <a:cxn ang="0">
                  <a:pos x="41" y="15"/>
                </a:cxn>
              </a:cxnLst>
              <a:rect l="0" t="0" r="r" b="b"/>
              <a:pathLst>
                <a:path w="89" h="125">
                  <a:moveTo>
                    <a:pt x="41" y="15"/>
                  </a:moveTo>
                  <a:cubicBezTo>
                    <a:pt x="41" y="15"/>
                    <a:pt x="64" y="27"/>
                    <a:pt x="76" y="52"/>
                  </a:cubicBezTo>
                  <a:cubicBezTo>
                    <a:pt x="89" y="81"/>
                    <a:pt x="88" y="89"/>
                    <a:pt x="84" y="106"/>
                  </a:cubicBezTo>
                  <a:cubicBezTo>
                    <a:pt x="80" y="125"/>
                    <a:pt x="73" y="122"/>
                    <a:pt x="73" y="122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6" y="119"/>
                    <a:pt x="55" y="93"/>
                    <a:pt x="52" y="88"/>
                  </a:cubicBezTo>
                  <a:cubicBezTo>
                    <a:pt x="49" y="83"/>
                    <a:pt x="47" y="103"/>
                    <a:pt x="47" y="110"/>
                  </a:cubicBezTo>
                  <a:cubicBezTo>
                    <a:pt x="48" y="117"/>
                    <a:pt x="41" y="115"/>
                    <a:pt x="41" y="112"/>
                  </a:cubicBezTo>
                  <a:cubicBezTo>
                    <a:pt x="40" y="109"/>
                    <a:pt x="37" y="104"/>
                    <a:pt x="36" y="100"/>
                  </a:cubicBezTo>
                  <a:cubicBezTo>
                    <a:pt x="35" y="95"/>
                    <a:pt x="30" y="107"/>
                    <a:pt x="30" y="107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1"/>
                    <a:pt x="18" y="113"/>
                    <a:pt x="15" y="92"/>
                  </a:cubicBezTo>
                  <a:cubicBezTo>
                    <a:pt x="12" y="73"/>
                    <a:pt x="11" y="76"/>
                    <a:pt x="11" y="76"/>
                  </a:cubicBezTo>
                  <a:cubicBezTo>
                    <a:pt x="11" y="76"/>
                    <a:pt x="6" y="89"/>
                    <a:pt x="6" y="94"/>
                  </a:cubicBezTo>
                  <a:cubicBezTo>
                    <a:pt x="6" y="99"/>
                    <a:pt x="3" y="97"/>
                    <a:pt x="3" y="97"/>
                  </a:cubicBezTo>
                  <a:cubicBezTo>
                    <a:pt x="3" y="97"/>
                    <a:pt x="1" y="101"/>
                    <a:pt x="1" y="89"/>
                  </a:cubicBezTo>
                  <a:cubicBezTo>
                    <a:pt x="2" y="76"/>
                    <a:pt x="0" y="68"/>
                    <a:pt x="1" y="52"/>
                  </a:cubicBezTo>
                  <a:cubicBezTo>
                    <a:pt x="2" y="37"/>
                    <a:pt x="14" y="20"/>
                    <a:pt x="17" y="16"/>
                  </a:cubicBezTo>
                  <a:cubicBezTo>
                    <a:pt x="20" y="11"/>
                    <a:pt x="22" y="1"/>
                    <a:pt x="26" y="0"/>
                  </a:cubicBezTo>
                  <a:cubicBezTo>
                    <a:pt x="30" y="0"/>
                    <a:pt x="40" y="5"/>
                    <a:pt x="41" y="15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Freeform 609"/>
            <p:cNvSpPr>
              <a:spLocks/>
            </p:cNvSpPr>
            <p:nvPr/>
          </p:nvSpPr>
          <p:spPr bwMode="auto">
            <a:xfrm>
              <a:off x="5684386" y="1484995"/>
              <a:ext cx="602881" cy="572952"/>
            </a:xfrm>
            <a:custGeom>
              <a:avLst/>
              <a:gdLst/>
              <a:ahLst/>
              <a:cxnLst>
                <a:cxn ang="0">
                  <a:pos x="240" y="176"/>
                </a:cxn>
                <a:cxn ang="0">
                  <a:pos x="90" y="235"/>
                </a:cxn>
                <a:cxn ang="0">
                  <a:pos x="65" y="251"/>
                </a:cxn>
                <a:cxn ang="0">
                  <a:pos x="63" y="221"/>
                </a:cxn>
                <a:cxn ang="0">
                  <a:pos x="1" y="140"/>
                </a:cxn>
                <a:cxn ang="0">
                  <a:pos x="40" y="75"/>
                </a:cxn>
                <a:cxn ang="0">
                  <a:pos x="89" y="20"/>
                </a:cxn>
                <a:cxn ang="0">
                  <a:pos x="197" y="20"/>
                </a:cxn>
                <a:cxn ang="0">
                  <a:pos x="240" y="176"/>
                </a:cxn>
              </a:cxnLst>
              <a:rect l="0" t="0" r="r" b="b"/>
              <a:pathLst>
                <a:path w="271" h="258">
                  <a:moveTo>
                    <a:pt x="240" y="176"/>
                  </a:moveTo>
                  <a:cubicBezTo>
                    <a:pt x="211" y="232"/>
                    <a:pt x="144" y="258"/>
                    <a:pt x="90" y="235"/>
                  </a:cubicBezTo>
                  <a:cubicBezTo>
                    <a:pt x="88" y="234"/>
                    <a:pt x="87" y="258"/>
                    <a:pt x="65" y="251"/>
                  </a:cubicBezTo>
                  <a:cubicBezTo>
                    <a:pt x="45" y="245"/>
                    <a:pt x="63" y="221"/>
                    <a:pt x="63" y="221"/>
                  </a:cubicBezTo>
                  <a:cubicBezTo>
                    <a:pt x="33" y="202"/>
                    <a:pt x="3" y="175"/>
                    <a:pt x="1" y="140"/>
                  </a:cubicBezTo>
                  <a:cubicBezTo>
                    <a:pt x="0" y="118"/>
                    <a:pt x="10" y="90"/>
                    <a:pt x="40" y="75"/>
                  </a:cubicBezTo>
                  <a:cubicBezTo>
                    <a:pt x="40" y="75"/>
                    <a:pt x="68" y="34"/>
                    <a:pt x="89" y="20"/>
                  </a:cubicBezTo>
                  <a:cubicBezTo>
                    <a:pt x="117" y="0"/>
                    <a:pt x="165" y="4"/>
                    <a:pt x="197" y="20"/>
                  </a:cubicBezTo>
                  <a:cubicBezTo>
                    <a:pt x="251" y="48"/>
                    <a:pt x="271" y="118"/>
                    <a:pt x="240" y="176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Freeform 610"/>
            <p:cNvSpPr>
              <a:spLocks/>
            </p:cNvSpPr>
            <p:nvPr/>
          </p:nvSpPr>
          <p:spPr bwMode="auto">
            <a:xfrm>
              <a:off x="5748783" y="1642668"/>
              <a:ext cx="106587" cy="75505"/>
            </a:xfrm>
            <a:custGeom>
              <a:avLst/>
              <a:gdLst/>
              <a:ahLst/>
              <a:cxnLst>
                <a:cxn ang="0">
                  <a:pos x="29" y="34"/>
                </a:cxn>
                <a:cxn ang="0">
                  <a:pos x="0" y="26"/>
                </a:cxn>
                <a:cxn ang="0">
                  <a:pos x="29" y="34"/>
                </a:cxn>
              </a:cxnLst>
              <a:rect l="0" t="0" r="r" b="b"/>
              <a:pathLst>
                <a:path w="48" h="34">
                  <a:moveTo>
                    <a:pt x="29" y="34"/>
                  </a:moveTo>
                  <a:cubicBezTo>
                    <a:pt x="20" y="30"/>
                    <a:pt x="11" y="29"/>
                    <a:pt x="0" y="26"/>
                  </a:cubicBezTo>
                  <a:cubicBezTo>
                    <a:pt x="3" y="0"/>
                    <a:pt x="48" y="19"/>
                    <a:pt x="29" y="34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611"/>
            <p:cNvSpPr>
              <a:spLocks/>
            </p:cNvSpPr>
            <p:nvPr/>
          </p:nvSpPr>
          <p:spPr bwMode="auto">
            <a:xfrm>
              <a:off x="6024132" y="1815886"/>
              <a:ext cx="115469" cy="117700"/>
            </a:xfrm>
            <a:custGeom>
              <a:avLst/>
              <a:gdLst/>
              <a:ahLst/>
              <a:cxnLst>
                <a:cxn ang="0">
                  <a:pos x="23" y="53"/>
                </a:cxn>
                <a:cxn ang="0">
                  <a:pos x="8" y="32"/>
                </a:cxn>
                <a:cxn ang="0">
                  <a:pos x="0" y="25"/>
                </a:cxn>
                <a:cxn ang="0">
                  <a:pos x="23" y="53"/>
                </a:cxn>
              </a:cxnLst>
              <a:rect l="0" t="0" r="r" b="b"/>
              <a:pathLst>
                <a:path w="52" h="53">
                  <a:moveTo>
                    <a:pt x="23" y="53"/>
                  </a:moveTo>
                  <a:cubicBezTo>
                    <a:pt x="20" y="46"/>
                    <a:pt x="16" y="38"/>
                    <a:pt x="8" y="32"/>
                  </a:cubicBezTo>
                  <a:cubicBezTo>
                    <a:pt x="6" y="30"/>
                    <a:pt x="1" y="29"/>
                    <a:pt x="0" y="25"/>
                  </a:cubicBezTo>
                  <a:cubicBezTo>
                    <a:pt x="18" y="0"/>
                    <a:pt x="52" y="41"/>
                    <a:pt x="23" y="53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612"/>
            <p:cNvSpPr>
              <a:spLocks/>
            </p:cNvSpPr>
            <p:nvPr/>
          </p:nvSpPr>
          <p:spPr bwMode="auto">
            <a:xfrm>
              <a:off x="5806517" y="1764809"/>
              <a:ext cx="188747" cy="14656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9" y="48"/>
                </a:cxn>
                <a:cxn ang="0">
                  <a:pos x="67" y="55"/>
                </a:cxn>
                <a:cxn ang="0">
                  <a:pos x="85" y="48"/>
                </a:cxn>
                <a:cxn ang="0">
                  <a:pos x="38" y="63"/>
                </a:cxn>
                <a:cxn ang="0">
                  <a:pos x="1" y="23"/>
                </a:cxn>
                <a:cxn ang="0">
                  <a:pos x="2" y="0"/>
                </a:cxn>
              </a:cxnLst>
              <a:rect l="0" t="0" r="r" b="b"/>
              <a:pathLst>
                <a:path w="85" h="66">
                  <a:moveTo>
                    <a:pt x="2" y="0"/>
                  </a:moveTo>
                  <a:cubicBezTo>
                    <a:pt x="2" y="16"/>
                    <a:pt x="5" y="37"/>
                    <a:pt x="19" y="48"/>
                  </a:cubicBezTo>
                  <a:cubicBezTo>
                    <a:pt x="35" y="62"/>
                    <a:pt x="52" y="59"/>
                    <a:pt x="67" y="55"/>
                  </a:cubicBezTo>
                  <a:cubicBezTo>
                    <a:pt x="74" y="53"/>
                    <a:pt x="80" y="50"/>
                    <a:pt x="85" y="48"/>
                  </a:cubicBezTo>
                  <a:cubicBezTo>
                    <a:pt x="80" y="55"/>
                    <a:pt x="56" y="66"/>
                    <a:pt x="38" y="63"/>
                  </a:cubicBezTo>
                  <a:cubicBezTo>
                    <a:pt x="15" y="59"/>
                    <a:pt x="2" y="31"/>
                    <a:pt x="1" y="23"/>
                  </a:cubicBezTo>
                  <a:cubicBezTo>
                    <a:pt x="0" y="14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BF87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Freeform 613"/>
            <p:cNvSpPr>
              <a:spLocks/>
            </p:cNvSpPr>
            <p:nvPr/>
          </p:nvSpPr>
          <p:spPr bwMode="auto">
            <a:xfrm>
              <a:off x="5890898" y="1747043"/>
              <a:ext cx="51073" cy="3997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9" y="18"/>
                </a:cxn>
                <a:cxn ang="0">
                  <a:pos x="0" y="7"/>
                </a:cxn>
              </a:cxnLst>
              <a:rect l="0" t="0" r="r" b="b"/>
              <a:pathLst>
                <a:path w="23" h="18">
                  <a:moveTo>
                    <a:pt x="0" y="7"/>
                  </a:moveTo>
                  <a:cubicBezTo>
                    <a:pt x="7" y="0"/>
                    <a:pt x="23" y="8"/>
                    <a:pt x="19" y="18"/>
                  </a:cubicBezTo>
                  <a:cubicBezTo>
                    <a:pt x="21" y="9"/>
                    <a:pt x="7" y="4"/>
                    <a:pt x="0" y="7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 614"/>
            <p:cNvSpPr>
              <a:spLocks/>
            </p:cNvSpPr>
            <p:nvPr/>
          </p:nvSpPr>
          <p:spPr bwMode="auto">
            <a:xfrm>
              <a:off x="6128498" y="1713732"/>
              <a:ext cx="33308" cy="4663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2" y="21"/>
                </a:cxn>
                <a:cxn ang="0">
                  <a:pos x="0" y="2"/>
                </a:cxn>
              </a:cxnLst>
              <a:rect l="0" t="0" r="r" b="b"/>
              <a:pathLst>
                <a:path w="15" h="21">
                  <a:moveTo>
                    <a:pt x="0" y="2"/>
                  </a:moveTo>
                  <a:cubicBezTo>
                    <a:pt x="9" y="0"/>
                    <a:pt x="15" y="10"/>
                    <a:pt x="12" y="21"/>
                  </a:cubicBezTo>
                  <a:cubicBezTo>
                    <a:pt x="14" y="13"/>
                    <a:pt x="8" y="3"/>
                    <a:pt x="0" y="2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615"/>
            <p:cNvSpPr>
              <a:spLocks/>
            </p:cNvSpPr>
            <p:nvPr/>
          </p:nvSpPr>
          <p:spPr bwMode="auto">
            <a:xfrm>
              <a:off x="5804296" y="1647109"/>
              <a:ext cx="55514" cy="444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" y="20"/>
                </a:cxn>
                <a:cxn ang="0">
                  <a:pos x="0" y="7"/>
                </a:cxn>
              </a:cxnLst>
              <a:rect l="0" t="0" r="r" b="b"/>
              <a:pathLst>
                <a:path w="25" h="20">
                  <a:moveTo>
                    <a:pt x="0" y="7"/>
                  </a:moveTo>
                  <a:cubicBezTo>
                    <a:pt x="7" y="0"/>
                    <a:pt x="25" y="9"/>
                    <a:pt x="21" y="20"/>
                  </a:cubicBezTo>
                  <a:cubicBezTo>
                    <a:pt x="21" y="11"/>
                    <a:pt x="6" y="5"/>
                    <a:pt x="0" y="7"/>
                  </a:cubicBezTo>
                  <a:close/>
                </a:path>
              </a:pathLst>
            </a:custGeom>
            <a:solidFill>
              <a:srgbClr val="5B3A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616"/>
            <p:cNvSpPr>
              <a:spLocks/>
            </p:cNvSpPr>
            <p:nvPr/>
          </p:nvSpPr>
          <p:spPr bwMode="auto">
            <a:xfrm>
              <a:off x="6048558" y="1793679"/>
              <a:ext cx="55514" cy="4885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0" y="22"/>
                </a:cxn>
                <a:cxn ang="0">
                  <a:pos x="0" y="6"/>
                </a:cxn>
              </a:cxnLst>
              <a:rect l="0" t="0" r="r" b="b"/>
              <a:pathLst>
                <a:path w="25" h="22">
                  <a:moveTo>
                    <a:pt x="0" y="6"/>
                  </a:moveTo>
                  <a:cubicBezTo>
                    <a:pt x="8" y="0"/>
                    <a:pt x="25" y="13"/>
                    <a:pt x="20" y="22"/>
                  </a:cubicBezTo>
                  <a:cubicBezTo>
                    <a:pt x="20" y="13"/>
                    <a:pt x="6" y="6"/>
                    <a:pt x="0" y="6"/>
                  </a:cubicBezTo>
                  <a:close/>
                </a:path>
              </a:pathLst>
            </a:custGeom>
            <a:solidFill>
              <a:srgbClr val="5B3A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617"/>
            <p:cNvSpPr>
              <a:spLocks/>
            </p:cNvSpPr>
            <p:nvPr/>
          </p:nvSpPr>
          <p:spPr bwMode="auto">
            <a:xfrm>
              <a:off x="5753224" y="1451684"/>
              <a:ext cx="587337" cy="499668"/>
            </a:xfrm>
            <a:custGeom>
              <a:avLst/>
              <a:gdLst/>
              <a:ahLst/>
              <a:cxnLst>
                <a:cxn ang="0">
                  <a:pos x="214" y="61"/>
                </a:cxn>
                <a:cxn ang="0">
                  <a:pos x="187" y="1"/>
                </a:cxn>
                <a:cxn ang="0">
                  <a:pos x="204" y="52"/>
                </a:cxn>
                <a:cxn ang="0">
                  <a:pos x="170" y="21"/>
                </a:cxn>
                <a:cxn ang="0">
                  <a:pos x="83" y="13"/>
                </a:cxn>
                <a:cxn ang="0">
                  <a:pos x="16" y="58"/>
                </a:cxn>
                <a:cxn ang="0">
                  <a:pos x="10" y="74"/>
                </a:cxn>
                <a:cxn ang="0">
                  <a:pos x="140" y="59"/>
                </a:cxn>
                <a:cxn ang="0">
                  <a:pos x="150" y="59"/>
                </a:cxn>
                <a:cxn ang="0">
                  <a:pos x="65" y="84"/>
                </a:cxn>
                <a:cxn ang="0">
                  <a:pos x="157" y="65"/>
                </a:cxn>
                <a:cxn ang="0">
                  <a:pos x="134" y="89"/>
                </a:cxn>
                <a:cxn ang="0">
                  <a:pos x="176" y="64"/>
                </a:cxn>
                <a:cxn ang="0">
                  <a:pos x="175" y="148"/>
                </a:cxn>
                <a:cxn ang="0">
                  <a:pos x="190" y="77"/>
                </a:cxn>
                <a:cxn ang="0">
                  <a:pos x="190" y="181"/>
                </a:cxn>
                <a:cxn ang="0">
                  <a:pos x="207" y="179"/>
                </a:cxn>
                <a:cxn ang="0">
                  <a:pos x="197" y="202"/>
                </a:cxn>
                <a:cxn ang="0">
                  <a:pos x="184" y="222"/>
                </a:cxn>
                <a:cxn ang="0">
                  <a:pos x="213" y="213"/>
                </a:cxn>
                <a:cxn ang="0">
                  <a:pos x="226" y="76"/>
                </a:cxn>
                <a:cxn ang="0">
                  <a:pos x="264" y="127"/>
                </a:cxn>
                <a:cxn ang="0">
                  <a:pos x="250" y="88"/>
                </a:cxn>
                <a:cxn ang="0">
                  <a:pos x="219" y="65"/>
                </a:cxn>
                <a:cxn ang="0">
                  <a:pos x="249" y="60"/>
                </a:cxn>
                <a:cxn ang="0">
                  <a:pos x="214" y="61"/>
                </a:cxn>
              </a:cxnLst>
              <a:rect l="0" t="0" r="r" b="b"/>
              <a:pathLst>
                <a:path w="264" h="225">
                  <a:moveTo>
                    <a:pt x="214" y="61"/>
                  </a:moveTo>
                  <a:cubicBezTo>
                    <a:pt x="215" y="48"/>
                    <a:pt x="187" y="1"/>
                    <a:pt x="187" y="1"/>
                  </a:cubicBezTo>
                  <a:cubicBezTo>
                    <a:pt x="188" y="23"/>
                    <a:pt x="201" y="32"/>
                    <a:pt x="204" y="52"/>
                  </a:cubicBezTo>
                  <a:cubicBezTo>
                    <a:pt x="205" y="52"/>
                    <a:pt x="203" y="37"/>
                    <a:pt x="170" y="21"/>
                  </a:cubicBezTo>
                  <a:cubicBezTo>
                    <a:pt x="128" y="0"/>
                    <a:pt x="97" y="9"/>
                    <a:pt x="83" y="13"/>
                  </a:cubicBezTo>
                  <a:cubicBezTo>
                    <a:pt x="68" y="17"/>
                    <a:pt x="32" y="37"/>
                    <a:pt x="16" y="58"/>
                  </a:cubicBezTo>
                  <a:cubicBezTo>
                    <a:pt x="0" y="79"/>
                    <a:pt x="10" y="74"/>
                    <a:pt x="10" y="74"/>
                  </a:cubicBezTo>
                  <a:cubicBezTo>
                    <a:pt x="10" y="74"/>
                    <a:pt x="118" y="64"/>
                    <a:pt x="140" y="59"/>
                  </a:cubicBezTo>
                  <a:cubicBezTo>
                    <a:pt x="162" y="54"/>
                    <a:pt x="150" y="59"/>
                    <a:pt x="150" y="59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4"/>
                    <a:pt x="140" y="74"/>
                    <a:pt x="157" y="65"/>
                  </a:cubicBezTo>
                  <a:cubicBezTo>
                    <a:pt x="173" y="56"/>
                    <a:pt x="134" y="89"/>
                    <a:pt x="134" y="89"/>
                  </a:cubicBezTo>
                  <a:cubicBezTo>
                    <a:pt x="134" y="89"/>
                    <a:pt x="175" y="70"/>
                    <a:pt x="176" y="64"/>
                  </a:cubicBezTo>
                  <a:cubicBezTo>
                    <a:pt x="177" y="58"/>
                    <a:pt x="190" y="92"/>
                    <a:pt x="175" y="148"/>
                  </a:cubicBezTo>
                  <a:cubicBezTo>
                    <a:pt x="175" y="148"/>
                    <a:pt x="191" y="97"/>
                    <a:pt x="190" y="77"/>
                  </a:cubicBezTo>
                  <a:cubicBezTo>
                    <a:pt x="190" y="76"/>
                    <a:pt x="211" y="161"/>
                    <a:pt x="190" y="181"/>
                  </a:cubicBezTo>
                  <a:cubicBezTo>
                    <a:pt x="170" y="201"/>
                    <a:pt x="202" y="168"/>
                    <a:pt x="207" y="179"/>
                  </a:cubicBezTo>
                  <a:cubicBezTo>
                    <a:pt x="212" y="189"/>
                    <a:pt x="202" y="199"/>
                    <a:pt x="197" y="202"/>
                  </a:cubicBezTo>
                  <a:cubicBezTo>
                    <a:pt x="185" y="209"/>
                    <a:pt x="184" y="222"/>
                    <a:pt x="184" y="222"/>
                  </a:cubicBezTo>
                  <a:cubicBezTo>
                    <a:pt x="188" y="223"/>
                    <a:pt x="190" y="225"/>
                    <a:pt x="213" y="213"/>
                  </a:cubicBezTo>
                  <a:cubicBezTo>
                    <a:pt x="240" y="199"/>
                    <a:pt x="249" y="101"/>
                    <a:pt x="226" y="76"/>
                  </a:cubicBezTo>
                  <a:cubicBezTo>
                    <a:pt x="226" y="76"/>
                    <a:pt x="247" y="88"/>
                    <a:pt x="264" y="127"/>
                  </a:cubicBezTo>
                  <a:cubicBezTo>
                    <a:pt x="264" y="127"/>
                    <a:pt x="260" y="99"/>
                    <a:pt x="250" y="88"/>
                  </a:cubicBezTo>
                  <a:cubicBezTo>
                    <a:pt x="234" y="71"/>
                    <a:pt x="219" y="65"/>
                    <a:pt x="219" y="65"/>
                  </a:cubicBezTo>
                  <a:cubicBezTo>
                    <a:pt x="219" y="65"/>
                    <a:pt x="237" y="58"/>
                    <a:pt x="249" y="60"/>
                  </a:cubicBezTo>
                  <a:cubicBezTo>
                    <a:pt x="261" y="62"/>
                    <a:pt x="228" y="43"/>
                    <a:pt x="214" y="61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618"/>
            <p:cNvSpPr>
              <a:spLocks noEditPoints="1"/>
            </p:cNvSpPr>
            <p:nvPr/>
          </p:nvSpPr>
          <p:spPr bwMode="auto">
            <a:xfrm>
              <a:off x="5265812" y="2280022"/>
              <a:ext cx="507397" cy="493006"/>
            </a:xfrm>
            <a:custGeom>
              <a:avLst/>
              <a:gdLst/>
              <a:ahLst/>
              <a:cxnLst>
                <a:cxn ang="0">
                  <a:pos x="150" y="4"/>
                </a:cxn>
                <a:cxn ang="0">
                  <a:pos x="96" y="63"/>
                </a:cxn>
                <a:cxn ang="0">
                  <a:pos x="73" y="82"/>
                </a:cxn>
                <a:cxn ang="0">
                  <a:pos x="49" y="97"/>
                </a:cxn>
                <a:cxn ang="0">
                  <a:pos x="37" y="100"/>
                </a:cxn>
                <a:cxn ang="0">
                  <a:pos x="32" y="99"/>
                </a:cxn>
                <a:cxn ang="0">
                  <a:pos x="27" y="94"/>
                </a:cxn>
                <a:cxn ang="0">
                  <a:pos x="24" y="87"/>
                </a:cxn>
                <a:cxn ang="0">
                  <a:pos x="8" y="87"/>
                </a:cxn>
                <a:cxn ang="0">
                  <a:pos x="1" y="97"/>
                </a:cxn>
                <a:cxn ang="0">
                  <a:pos x="1" y="101"/>
                </a:cxn>
                <a:cxn ang="0">
                  <a:pos x="22" y="131"/>
                </a:cxn>
                <a:cxn ang="0">
                  <a:pos x="29" y="134"/>
                </a:cxn>
                <a:cxn ang="0">
                  <a:pos x="32" y="137"/>
                </a:cxn>
                <a:cxn ang="0">
                  <a:pos x="62" y="123"/>
                </a:cxn>
                <a:cxn ang="0">
                  <a:pos x="62" y="122"/>
                </a:cxn>
                <a:cxn ang="0">
                  <a:pos x="70" y="115"/>
                </a:cxn>
                <a:cxn ang="0">
                  <a:pos x="75" y="110"/>
                </a:cxn>
                <a:cxn ang="0">
                  <a:pos x="75" y="110"/>
                </a:cxn>
                <a:cxn ang="0">
                  <a:pos x="101" y="87"/>
                </a:cxn>
                <a:cxn ang="0">
                  <a:pos x="114" y="75"/>
                </a:cxn>
                <a:cxn ang="0">
                  <a:pos x="125" y="62"/>
                </a:cxn>
                <a:cxn ang="0">
                  <a:pos x="155" y="23"/>
                </a:cxn>
                <a:cxn ang="0">
                  <a:pos x="162" y="8"/>
                </a:cxn>
                <a:cxn ang="0">
                  <a:pos x="150" y="4"/>
                </a:cxn>
                <a:cxn ang="0">
                  <a:pos x="226" y="207"/>
                </a:cxn>
                <a:cxn ang="0">
                  <a:pos x="221" y="201"/>
                </a:cxn>
                <a:cxn ang="0">
                  <a:pos x="197" y="198"/>
                </a:cxn>
                <a:cxn ang="0">
                  <a:pos x="202" y="169"/>
                </a:cxn>
                <a:cxn ang="0">
                  <a:pos x="204" y="162"/>
                </a:cxn>
                <a:cxn ang="0">
                  <a:pos x="210" y="119"/>
                </a:cxn>
                <a:cxn ang="0">
                  <a:pos x="211" y="113"/>
                </a:cxn>
                <a:cxn ang="0">
                  <a:pos x="216" y="74"/>
                </a:cxn>
                <a:cxn ang="0">
                  <a:pos x="217" y="63"/>
                </a:cxn>
                <a:cxn ang="0">
                  <a:pos x="222" y="29"/>
                </a:cxn>
                <a:cxn ang="0">
                  <a:pos x="217" y="24"/>
                </a:cxn>
                <a:cxn ang="0">
                  <a:pos x="216" y="22"/>
                </a:cxn>
                <a:cxn ang="0">
                  <a:pos x="215" y="8"/>
                </a:cxn>
                <a:cxn ang="0">
                  <a:pos x="209" y="8"/>
                </a:cxn>
                <a:cxn ang="0">
                  <a:pos x="208" y="23"/>
                </a:cxn>
                <a:cxn ang="0">
                  <a:pos x="205" y="28"/>
                </a:cxn>
                <a:cxn ang="0">
                  <a:pos x="204" y="48"/>
                </a:cxn>
                <a:cxn ang="0">
                  <a:pos x="194" y="95"/>
                </a:cxn>
                <a:cxn ang="0">
                  <a:pos x="179" y="160"/>
                </a:cxn>
                <a:cxn ang="0">
                  <a:pos x="172" y="200"/>
                </a:cxn>
                <a:cxn ang="0">
                  <a:pos x="176" y="211"/>
                </a:cxn>
                <a:cxn ang="0">
                  <a:pos x="207" y="222"/>
                </a:cxn>
                <a:cxn ang="0">
                  <a:pos x="215" y="219"/>
                </a:cxn>
                <a:cxn ang="0">
                  <a:pos x="219" y="219"/>
                </a:cxn>
                <a:cxn ang="0">
                  <a:pos x="226" y="207"/>
                </a:cxn>
              </a:cxnLst>
              <a:rect l="0" t="0" r="r" b="b"/>
              <a:pathLst>
                <a:path w="228" h="222">
                  <a:moveTo>
                    <a:pt x="150" y="4"/>
                  </a:moveTo>
                  <a:cubicBezTo>
                    <a:pt x="133" y="24"/>
                    <a:pt x="117" y="48"/>
                    <a:pt x="96" y="63"/>
                  </a:cubicBezTo>
                  <a:cubicBezTo>
                    <a:pt x="88" y="69"/>
                    <a:pt x="81" y="76"/>
                    <a:pt x="73" y="82"/>
                  </a:cubicBezTo>
                  <a:cubicBezTo>
                    <a:pt x="65" y="87"/>
                    <a:pt x="57" y="92"/>
                    <a:pt x="49" y="97"/>
                  </a:cubicBezTo>
                  <a:cubicBezTo>
                    <a:pt x="45" y="98"/>
                    <a:pt x="41" y="99"/>
                    <a:pt x="37" y="100"/>
                  </a:cubicBezTo>
                  <a:cubicBezTo>
                    <a:pt x="36" y="100"/>
                    <a:pt x="34" y="99"/>
                    <a:pt x="32" y="99"/>
                  </a:cubicBezTo>
                  <a:cubicBezTo>
                    <a:pt x="31" y="98"/>
                    <a:pt x="29" y="95"/>
                    <a:pt x="27" y="94"/>
                  </a:cubicBezTo>
                  <a:cubicBezTo>
                    <a:pt x="26" y="91"/>
                    <a:pt x="26" y="89"/>
                    <a:pt x="24" y="87"/>
                  </a:cubicBezTo>
                  <a:cubicBezTo>
                    <a:pt x="20" y="83"/>
                    <a:pt x="13" y="83"/>
                    <a:pt x="8" y="87"/>
                  </a:cubicBezTo>
                  <a:cubicBezTo>
                    <a:pt x="4" y="90"/>
                    <a:pt x="2" y="94"/>
                    <a:pt x="1" y="97"/>
                  </a:cubicBezTo>
                  <a:cubicBezTo>
                    <a:pt x="1" y="98"/>
                    <a:pt x="0" y="100"/>
                    <a:pt x="1" y="101"/>
                  </a:cubicBezTo>
                  <a:cubicBezTo>
                    <a:pt x="2" y="117"/>
                    <a:pt x="10" y="124"/>
                    <a:pt x="22" y="131"/>
                  </a:cubicBezTo>
                  <a:cubicBezTo>
                    <a:pt x="24" y="132"/>
                    <a:pt x="27" y="133"/>
                    <a:pt x="29" y="134"/>
                  </a:cubicBezTo>
                  <a:cubicBezTo>
                    <a:pt x="30" y="135"/>
                    <a:pt x="31" y="136"/>
                    <a:pt x="32" y="137"/>
                  </a:cubicBezTo>
                  <a:cubicBezTo>
                    <a:pt x="43" y="146"/>
                    <a:pt x="57" y="134"/>
                    <a:pt x="62" y="123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5" y="120"/>
                    <a:pt x="67" y="118"/>
                    <a:pt x="70" y="115"/>
                  </a:cubicBezTo>
                  <a:cubicBezTo>
                    <a:pt x="72" y="113"/>
                    <a:pt x="74" y="112"/>
                    <a:pt x="75" y="110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84" y="103"/>
                    <a:pt x="93" y="95"/>
                    <a:pt x="101" y="87"/>
                  </a:cubicBezTo>
                  <a:cubicBezTo>
                    <a:pt x="105" y="83"/>
                    <a:pt x="110" y="79"/>
                    <a:pt x="114" y="75"/>
                  </a:cubicBezTo>
                  <a:cubicBezTo>
                    <a:pt x="118" y="71"/>
                    <a:pt x="122" y="66"/>
                    <a:pt x="125" y="62"/>
                  </a:cubicBezTo>
                  <a:cubicBezTo>
                    <a:pt x="137" y="50"/>
                    <a:pt x="148" y="39"/>
                    <a:pt x="155" y="23"/>
                  </a:cubicBezTo>
                  <a:cubicBezTo>
                    <a:pt x="159" y="18"/>
                    <a:pt x="162" y="14"/>
                    <a:pt x="162" y="8"/>
                  </a:cubicBezTo>
                  <a:cubicBezTo>
                    <a:pt x="162" y="2"/>
                    <a:pt x="155" y="0"/>
                    <a:pt x="150" y="4"/>
                  </a:cubicBezTo>
                  <a:close/>
                  <a:moveTo>
                    <a:pt x="226" y="207"/>
                  </a:moveTo>
                  <a:cubicBezTo>
                    <a:pt x="226" y="204"/>
                    <a:pt x="224" y="201"/>
                    <a:pt x="221" y="201"/>
                  </a:cubicBezTo>
                  <a:cubicBezTo>
                    <a:pt x="213" y="199"/>
                    <a:pt x="205" y="199"/>
                    <a:pt x="197" y="198"/>
                  </a:cubicBezTo>
                  <a:cubicBezTo>
                    <a:pt x="199" y="188"/>
                    <a:pt x="201" y="178"/>
                    <a:pt x="202" y="169"/>
                  </a:cubicBezTo>
                  <a:cubicBezTo>
                    <a:pt x="203" y="167"/>
                    <a:pt x="203" y="164"/>
                    <a:pt x="204" y="162"/>
                  </a:cubicBezTo>
                  <a:cubicBezTo>
                    <a:pt x="206" y="148"/>
                    <a:pt x="208" y="133"/>
                    <a:pt x="210" y="119"/>
                  </a:cubicBezTo>
                  <a:cubicBezTo>
                    <a:pt x="211" y="117"/>
                    <a:pt x="211" y="115"/>
                    <a:pt x="211" y="113"/>
                  </a:cubicBezTo>
                  <a:cubicBezTo>
                    <a:pt x="214" y="100"/>
                    <a:pt x="215" y="87"/>
                    <a:pt x="216" y="74"/>
                  </a:cubicBezTo>
                  <a:cubicBezTo>
                    <a:pt x="217" y="71"/>
                    <a:pt x="217" y="67"/>
                    <a:pt x="217" y="63"/>
                  </a:cubicBezTo>
                  <a:cubicBezTo>
                    <a:pt x="219" y="52"/>
                    <a:pt x="224" y="39"/>
                    <a:pt x="222" y="29"/>
                  </a:cubicBezTo>
                  <a:cubicBezTo>
                    <a:pt x="221" y="26"/>
                    <a:pt x="219" y="24"/>
                    <a:pt x="217" y="24"/>
                  </a:cubicBezTo>
                  <a:cubicBezTo>
                    <a:pt x="217" y="23"/>
                    <a:pt x="216" y="23"/>
                    <a:pt x="216" y="22"/>
                  </a:cubicBezTo>
                  <a:cubicBezTo>
                    <a:pt x="215" y="18"/>
                    <a:pt x="215" y="13"/>
                    <a:pt x="215" y="8"/>
                  </a:cubicBezTo>
                  <a:cubicBezTo>
                    <a:pt x="215" y="4"/>
                    <a:pt x="209" y="4"/>
                    <a:pt x="209" y="8"/>
                  </a:cubicBezTo>
                  <a:cubicBezTo>
                    <a:pt x="208" y="13"/>
                    <a:pt x="208" y="18"/>
                    <a:pt x="208" y="23"/>
                  </a:cubicBezTo>
                  <a:cubicBezTo>
                    <a:pt x="206" y="24"/>
                    <a:pt x="205" y="26"/>
                    <a:pt x="205" y="28"/>
                  </a:cubicBezTo>
                  <a:cubicBezTo>
                    <a:pt x="204" y="35"/>
                    <a:pt x="204" y="41"/>
                    <a:pt x="204" y="48"/>
                  </a:cubicBezTo>
                  <a:cubicBezTo>
                    <a:pt x="200" y="63"/>
                    <a:pt x="197" y="79"/>
                    <a:pt x="194" y="95"/>
                  </a:cubicBezTo>
                  <a:cubicBezTo>
                    <a:pt x="189" y="116"/>
                    <a:pt x="183" y="138"/>
                    <a:pt x="179" y="160"/>
                  </a:cubicBezTo>
                  <a:cubicBezTo>
                    <a:pt x="178" y="169"/>
                    <a:pt x="170" y="188"/>
                    <a:pt x="172" y="200"/>
                  </a:cubicBezTo>
                  <a:cubicBezTo>
                    <a:pt x="170" y="204"/>
                    <a:pt x="171" y="209"/>
                    <a:pt x="176" y="211"/>
                  </a:cubicBezTo>
                  <a:cubicBezTo>
                    <a:pt x="186" y="215"/>
                    <a:pt x="196" y="220"/>
                    <a:pt x="207" y="222"/>
                  </a:cubicBezTo>
                  <a:cubicBezTo>
                    <a:pt x="210" y="222"/>
                    <a:pt x="213" y="221"/>
                    <a:pt x="215" y="219"/>
                  </a:cubicBezTo>
                  <a:cubicBezTo>
                    <a:pt x="216" y="219"/>
                    <a:pt x="218" y="219"/>
                    <a:pt x="219" y="219"/>
                  </a:cubicBezTo>
                  <a:cubicBezTo>
                    <a:pt x="225" y="219"/>
                    <a:pt x="228" y="211"/>
                    <a:pt x="226" y="207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619"/>
            <p:cNvSpPr>
              <a:spLocks noEditPoints="1"/>
            </p:cNvSpPr>
            <p:nvPr/>
          </p:nvSpPr>
          <p:spPr bwMode="auto">
            <a:xfrm>
              <a:off x="5256929" y="2453240"/>
              <a:ext cx="536264" cy="330891"/>
            </a:xfrm>
            <a:custGeom>
              <a:avLst/>
              <a:gdLst/>
              <a:ahLst/>
              <a:cxnLst>
                <a:cxn ang="0">
                  <a:pos x="67" y="49"/>
                </a:cxn>
                <a:cxn ang="0">
                  <a:pos x="60" y="42"/>
                </a:cxn>
                <a:cxn ang="0">
                  <a:pos x="58" y="42"/>
                </a:cxn>
                <a:cxn ang="0">
                  <a:pos x="58" y="42"/>
                </a:cxn>
                <a:cxn ang="0">
                  <a:pos x="53" y="41"/>
                </a:cxn>
                <a:cxn ang="0">
                  <a:pos x="44" y="37"/>
                </a:cxn>
                <a:cxn ang="0">
                  <a:pos x="39" y="33"/>
                </a:cxn>
                <a:cxn ang="0">
                  <a:pos x="38" y="30"/>
                </a:cxn>
                <a:cxn ang="0">
                  <a:pos x="36" y="26"/>
                </a:cxn>
                <a:cxn ang="0">
                  <a:pos x="36" y="26"/>
                </a:cxn>
                <a:cxn ang="0">
                  <a:pos x="35" y="22"/>
                </a:cxn>
                <a:cxn ang="0">
                  <a:pos x="32" y="8"/>
                </a:cxn>
                <a:cxn ang="0">
                  <a:pos x="8" y="10"/>
                </a:cxn>
                <a:cxn ang="0">
                  <a:pos x="3" y="29"/>
                </a:cxn>
                <a:cxn ang="0">
                  <a:pos x="17" y="48"/>
                </a:cxn>
                <a:cxn ang="0">
                  <a:pos x="57" y="63"/>
                </a:cxn>
                <a:cxn ang="0">
                  <a:pos x="61" y="59"/>
                </a:cxn>
                <a:cxn ang="0">
                  <a:pos x="67" y="49"/>
                </a:cxn>
                <a:cxn ang="0">
                  <a:pos x="233" y="119"/>
                </a:cxn>
                <a:cxn ang="0">
                  <a:pos x="201" y="118"/>
                </a:cxn>
                <a:cxn ang="0">
                  <a:pos x="198" y="120"/>
                </a:cxn>
                <a:cxn ang="0">
                  <a:pos x="179" y="118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8" y="133"/>
                </a:cxn>
                <a:cxn ang="0">
                  <a:pos x="199" y="140"/>
                </a:cxn>
                <a:cxn ang="0">
                  <a:pos x="235" y="139"/>
                </a:cxn>
                <a:cxn ang="0">
                  <a:pos x="233" y="119"/>
                </a:cxn>
              </a:cxnLst>
              <a:rect l="0" t="0" r="r" b="b"/>
              <a:pathLst>
                <a:path w="241" h="149">
                  <a:moveTo>
                    <a:pt x="67" y="49"/>
                  </a:moveTo>
                  <a:cubicBezTo>
                    <a:pt x="70" y="44"/>
                    <a:pt x="64" y="41"/>
                    <a:pt x="60" y="42"/>
                  </a:cubicBezTo>
                  <a:cubicBezTo>
                    <a:pt x="59" y="42"/>
                    <a:pt x="59" y="42"/>
                    <a:pt x="58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1"/>
                    <a:pt x="54" y="41"/>
                    <a:pt x="53" y="41"/>
                  </a:cubicBezTo>
                  <a:cubicBezTo>
                    <a:pt x="50" y="40"/>
                    <a:pt x="47" y="40"/>
                    <a:pt x="44" y="37"/>
                  </a:cubicBezTo>
                  <a:cubicBezTo>
                    <a:pt x="43" y="36"/>
                    <a:pt x="41" y="35"/>
                    <a:pt x="39" y="33"/>
                  </a:cubicBezTo>
                  <a:cubicBezTo>
                    <a:pt x="39" y="32"/>
                    <a:pt x="38" y="31"/>
                    <a:pt x="38" y="30"/>
                  </a:cubicBezTo>
                  <a:cubicBezTo>
                    <a:pt x="38" y="29"/>
                    <a:pt x="37" y="27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4"/>
                    <a:pt x="35" y="23"/>
                    <a:pt x="35" y="22"/>
                  </a:cubicBezTo>
                  <a:cubicBezTo>
                    <a:pt x="36" y="17"/>
                    <a:pt x="36" y="13"/>
                    <a:pt x="32" y="8"/>
                  </a:cubicBezTo>
                  <a:cubicBezTo>
                    <a:pt x="25" y="0"/>
                    <a:pt x="14" y="3"/>
                    <a:pt x="8" y="10"/>
                  </a:cubicBezTo>
                  <a:cubicBezTo>
                    <a:pt x="4" y="14"/>
                    <a:pt x="0" y="23"/>
                    <a:pt x="3" y="29"/>
                  </a:cubicBezTo>
                  <a:cubicBezTo>
                    <a:pt x="3" y="37"/>
                    <a:pt x="12" y="44"/>
                    <a:pt x="17" y="48"/>
                  </a:cubicBezTo>
                  <a:cubicBezTo>
                    <a:pt x="29" y="56"/>
                    <a:pt x="41" y="65"/>
                    <a:pt x="57" y="63"/>
                  </a:cubicBezTo>
                  <a:cubicBezTo>
                    <a:pt x="59" y="62"/>
                    <a:pt x="61" y="61"/>
                    <a:pt x="61" y="59"/>
                  </a:cubicBezTo>
                  <a:cubicBezTo>
                    <a:pt x="64" y="56"/>
                    <a:pt x="66" y="53"/>
                    <a:pt x="67" y="49"/>
                  </a:cubicBezTo>
                  <a:close/>
                  <a:moveTo>
                    <a:pt x="233" y="119"/>
                  </a:moveTo>
                  <a:cubicBezTo>
                    <a:pt x="223" y="113"/>
                    <a:pt x="211" y="118"/>
                    <a:pt x="201" y="118"/>
                  </a:cubicBezTo>
                  <a:cubicBezTo>
                    <a:pt x="199" y="118"/>
                    <a:pt x="198" y="119"/>
                    <a:pt x="198" y="120"/>
                  </a:cubicBezTo>
                  <a:cubicBezTo>
                    <a:pt x="191" y="120"/>
                    <a:pt x="185" y="119"/>
                    <a:pt x="179" y="118"/>
                  </a:cubicBezTo>
                  <a:cubicBezTo>
                    <a:pt x="175" y="117"/>
                    <a:pt x="172" y="122"/>
                    <a:pt x="173" y="125"/>
                  </a:cubicBezTo>
                  <a:cubicBezTo>
                    <a:pt x="173" y="127"/>
                    <a:pt x="174" y="128"/>
                    <a:pt x="174" y="130"/>
                  </a:cubicBezTo>
                  <a:cubicBezTo>
                    <a:pt x="175" y="132"/>
                    <a:pt x="176" y="133"/>
                    <a:pt x="178" y="133"/>
                  </a:cubicBezTo>
                  <a:cubicBezTo>
                    <a:pt x="183" y="138"/>
                    <a:pt x="192" y="139"/>
                    <a:pt x="199" y="140"/>
                  </a:cubicBezTo>
                  <a:cubicBezTo>
                    <a:pt x="210" y="142"/>
                    <a:pt x="225" y="149"/>
                    <a:pt x="235" y="139"/>
                  </a:cubicBezTo>
                  <a:cubicBezTo>
                    <a:pt x="241" y="133"/>
                    <a:pt x="239" y="123"/>
                    <a:pt x="233" y="119"/>
                  </a:cubicBezTo>
                  <a:close/>
                </a:path>
              </a:pathLst>
            </a:custGeom>
            <a:solidFill>
              <a:srgbClr val="A70E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Freeform 620"/>
            <p:cNvSpPr>
              <a:spLocks noEditPoints="1"/>
            </p:cNvSpPr>
            <p:nvPr/>
          </p:nvSpPr>
          <p:spPr bwMode="auto">
            <a:xfrm>
              <a:off x="5382391" y="1675979"/>
              <a:ext cx="900435" cy="664003"/>
            </a:xfrm>
            <a:custGeom>
              <a:avLst/>
              <a:gdLst/>
              <a:ahLst/>
              <a:cxnLst>
                <a:cxn ang="0">
                  <a:pos x="153" y="168"/>
                </a:cxn>
                <a:cxn ang="0">
                  <a:pos x="160" y="161"/>
                </a:cxn>
                <a:cxn ang="0">
                  <a:pos x="90" y="113"/>
                </a:cxn>
                <a:cxn ang="0">
                  <a:pos x="61" y="48"/>
                </a:cxn>
                <a:cxn ang="0">
                  <a:pos x="67" y="40"/>
                </a:cxn>
                <a:cxn ang="0">
                  <a:pos x="74" y="26"/>
                </a:cxn>
                <a:cxn ang="0">
                  <a:pos x="72" y="26"/>
                </a:cxn>
                <a:cxn ang="0">
                  <a:pos x="59" y="30"/>
                </a:cxn>
                <a:cxn ang="0">
                  <a:pos x="54" y="21"/>
                </a:cxn>
                <a:cxn ang="0">
                  <a:pos x="54" y="6"/>
                </a:cxn>
                <a:cxn ang="0">
                  <a:pos x="43" y="22"/>
                </a:cxn>
                <a:cxn ang="0">
                  <a:pos x="39" y="6"/>
                </a:cxn>
                <a:cxn ang="0">
                  <a:pos x="31" y="19"/>
                </a:cxn>
                <a:cxn ang="0">
                  <a:pos x="32" y="28"/>
                </a:cxn>
                <a:cxn ang="0">
                  <a:pos x="20" y="15"/>
                </a:cxn>
                <a:cxn ang="0">
                  <a:pos x="24" y="37"/>
                </a:cxn>
                <a:cxn ang="0">
                  <a:pos x="24" y="39"/>
                </a:cxn>
                <a:cxn ang="0">
                  <a:pos x="8" y="37"/>
                </a:cxn>
                <a:cxn ang="0">
                  <a:pos x="3" y="45"/>
                </a:cxn>
                <a:cxn ang="0">
                  <a:pos x="42" y="60"/>
                </a:cxn>
                <a:cxn ang="0">
                  <a:pos x="69" y="130"/>
                </a:cxn>
                <a:cxn ang="0">
                  <a:pos x="109" y="159"/>
                </a:cxn>
                <a:cxn ang="0">
                  <a:pos x="388" y="268"/>
                </a:cxn>
                <a:cxn ang="0">
                  <a:pos x="399" y="257"/>
                </a:cxn>
                <a:cxn ang="0">
                  <a:pos x="379" y="256"/>
                </a:cxn>
                <a:cxn ang="0">
                  <a:pos x="396" y="248"/>
                </a:cxn>
                <a:cxn ang="0">
                  <a:pos x="378" y="240"/>
                </a:cxn>
                <a:cxn ang="0">
                  <a:pos x="368" y="225"/>
                </a:cxn>
                <a:cxn ang="0">
                  <a:pos x="283" y="235"/>
                </a:cxn>
                <a:cxn ang="0">
                  <a:pos x="229" y="173"/>
                </a:cxn>
                <a:cxn ang="0">
                  <a:pos x="218" y="185"/>
                </a:cxn>
                <a:cxn ang="0">
                  <a:pos x="352" y="278"/>
                </a:cxn>
                <a:cxn ang="0">
                  <a:pos x="362" y="279"/>
                </a:cxn>
                <a:cxn ang="0">
                  <a:pos x="386" y="288"/>
                </a:cxn>
                <a:cxn ang="0">
                  <a:pos x="386" y="280"/>
                </a:cxn>
                <a:cxn ang="0">
                  <a:pos x="394" y="270"/>
                </a:cxn>
              </a:cxnLst>
              <a:rect l="0" t="0" r="r" b="b"/>
              <a:pathLst>
                <a:path w="405" h="299">
                  <a:moveTo>
                    <a:pt x="109" y="159"/>
                  </a:moveTo>
                  <a:cubicBezTo>
                    <a:pt x="123" y="166"/>
                    <a:pt x="137" y="169"/>
                    <a:pt x="153" y="168"/>
                  </a:cubicBezTo>
                  <a:cubicBezTo>
                    <a:pt x="157" y="168"/>
                    <a:pt x="159" y="164"/>
                    <a:pt x="159" y="161"/>
                  </a:cubicBezTo>
                  <a:cubicBezTo>
                    <a:pt x="159" y="161"/>
                    <a:pt x="160" y="161"/>
                    <a:pt x="160" y="161"/>
                  </a:cubicBezTo>
                  <a:cubicBezTo>
                    <a:pt x="165" y="160"/>
                    <a:pt x="164" y="153"/>
                    <a:pt x="160" y="153"/>
                  </a:cubicBezTo>
                  <a:cubicBezTo>
                    <a:pt x="130" y="153"/>
                    <a:pt x="108" y="133"/>
                    <a:pt x="90" y="113"/>
                  </a:cubicBezTo>
                  <a:cubicBezTo>
                    <a:pt x="74" y="96"/>
                    <a:pt x="67" y="72"/>
                    <a:pt x="62" y="50"/>
                  </a:cubicBezTo>
                  <a:cubicBezTo>
                    <a:pt x="62" y="49"/>
                    <a:pt x="61" y="48"/>
                    <a:pt x="61" y="48"/>
                  </a:cubicBezTo>
                  <a:cubicBezTo>
                    <a:pt x="61" y="47"/>
                    <a:pt x="62" y="46"/>
                    <a:pt x="62" y="46"/>
                  </a:cubicBezTo>
                  <a:cubicBezTo>
                    <a:pt x="63" y="43"/>
                    <a:pt x="65" y="42"/>
                    <a:pt x="67" y="40"/>
                  </a:cubicBezTo>
                  <a:cubicBezTo>
                    <a:pt x="72" y="39"/>
                    <a:pt x="77" y="38"/>
                    <a:pt x="78" y="32"/>
                  </a:cubicBezTo>
                  <a:cubicBezTo>
                    <a:pt x="79" y="29"/>
                    <a:pt x="77" y="25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3" y="25"/>
                    <a:pt x="73" y="25"/>
                    <a:pt x="72" y="26"/>
                  </a:cubicBezTo>
                  <a:cubicBezTo>
                    <a:pt x="72" y="26"/>
                    <a:pt x="72" y="26"/>
                    <a:pt x="71" y="26"/>
                  </a:cubicBezTo>
                  <a:cubicBezTo>
                    <a:pt x="67" y="27"/>
                    <a:pt x="63" y="29"/>
                    <a:pt x="59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27"/>
                    <a:pt x="58" y="24"/>
                    <a:pt x="54" y="21"/>
                  </a:cubicBezTo>
                  <a:cubicBezTo>
                    <a:pt x="54" y="19"/>
                    <a:pt x="54" y="18"/>
                    <a:pt x="54" y="17"/>
                  </a:cubicBezTo>
                  <a:cubicBezTo>
                    <a:pt x="54" y="13"/>
                    <a:pt x="54" y="10"/>
                    <a:pt x="54" y="6"/>
                  </a:cubicBezTo>
                  <a:cubicBezTo>
                    <a:pt x="54" y="0"/>
                    <a:pt x="46" y="0"/>
                    <a:pt x="45" y="6"/>
                  </a:cubicBezTo>
                  <a:cubicBezTo>
                    <a:pt x="44" y="10"/>
                    <a:pt x="43" y="16"/>
                    <a:pt x="43" y="22"/>
                  </a:cubicBezTo>
                  <a:cubicBezTo>
                    <a:pt x="43" y="21"/>
                    <a:pt x="43" y="20"/>
                    <a:pt x="42" y="20"/>
                  </a:cubicBezTo>
                  <a:cubicBezTo>
                    <a:pt x="41" y="14"/>
                    <a:pt x="39" y="8"/>
                    <a:pt x="39" y="6"/>
                  </a:cubicBezTo>
                  <a:cubicBezTo>
                    <a:pt x="37" y="2"/>
                    <a:pt x="29" y="4"/>
                    <a:pt x="29" y="8"/>
                  </a:cubicBezTo>
                  <a:cubicBezTo>
                    <a:pt x="29" y="12"/>
                    <a:pt x="30" y="16"/>
                    <a:pt x="31" y="19"/>
                  </a:cubicBezTo>
                  <a:cubicBezTo>
                    <a:pt x="31" y="23"/>
                    <a:pt x="31" y="26"/>
                    <a:pt x="32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29" y="26"/>
                    <a:pt x="27" y="24"/>
                    <a:pt x="26" y="23"/>
                  </a:cubicBezTo>
                  <a:cubicBezTo>
                    <a:pt x="24" y="20"/>
                    <a:pt x="22" y="18"/>
                    <a:pt x="20" y="15"/>
                  </a:cubicBezTo>
                  <a:cubicBezTo>
                    <a:pt x="17" y="10"/>
                    <a:pt x="9" y="14"/>
                    <a:pt x="12" y="20"/>
                  </a:cubicBezTo>
                  <a:cubicBezTo>
                    <a:pt x="14" y="24"/>
                    <a:pt x="19" y="31"/>
                    <a:pt x="24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4" y="38"/>
                    <a:pt x="24" y="39"/>
                  </a:cubicBezTo>
                  <a:cubicBezTo>
                    <a:pt x="23" y="39"/>
                    <a:pt x="22" y="40"/>
                    <a:pt x="22" y="41"/>
                  </a:cubicBezTo>
                  <a:cubicBezTo>
                    <a:pt x="17" y="40"/>
                    <a:pt x="12" y="38"/>
                    <a:pt x="8" y="37"/>
                  </a:cubicBezTo>
                  <a:cubicBezTo>
                    <a:pt x="5" y="35"/>
                    <a:pt x="2" y="37"/>
                    <a:pt x="1" y="39"/>
                  </a:cubicBezTo>
                  <a:cubicBezTo>
                    <a:pt x="0" y="41"/>
                    <a:pt x="1" y="43"/>
                    <a:pt x="3" y="45"/>
                  </a:cubicBezTo>
                  <a:cubicBezTo>
                    <a:pt x="9" y="48"/>
                    <a:pt x="16" y="51"/>
                    <a:pt x="22" y="51"/>
                  </a:cubicBezTo>
                  <a:cubicBezTo>
                    <a:pt x="31" y="54"/>
                    <a:pt x="39" y="57"/>
                    <a:pt x="42" y="60"/>
                  </a:cubicBezTo>
                  <a:cubicBezTo>
                    <a:pt x="42" y="70"/>
                    <a:pt x="45" y="81"/>
                    <a:pt x="48" y="89"/>
                  </a:cubicBezTo>
                  <a:cubicBezTo>
                    <a:pt x="53" y="103"/>
                    <a:pt x="60" y="119"/>
                    <a:pt x="69" y="130"/>
                  </a:cubicBezTo>
                  <a:cubicBezTo>
                    <a:pt x="78" y="142"/>
                    <a:pt x="91" y="148"/>
                    <a:pt x="104" y="155"/>
                  </a:cubicBezTo>
                  <a:cubicBezTo>
                    <a:pt x="106" y="156"/>
                    <a:pt x="107" y="158"/>
                    <a:pt x="109" y="159"/>
                  </a:cubicBezTo>
                  <a:close/>
                  <a:moveTo>
                    <a:pt x="394" y="270"/>
                  </a:moveTo>
                  <a:cubicBezTo>
                    <a:pt x="392" y="269"/>
                    <a:pt x="390" y="269"/>
                    <a:pt x="388" y="268"/>
                  </a:cubicBezTo>
                  <a:cubicBezTo>
                    <a:pt x="391" y="268"/>
                    <a:pt x="394" y="268"/>
                    <a:pt x="397" y="268"/>
                  </a:cubicBezTo>
                  <a:cubicBezTo>
                    <a:pt x="404" y="268"/>
                    <a:pt x="405" y="259"/>
                    <a:pt x="399" y="257"/>
                  </a:cubicBezTo>
                  <a:cubicBezTo>
                    <a:pt x="394" y="255"/>
                    <a:pt x="388" y="256"/>
                    <a:pt x="382" y="256"/>
                  </a:cubicBezTo>
                  <a:cubicBezTo>
                    <a:pt x="381" y="256"/>
                    <a:pt x="380" y="256"/>
                    <a:pt x="379" y="256"/>
                  </a:cubicBezTo>
                  <a:cubicBezTo>
                    <a:pt x="381" y="255"/>
                    <a:pt x="383" y="255"/>
                    <a:pt x="384" y="254"/>
                  </a:cubicBezTo>
                  <a:cubicBezTo>
                    <a:pt x="389" y="253"/>
                    <a:pt x="393" y="251"/>
                    <a:pt x="396" y="248"/>
                  </a:cubicBezTo>
                  <a:cubicBezTo>
                    <a:pt x="400" y="244"/>
                    <a:pt x="398" y="238"/>
                    <a:pt x="392" y="238"/>
                  </a:cubicBezTo>
                  <a:cubicBezTo>
                    <a:pt x="387" y="237"/>
                    <a:pt x="383" y="238"/>
                    <a:pt x="378" y="240"/>
                  </a:cubicBezTo>
                  <a:cubicBezTo>
                    <a:pt x="376" y="241"/>
                    <a:pt x="374" y="243"/>
                    <a:pt x="371" y="245"/>
                  </a:cubicBezTo>
                  <a:cubicBezTo>
                    <a:pt x="373" y="236"/>
                    <a:pt x="374" y="227"/>
                    <a:pt x="368" y="225"/>
                  </a:cubicBezTo>
                  <a:cubicBezTo>
                    <a:pt x="355" y="220"/>
                    <a:pt x="352" y="242"/>
                    <a:pt x="350" y="253"/>
                  </a:cubicBezTo>
                  <a:cubicBezTo>
                    <a:pt x="325" y="257"/>
                    <a:pt x="305" y="245"/>
                    <a:pt x="283" y="235"/>
                  </a:cubicBezTo>
                  <a:cubicBezTo>
                    <a:pt x="270" y="229"/>
                    <a:pt x="258" y="213"/>
                    <a:pt x="251" y="202"/>
                  </a:cubicBezTo>
                  <a:cubicBezTo>
                    <a:pt x="244" y="191"/>
                    <a:pt x="236" y="183"/>
                    <a:pt x="229" y="173"/>
                  </a:cubicBezTo>
                  <a:cubicBezTo>
                    <a:pt x="226" y="169"/>
                    <a:pt x="220" y="172"/>
                    <a:pt x="220" y="177"/>
                  </a:cubicBezTo>
                  <a:cubicBezTo>
                    <a:pt x="218" y="178"/>
                    <a:pt x="216" y="181"/>
                    <a:pt x="218" y="185"/>
                  </a:cubicBezTo>
                  <a:cubicBezTo>
                    <a:pt x="242" y="235"/>
                    <a:pt x="289" y="281"/>
                    <a:pt x="349" y="276"/>
                  </a:cubicBezTo>
                  <a:cubicBezTo>
                    <a:pt x="350" y="277"/>
                    <a:pt x="351" y="278"/>
                    <a:pt x="352" y="278"/>
                  </a:cubicBezTo>
                  <a:cubicBezTo>
                    <a:pt x="354" y="278"/>
                    <a:pt x="355" y="278"/>
                    <a:pt x="357" y="279"/>
                  </a:cubicBezTo>
                  <a:cubicBezTo>
                    <a:pt x="358" y="279"/>
                    <a:pt x="360" y="279"/>
                    <a:pt x="362" y="279"/>
                  </a:cubicBezTo>
                  <a:cubicBezTo>
                    <a:pt x="367" y="285"/>
                    <a:pt x="371" y="291"/>
                    <a:pt x="378" y="295"/>
                  </a:cubicBezTo>
                  <a:cubicBezTo>
                    <a:pt x="383" y="299"/>
                    <a:pt x="389" y="293"/>
                    <a:pt x="386" y="288"/>
                  </a:cubicBezTo>
                  <a:cubicBezTo>
                    <a:pt x="385" y="283"/>
                    <a:pt x="382" y="280"/>
                    <a:pt x="379" y="277"/>
                  </a:cubicBezTo>
                  <a:cubicBezTo>
                    <a:pt x="381" y="278"/>
                    <a:pt x="384" y="279"/>
                    <a:pt x="386" y="280"/>
                  </a:cubicBezTo>
                  <a:cubicBezTo>
                    <a:pt x="389" y="281"/>
                    <a:pt x="391" y="281"/>
                    <a:pt x="392" y="281"/>
                  </a:cubicBezTo>
                  <a:cubicBezTo>
                    <a:pt x="399" y="281"/>
                    <a:pt x="401" y="271"/>
                    <a:pt x="394" y="270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Freeform 621"/>
            <p:cNvSpPr>
              <a:spLocks/>
            </p:cNvSpPr>
            <p:nvPr/>
          </p:nvSpPr>
          <p:spPr bwMode="auto">
            <a:xfrm>
              <a:off x="5444566" y="1940248"/>
              <a:ext cx="539595" cy="526317"/>
            </a:xfrm>
            <a:custGeom>
              <a:avLst/>
              <a:gdLst/>
              <a:ahLst/>
              <a:cxnLst>
                <a:cxn ang="0">
                  <a:pos x="209" y="169"/>
                </a:cxn>
                <a:cxn ang="0">
                  <a:pos x="185" y="147"/>
                </a:cxn>
                <a:cxn ang="0">
                  <a:pos x="178" y="133"/>
                </a:cxn>
                <a:cxn ang="0">
                  <a:pos x="187" y="103"/>
                </a:cxn>
                <a:cxn ang="0">
                  <a:pos x="190" y="95"/>
                </a:cxn>
                <a:cxn ang="0">
                  <a:pos x="217" y="95"/>
                </a:cxn>
                <a:cxn ang="0">
                  <a:pos x="209" y="48"/>
                </a:cxn>
                <a:cxn ang="0">
                  <a:pos x="194" y="40"/>
                </a:cxn>
                <a:cxn ang="0">
                  <a:pos x="178" y="41"/>
                </a:cxn>
                <a:cxn ang="0">
                  <a:pos x="167" y="34"/>
                </a:cxn>
                <a:cxn ang="0">
                  <a:pos x="164" y="22"/>
                </a:cxn>
                <a:cxn ang="0">
                  <a:pos x="138" y="20"/>
                </a:cxn>
                <a:cxn ang="0">
                  <a:pos x="137" y="18"/>
                </a:cxn>
                <a:cxn ang="0">
                  <a:pos x="134" y="12"/>
                </a:cxn>
                <a:cxn ang="0">
                  <a:pos x="102" y="17"/>
                </a:cxn>
                <a:cxn ang="0">
                  <a:pos x="107" y="57"/>
                </a:cxn>
                <a:cxn ang="0">
                  <a:pos x="116" y="58"/>
                </a:cxn>
                <a:cxn ang="0">
                  <a:pos x="108" y="76"/>
                </a:cxn>
                <a:cxn ang="0">
                  <a:pos x="102" y="86"/>
                </a:cxn>
                <a:cxn ang="0">
                  <a:pos x="97" y="88"/>
                </a:cxn>
                <a:cxn ang="0">
                  <a:pos x="7" y="111"/>
                </a:cxn>
                <a:cxn ang="0">
                  <a:pos x="1" y="119"/>
                </a:cxn>
                <a:cxn ang="0">
                  <a:pos x="15" y="153"/>
                </a:cxn>
                <a:cxn ang="0">
                  <a:pos x="28" y="157"/>
                </a:cxn>
                <a:cxn ang="0">
                  <a:pos x="42" y="174"/>
                </a:cxn>
                <a:cxn ang="0">
                  <a:pos x="62" y="201"/>
                </a:cxn>
                <a:cxn ang="0">
                  <a:pos x="118" y="217"/>
                </a:cxn>
                <a:cxn ang="0">
                  <a:pos x="180" y="231"/>
                </a:cxn>
                <a:cxn ang="0">
                  <a:pos x="227" y="203"/>
                </a:cxn>
                <a:cxn ang="0">
                  <a:pos x="209" y="169"/>
                </a:cxn>
              </a:cxnLst>
              <a:rect l="0" t="0" r="r" b="b"/>
              <a:pathLst>
                <a:path w="243" h="237">
                  <a:moveTo>
                    <a:pt x="209" y="169"/>
                  </a:moveTo>
                  <a:cubicBezTo>
                    <a:pt x="200" y="162"/>
                    <a:pt x="192" y="155"/>
                    <a:pt x="185" y="147"/>
                  </a:cubicBezTo>
                  <a:cubicBezTo>
                    <a:pt x="183" y="143"/>
                    <a:pt x="181" y="137"/>
                    <a:pt x="178" y="133"/>
                  </a:cubicBezTo>
                  <a:cubicBezTo>
                    <a:pt x="183" y="123"/>
                    <a:pt x="183" y="112"/>
                    <a:pt x="187" y="103"/>
                  </a:cubicBezTo>
                  <a:cubicBezTo>
                    <a:pt x="188" y="101"/>
                    <a:pt x="189" y="98"/>
                    <a:pt x="190" y="95"/>
                  </a:cubicBezTo>
                  <a:cubicBezTo>
                    <a:pt x="196" y="101"/>
                    <a:pt x="211" y="98"/>
                    <a:pt x="217" y="95"/>
                  </a:cubicBezTo>
                  <a:cubicBezTo>
                    <a:pt x="243" y="85"/>
                    <a:pt x="231" y="41"/>
                    <a:pt x="209" y="48"/>
                  </a:cubicBezTo>
                  <a:cubicBezTo>
                    <a:pt x="205" y="44"/>
                    <a:pt x="198" y="39"/>
                    <a:pt x="194" y="40"/>
                  </a:cubicBezTo>
                  <a:cubicBezTo>
                    <a:pt x="188" y="41"/>
                    <a:pt x="186" y="43"/>
                    <a:pt x="178" y="41"/>
                  </a:cubicBezTo>
                  <a:cubicBezTo>
                    <a:pt x="172" y="40"/>
                    <a:pt x="169" y="38"/>
                    <a:pt x="167" y="34"/>
                  </a:cubicBezTo>
                  <a:cubicBezTo>
                    <a:pt x="164" y="26"/>
                    <a:pt x="170" y="23"/>
                    <a:pt x="164" y="22"/>
                  </a:cubicBezTo>
                  <a:cubicBezTo>
                    <a:pt x="156" y="21"/>
                    <a:pt x="147" y="21"/>
                    <a:pt x="138" y="20"/>
                  </a:cubicBezTo>
                  <a:cubicBezTo>
                    <a:pt x="138" y="19"/>
                    <a:pt x="137" y="19"/>
                    <a:pt x="137" y="18"/>
                  </a:cubicBezTo>
                  <a:cubicBezTo>
                    <a:pt x="137" y="16"/>
                    <a:pt x="136" y="14"/>
                    <a:pt x="134" y="12"/>
                  </a:cubicBezTo>
                  <a:cubicBezTo>
                    <a:pt x="124" y="0"/>
                    <a:pt x="110" y="7"/>
                    <a:pt x="102" y="17"/>
                  </a:cubicBezTo>
                  <a:cubicBezTo>
                    <a:pt x="91" y="32"/>
                    <a:pt x="89" y="48"/>
                    <a:pt x="107" y="57"/>
                  </a:cubicBezTo>
                  <a:cubicBezTo>
                    <a:pt x="110" y="58"/>
                    <a:pt x="113" y="59"/>
                    <a:pt x="116" y="58"/>
                  </a:cubicBezTo>
                  <a:cubicBezTo>
                    <a:pt x="113" y="64"/>
                    <a:pt x="110" y="70"/>
                    <a:pt x="108" y="76"/>
                  </a:cubicBezTo>
                  <a:cubicBezTo>
                    <a:pt x="106" y="79"/>
                    <a:pt x="103" y="82"/>
                    <a:pt x="102" y="86"/>
                  </a:cubicBezTo>
                  <a:cubicBezTo>
                    <a:pt x="100" y="86"/>
                    <a:pt x="98" y="86"/>
                    <a:pt x="97" y="88"/>
                  </a:cubicBezTo>
                  <a:cubicBezTo>
                    <a:pt x="82" y="115"/>
                    <a:pt x="32" y="115"/>
                    <a:pt x="7" y="111"/>
                  </a:cubicBezTo>
                  <a:cubicBezTo>
                    <a:pt x="3" y="111"/>
                    <a:pt x="0" y="115"/>
                    <a:pt x="1" y="119"/>
                  </a:cubicBezTo>
                  <a:cubicBezTo>
                    <a:pt x="3" y="130"/>
                    <a:pt x="2" y="148"/>
                    <a:pt x="15" y="153"/>
                  </a:cubicBezTo>
                  <a:cubicBezTo>
                    <a:pt x="20" y="155"/>
                    <a:pt x="24" y="156"/>
                    <a:pt x="28" y="157"/>
                  </a:cubicBezTo>
                  <a:cubicBezTo>
                    <a:pt x="36" y="158"/>
                    <a:pt x="39" y="168"/>
                    <a:pt x="42" y="174"/>
                  </a:cubicBezTo>
                  <a:cubicBezTo>
                    <a:pt x="47" y="184"/>
                    <a:pt x="54" y="193"/>
                    <a:pt x="62" y="201"/>
                  </a:cubicBezTo>
                  <a:cubicBezTo>
                    <a:pt x="79" y="216"/>
                    <a:pt x="102" y="204"/>
                    <a:pt x="118" y="217"/>
                  </a:cubicBezTo>
                  <a:cubicBezTo>
                    <a:pt x="137" y="231"/>
                    <a:pt x="157" y="237"/>
                    <a:pt x="180" y="231"/>
                  </a:cubicBezTo>
                  <a:cubicBezTo>
                    <a:pt x="198" y="227"/>
                    <a:pt x="215" y="216"/>
                    <a:pt x="227" y="203"/>
                  </a:cubicBezTo>
                  <a:cubicBezTo>
                    <a:pt x="238" y="190"/>
                    <a:pt x="216" y="177"/>
                    <a:pt x="209" y="169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42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Freeform 622"/>
            <p:cNvSpPr>
              <a:spLocks noEditPoints="1"/>
            </p:cNvSpPr>
            <p:nvPr/>
          </p:nvSpPr>
          <p:spPr bwMode="auto">
            <a:xfrm>
              <a:off x="5471213" y="1991325"/>
              <a:ext cx="457435" cy="437487"/>
            </a:xfrm>
            <a:custGeom>
              <a:avLst/>
              <a:gdLst/>
              <a:ahLst/>
              <a:cxnLst>
                <a:cxn ang="0">
                  <a:pos x="2" y="92"/>
                </a:cxn>
                <a:cxn ang="0">
                  <a:pos x="3" y="111"/>
                </a:cxn>
                <a:cxn ang="0">
                  <a:pos x="90" y="63"/>
                </a:cxn>
                <a:cxn ang="0">
                  <a:pos x="115" y="71"/>
                </a:cxn>
                <a:cxn ang="0">
                  <a:pos x="133" y="33"/>
                </a:cxn>
                <a:cxn ang="0">
                  <a:pos x="123" y="65"/>
                </a:cxn>
                <a:cxn ang="0">
                  <a:pos x="117" y="65"/>
                </a:cxn>
                <a:cxn ang="0">
                  <a:pos x="121" y="52"/>
                </a:cxn>
                <a:cxn ang="0">
                  <a:pos x="47" y="145"/>
                </a:cxn>
                <a:cxn ang="0">
                  <a:pos x="48" y="150"/>
                </a:cxn>
                <a:cxn ang="0">
                  <a:pos x="51" y="156"/>
                </a:cxn>
                <a:cxn ang="0">
                  <a:pos x="24" y="122"/>
                </a:cxn>
                <a:cxn ang="0">
                  <a:pos x="12" y="118"/>
                </a:cxn>
                <a:cxn ang="0">
                  <a:pos x="98" y="76"/>
                </a:cxn>
                <a:cxn ang="0">
                  <a:pos x="33" y="122"/>
                </a:cxn>
                <a:cxn ang="0">
                  <a:pos x="164" y="43"/>
                </a:cxn>
                <a:cxn ang="0">
                  <a:pos x="157" y="44"/>
                </a:cxn>
                <a:cxn ang="0">
                  <a:pos x="139" y="75"/>
                </a:cxn>
                <a:cxn ang="0">
                  <a:pos x="169" y="53"/>
                </a:cxn>
                <a:cxn ang="0">
                  <a:pos x="163" y="63"/>
                </a:cxn>
                <a:cxn ang="0">
                  <a:pos x="154" y="72"/>
                </a:cxn>
                <a:cxn ang="0">
                  <a:pos x="136" y="68"/>
                </a:cxn>
                <a:cxn ang="0">
                  <a:pos x="139" y="34"/>
                </a:cxn>
                <a:cxn ang="0">
                  <a:pos x="122" y="78"/>
                </a:cxn>
                <a:cxn ang="0">
                  <a:pos x="128" y="64"/>
                </a:cxn>
                <a:cxn ang="0">
                  <a:pos x="133" y="62"/>
                </a:cxn>
                <a:cxn ang="0">
                  <a:pos x="128" y="78"/>
                </a:cxn>
                <a:cxn ang="0">
                  <a:pos x="142" y="53"/>
                </a:cxn>
                <a:cxn ang="0">
                  <a:pos x="146" y="51"/>
                </a:cxn>
                <a:cxn ang="0">
                  <a:pos x="115" y="180"/>
                </a:cxn>
                <a:cxn ang="0">
                  <a:pos x="162" y="110"/>
                </a:cxn>
                <a:cxn ang="0">
                  <a:pos x="153" y="83"/>
                </a:cxn>
                <a:cxn ang="0">
                  <a:pos x="144" y="106"/>
                </a:cxn>
                <a:cxn ang="0">
                  <a:pos x="138" y="195"/>
                </a:cxn>
                <a:cxn ang="0">
                  <a:pos x="167" y="59"/>
                </a:cxn>
                <a:cxn ang="0">
                  <a:pos x="147" y="105"/>
                </a:cxn>
                <a:cxn ang="0">
                  <a:pos x="191" y="174"/>
                </a:cxn>
                <a:cxn ang="0">
                  <a:pos x="186" y="177"/>
                </a:cxn>
                <a:cxn ang="0">
                  <a:pos x="181" y="181"/>
                </a:cxn>
                <a:cxn ang="0">
                  <a:pos x="154" y="195"/>
                </a:cxn>
                <a:cxn ang="0">
                  <a:pos x="148" y="195"/>
                </a:cxn>
                <a:cxn ang="0">
                  <a:pos x="173" y="187"/>
                </a:cxn>
                <a:cxn ang="0">
                  <a:pos x="168" y="190"/>
                </a:cxn>
                <a:cxn ang="0">
                  <a:pos x="138" y="66"/>
                </a:cxn>
                <a:cxn ang="0">
                  <a:pos x="65" y="168"/>
                </a:cxn>
                <a:cxn ang="0">
                  <a:pos x="108" y="89"/>
                </a:cxn>
                <a:cxn ang="0">
                  <a:pos x="55" y="160"/>
                </a:cxn>
                <a:cxn ang="0">
                  <a:pos x="71" y="170"/>
                </a:cxn>
                <a:cxn ang="0">
                  <a:pos x="103" y="84"/>
                </a:cxn>
                <a:cxn ang="0">
                  <a:pos x="102" y="81"/>
                </a:cxn>
                <a:cxn ang="0">
                  <a:pos x="118" y="46"/>
                </a:cxn>
                <a:cxn ang="0">
                  <a:pos x="132" y="102"/>
                </a:cxn>
                <a:cxn ang="0">
                  <a:pos x="142" y="85"/>
                </a:cxn>
                <a:cxn ang="0">
                  <a:pos x="138" y="78"/>
                </a:cxn>
                <a:cxn ang="0">
                  <a:pos x="86" y="172"/>
                </a:cxn>
                <a:cxn ang="0">
                  <a:pos x="127" y="99"/>
                </a:cxn>
                <a:cxn ang="0">
                  <a:pos x="182" y="20"/>
                </a:cxn>
                <a:cxn ang="0">
                  <a:pos x="151" y="13"/>
                </a:cxn>
                <a:cxn ang="0">
                  <a:pos x="167" y="24"/>
                </a:cxn>
                <a:cxn ang="0">
                  <a:pos x="160" y="22"/>
                </a:cxn>
                <a:cxn ang="0">
                  <a:pos x="179" y="21"/>
                </a:cxn>
              </a:cxnLst>
              <a:rect l="0" t="0" r="r" b="b"/>
              <a:pathLst>
                <a:path w="206" h="197">
                  <a:moveTo>
                    <a:pt x="3" y="93"/>
                  </a:moveTo>
                  <a:cubicBezTo>
                    <a:pt x="4" y="92"/>
                    <a:pt x="4" y="91"/>
                    <a:pt x="5" y="91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2" y="91"/>
                    <a:pt x="2" y="92"/>
                  </a:cubicBezTo>
                  <a:lnTo>
                    <a:pt x="3" y="93"/>
                  </a:lnTo>
                  <a:close/>
                  <a:moveTo>
                    <a:pt x="0" y="95"/>
                  </a:moveTo>
                  <a:cubicBezTo>
                    <a:pt x="0" y="96"/>
                    <a:pt x="0" y="97"/>
                    <a:pt x="0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97"/>
                    <a:pt x="2" y="96"/>
                    <a:pt x="2" y="95"/>
                  </a:cubicBezTo>
                  <a:lnTo>
                    <a:pt x="0" y="95"/>
                  </a:lnTo>
                  <a:close/>
                  <a:moveTo>
                    <a:pt x="3" y="107"/>
                  </a:move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2" y="109"/>
                    <a:pt x="2" y="110"/>
                    <a:pt x="3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9"/>
                    <a:pt x="3" y="108"/>
                    <a:pt x="3" y="107"/>
                  </a:cubicBezTo>
                  <a:close/>
                  <a:moveTo>
                    <a:pt x="0" y="101"/>
                  </a:moveTo>
                  <a:cubicBezTo>
                    <a:pt x="0" y="102"/>
                    <a:pt x="0" y="103"/>
                    <a:pt x="0" y="105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3"/>
                    <a:pt x="2" y="102"/>
                    <a:pt x="1" y="101"/>
                  </a:cubicBezTo>
                  <a:lnTo>
                    <a:pt x="0" y="101"/>
                  </a:lnTo>
                  <a:close/>
                  <a:moveTo>
                    <a:pt x="91" y="66"/>
                  </a:moveTo>
                  <a:cubicBezTo>
                    <a:pt x="91" y="65"/>
                    <a:pt x="90" y="65"/>
                    <a:pt x="90" y="64"/>
                  </a:cubicBezTo>
                  <a:cubicBezTo>
                    <a:pt x="90" y="64"/>
                    <a:pt x="90" y="63"/>
                    <a:pt x="90" y="63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9" y="65"/>
                    <a:pt x="90" y="67"/>
                  </a:cubicBezTo>
                  <a:lnTo>
                    <a:pt x="91" y="66"/>
                  </a:lnTo>
                  <a:close/>
                  <a:moveTo>
                    <a:pt x="128" y="58"/>
                  </a:moveTo>
                  <a:cubicBezTo>
                    <a:pt x="127" y="57"/>
                    <a:pt x="127" y="56"/>
                    <a:pt x="126" y="56"/>
                  </a:cubicBezTo>
                  <a:cubicBezTo>
                    <a:pt x="125" y="57"/>
                    <a:pt x="125" y="57"/>
                    <a:pt x="125" y="57"/>
                  </a:cubicBezTo>
                  <a:cubicBezTo>
                    <a:pt x="126" y="57"/>
                    <a:pt x="126" y="58"/>
                    <a:pt x="127" y="59"/>
                  </a:cubicBezTo>
                  <a:lnTo>
                    <a:pt x="128" y="58"/>
                  </a:lnTo>
                  <a:close/>
                  <a:moveTo>
                    <a:pt x="115" y="71"/>
                  </a:moveTo>
                  <a:cubicBezTo>
                    <a:pt x="115" y="71"/>
                    <a:pt x="115" y="71"/>
                    <a:pt x="115" y="71"/>
                  </a:cubicBezTo>
                  <a:cubicBezTo>
                    <a:pt x="115" y="72"/>
                    <a:pt x="116" y="73"/>
                    <a:pt x="116" y="74"/>
                  </a:cubicBezTo>
                  <a:cubicBezTo>
                    <a:pt x="118" y="74"/>
                    <a:pt x="118" y="74"/>
                    <a:pt x="118" y="74"/>
                  </a:cubicBezTo>
                  <a:cubicBezTo>
                    <a:pt x="117" y="73"/>
                    <a:pt x="117" y="72"/>
                    <a:pt x="116" y="71"/>
                  </a:cubicBezTo>
                  <a:lnTo>
                    <a:pt x="115" y="71"/>
                  </a:lnTo>
                  <a:close/>
                  <a:moveTo>
                    <a:pt x="134" y="33"/>
                  </a:moveTo>
                  <a:cubicBezTo>
                    <a:pt x="135" y="33"/>
                    <a:pt x="135" y="33"/>
                    <a:pt x="135" y="34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6" y="32"/>
                    <a:pt x="135" y="32"/>
                    <a:pt x="135" y="32"/>
                  </a:cubicBezTo>
                  <a:cubicBezTo>
                    <a:pt x="134" y="31"/>
                    <a:pt x="134" y="31"/>
                    <a:pt x="133" y="31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3" y="33"/>
                    <a:pt x="134" y="33"/>
                    <a:pt x="134" y="33"/>
                  </a:cubicBezTo>
                  <a:close/>
                  <a:moveTo>
                    <a:pt x="125" y="36"/>
                  </a:moveTo>
                  <a:cubicBezTo>
                    <a:pt x="124" y="34"/>
                    <a:pt x="124" y="34"/>
                    <a:pt x="124" y="34"/>
                  </a:cubicBezTo>
                  <a:cubicBezTo>
                    <a:pt x="123" y="35"/>
                    <a:pt x="122" y="36"/>
                    <a:pt x="122" y="37"/>
                  </a:cubicBezTo>
                  <a:cubicBezTo>
                    <a:pt x="123" y="38"/>
                    <a:pt x="123" y="38"/>
                    <a:pt x="123" y="38"/>
                  </a:cubicBezTo>
                  <a:cubicBezTo>
                    <a:pt x="124" y="37"/>
                    <a:pt x="124" y="36"/>
                    <a:pt x="125" y="36"/>
                  </a:cubicBezTo>
                  <a:close/>
                  <a:moveTo>
                    <a:pt x="123" y="63"/>
                  </a:moveTo>
                  <a:cubicBezTo>
                    <a:pt x="122" y="63"/>
                    <a:pt x="121" y="64"/>
                    <a:pt x="120" y="64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1" y="65"/>
                    <a:pt x="122" y="65"/>
                    <a:pt x="123" y="65"/>
                  </a:cubicBezTo>
                  <a:lnTo>
                    <a:pt x="123" y="63"/>
                  </a:lnTo>
                  <a:close/>
                  <a:moveTo>
                    <a:pt x="117" y="65"/>
                  </a:moveTo>
                  <a:cubicBezTo>
                    <a:pt x="116" y="66"/>
                    <a:pt x="115" y="66"/>
                    <a:pt x="115" y="67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7" y="67"/>
                    <a:pt x="117" y="67"/>
                    <a:pt x="118" y="66"/>
                  </a:cubicBezTo>
                  <a:lnTo>
                    <a:pt x="117" y="65"/>
                  </a:lnTo>
                  <a:close/>
                  <a:moveTo>
                    <a:pt x="4" y="113"/>
                  </a:moveTo>
                  <a:cubicBezTo>
                    <a:pt x="5" y="114"/>
                    <a:pt x="6" y="115"/>
                    <a:pt x="6" y="116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4"/>
                    <a:pt x="6" y="113"/>
                    <a:pt x="6" y="112"/>
                  </a:cubicBezTo>
                  <a:lnTo>
                    <a:pt x="4" y="113"/>
                  </a:lnTo>
                  <a:close/>
                  <a:moveTo>
                    <a:pt x="123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52"/>
                    <a:pt x="122" y="51"/>
                    <a:pt x="122" y="51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3"/>
                    <a:pt x="122" y="53"/>
                  </a:cubicBezTo>
                  <a:cubicBezTo>
                    <a:pt x="122" y="54"/>
                    <a:pt x="122" y="54"/>
                    <a:pt x="123" y="54"/>
                  </a:cubicBezTo>
                  <a:close/>
                  <a:moveTo>
                    <a:pt x="42" y="130"/>
                  </a:moveTo>
                  <a:cubicBezTo>
                    <a:pt x="43" y="131"/>
                    <a:pt x="44" y="132"/>
                    <a:pt x="44" y="133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5" y="131"/>
                    <a:pt x="44" y="130"/>
                    <a:pt x="44" y="130"/>
                  </a:cubicBezTo>
                  <a:lnTo>
                    <a:pt x="42" y="130"/>
                  </a:lnTo>
                  <a:close/>
                  <a:moveTo>
                    <a:pt x="46" y="142"/>
                  </a:moveTo>
                  <a:cubicBezTo>
                    <a:pt x="46" y="143"/>
                    <a:pt x="46" y="144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4"/>
                    <a:pt x="47" y="143"/>
                    <a:pt x="47" y="142"/>
                  </a:cubicBezTo>
                  <a:lnTo>
                    <a:pt x="46" y="142"/>
                  </a:lnTo>
                  <a:close/>
                  <a:moveTo>
                    <a:pt x="45" y="136"/>
                  </a:moveTo>
                  <a:cubicBezTo>
                    <a:pt x="45" y="137"/>
                    <a:pt x="45" y="138"/>
                    <a:pt x="46" y="139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47" y="137"/>
                    <a:pt x="47" y="136"/>
                    <a:pt x="47" y="135"/>
                  </a:cubicBezTo>
                  <a:lnTo>
                    <a:pt x="45" y="136"/>
                  </a:lnTo>
                  <a:close/>
                  <a:moveTo>
                    <a:pt x="46" y="148"/>
                  </a:moveTo>
                  <a:cubicBezTo>
                    <a:pt x="46" y="149"/>
                    <a:pt x="47" y="150"/>
                    <a:pt x="47" y="151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50"/>
                    <a:pt x="48" y="149"/>
                    <a:pt x="48" y="148"/>
                  </a:cubicBezTo>
                  <a:lnTo>
                    <a:pt x="46" y="148"/>
                  </a:lnTo>
                  <a:close/>
                  <a:moveTo>
                    <a:pt x="95" y="71"/>
                  </a:moveTo>
                  <a:cubicBezTo>
                    <a:pt x="94" y="70"/>
                    <a:pt x="93" y="70"/>
                    <a:pt x="93" y="69"/>
                  </a:cubicBezTo>
                  <a:cubicBezTo>
                    <a:pt x="92" y="70"/>
                    <a:pt x="92" y="70"/>
                    <a:pt x="92" y="70"/>
                  </a:cubicBezTo>
                  <a:cubicBezTo>
                    <a:pt x="92" y="70"/>
                    <a:pt x="93" y="71"/>
                    <a:pt x="93" y="72"/>
                  </a:cubicBezTo>
                  <a:lnTo>
                    <a:pt x="95" y="71"/>
                  </a:lnTo>
                  <a:close/>
                  <a:moveTo>
                    <a:pt x="48" y="154"/>
                  </a:moveTo>
                  <a:cubicBezTo>
                    <a:pt x="49" y="155"/>
                    <a:pt x="49" y="156"/>
                    <a:pt x="50" y="157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5"/>
                    <a:pt x="50" y="154"/>
                    <a:pt x="50" y="153"/>
                  </a:cubicBezTo>
                  <a:lnTo>
                    <a:pt x="48" y="154"/>
                  </a:lnTo>
                  <a:close/>
                  <a:moveTo>
                    <a:pt x="38" y="126"/>
                  </a:moveTo>
                  <a:cubicBezTo>
                    <a:pt x="39" y="127"/>
                    <a:pt x="40" y="127"/>
                    <a:pt x="41" y="128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1" y="126"/>
                    <a:pt x="40" y="126"/>
                    <a:pt x="39" y="125"/>
                  </a:cubicBezTo>
                  <a:lnTo>
                    <a:pt x="38" y="126"/>
                  </a:lnTo>
                  <a:close/>
                  <a:moveTo>
                    <a:pt x="21" y="120"/>
                  </a:moveTo>
                  <a:cubicBezTo>
                    <a:pt x="21" y="122"/>
                    <a:pt x="21" y="122"/>
                    <a:pt x="21" y="122"/>
                  </a:cubicBezTo>
                  <a:cubicBezTo>
                    <a:pt x="22" y="122"/>
                    <a:pt x="23" y="122"/>
                    <a:pt x="24" y="12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3" y="120"/>
                    <a:pt x="22" y="120"/>
                    <a:pt x="21" y="120"/>
                  </a:cubicBezTo>
                  <a:close/>
                  <a:moveTo>
                    <a:pt x="15" y="119"/>
                  </a:moveTo>
                  <a:cubicBezTo>
                    <a:pt x="15" y="119"/>
                    <a:pt x="15" y="119"/>
                    <a:pt x="15" y="119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6" y="121"/>
                    <a:pt x="17" y="121"/>
                    <a:pt x="18" y="121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7" y="119"/>
                    <a:pt x="16" y="119"/>
                    <a:pt x="15" y="119"/>
                  </a:cubicBezTo>
                  <a:close/>
                  <a:moveTo>
                    <a:pt x="12" y="118"/>
                  </a:moveTo>
                  <a:cubicBezTo>
                    <a:pt x="11" y="117"/>
                    <a:pt x="10" y="117"/>
                    <a:pt x="10" y="117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9" y="118"/>
                    <a:pt x="10" y="119"/>
                    <a:pt x="11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8"/>
                    <a:pt x="12" y="118"/>
                    <a:pt x="12" y="118"/>
                  </a:cubicBezTo>
                  <a:close/>
                  <a:moveTo>
                    <a:pt x="98" y="76"/>
                  </a:moveTo>
                  <a:cubicBezTo>
                    <a:pt x="97" y="75"/>
                    <a:pt x="97" y="75"/>
                    <a:pt x="96" y="74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6" y="76"/>
                    <a:pt x="96" y="76"/>
                    <a:pt x="97" y="77"/>
                  </a:cubicBezTo>
                  <a:lnTo>
                    <a:pt x="98" y="76"/>
                  </a:lnTo>
                  <a:close/>
                  <a:moveTo>
                    <a:pt x="27" y="121"/>
                  </a:moveTo>
                  <a:cubicBezTo>
                    <a:pt x="27" y="122"/>
                    <a:pt x="27" y="122"/>
                    <a:pt x="27" y="122"/>
                  </a:cubicBezTo>
                  <a:cubicBezTo>
                    <a:pt x="28" y="123"/>
                    <a:pt x="29" y="123"/>
                    <a:pt x="30" y="123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1"/>
                    <a:pt x="28" y="121"/>
                    <a:pt x="27" y="121"/>
                  </a:cubicBezTo>
                  <a:close/>
                  <a:moveTo>
                    <a:pt x="33" y="122"/>
                  </a:moveTo>
                  <a:cubicBezTo>
                    <a:pt x="33" y="124"/>
                    <a:pt x="33" y="124"/>
                    <a:pt x="33" y="124"/>
                  </a:cubicBezTo>
                  <a:cubicBezTo>
                    <a:pt x="34" y="124"/>
                    <a:pt x="35" y="124"/>
                    <a:pt x="36" y="125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5" y="123"/>
                    <a:pt x="34" y="123"/>
                    <a:pt x="33" y="122"/>
                  </a:cubicBezTo>
                  <a:close/>
                  <a:moveTo>
                    <a:pt x="149" y="65"/>
                  </a:moveTo>
                  <a:cubicBezTo>
                    <a:pt x="147" y="66"/>
                    <a:pt x="147" y="66"/>
                    <a:pt x="147" y="66"/>
                  </a:cubicBezTo>
                  <a:cubicBezTo>
                    <a:pt x="148" y="66"/>
                    <a:pt x="148" y="67"/>
                    <a:pt x="149" y="67"/>
                  </a:cubicBezTo>
                  <a:cubicBezTo>
                    <a:pt x="150" y="68"/>
                    <a:pt x="150" y="68"/>
                    <a:pt x="150" y="68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6"/>
                    <a:pt x="150" y="66"/>
                    <a:pt x="150" y="66"/>
                  </a:cubicBezTo>
                  <a:cubicBezTo>
                    <a:pt x="149" y="66"/>
                    <a:pt x="149" y="65"/>
                    <a:pt x="149" y="65"/>
                  </a:cubicBezTo>
                  <a:close/>
                  <a:moveTo>
                    <a:pt x="160" y="44"/>
                  </a:moveTo>
                  <a:cubicBezTo>
                    <a:pt x="161" y="44"/>
                    <a:pt x="162" y="44"/>
                    <a:pt x="163" y="45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3" y="43"/>
                    <a:pt x="161" y="43"/>
                    <a:pt x="160" y="42"/>
                  </a:cubicBezTo>
                  <a:lnTo>
                    <a:pt x="160" y="44"/>
                  </a:lnTo>
                  <a:close/>
                  <a:moveTo>
                    <a:pt x="152" y="46"/>
                  </a:moveTo>
                  <a:cubicBezTo>
                    <a:pt x="151" y="45"/>
                    <a:pt x="151" y="45"/>
                    <a:pt x="151" y="45"/>
                  </a:cubicBezTo>
                  <a:cubicBezTo>
                    <a:pt x="150" y="46"/>
                    <a:pt x="149" y="46"/>
                    <a:pt x="149" y="47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48"/>
                    <a:pt x="151" y="47"/>
                    <a:pt x="152" y="46"/>
                  </a:cubicBezTo>
                  <a:close/>
                  <a:moveTo>
                    <a:pt x="154" y="44"/>
                  </a:moveTo>
                  <a:cubicBezTo>
                    <a:pt x="155" y="45"/>
                    <a:pt x="155" y="45"/>
                    <a:pt x="155" y="45"/>
                  </a:cubicBezTo>
                  <a:cubicBezTo>
                    <a:pt x="156" y="45"/>
                    <a:pt x="156" y="44"/>
                    <a:pt x="157" y="44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6" y="43"/>
                    <a:pt x="155" y="43"/>
                    <a:pt x="154" y="44"/>
                  </a:cubicBezTo>
                  <a:close/>
                  <a:moveTo>
                    <a:pt x="169" y="47"/>
                  </a:moveTo>
                  <a:cubicBezTo>
                    <a:pt x="168" y="46"/>
                    <a:pt x="167" y="46"/>
                    <a:pt x="166" y="45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6" y="47"/>
                    <a:pt x="167" y="47"/>
                    <a:pt x="168" y="48"/>
                  </a:cubicBezTo>
                  <a:lnTo>
                    <a:pt x="169" y="47"/>
                  </a:lnTo>
                  <a:close/>
                  <a:moveTo>
                    <a:pt x="137" y="72"/>
                  </a:moveTo>
                  <a:cubicBezTo>
                    <a:pt x="137" y="73"/>
                    <a:pt x="137" y="74"/>
                    <a:pt x="138" y="75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4"/>
                    <a:pt x="139" y="73"/>
                    <a:pt x="139" y="72"/>
                  </a:cubicBezTo>
                  <a:lnTo>
                    <a:pt x="137" y="72"/>
                  </a:lnTo>
                  <a:close/>
                  <a:moveTo>
                    <a:pt x="153" y="64"/>
                  </a:moveTo>
                  <a:cubicBezTo>
                    <a:pt x="152" y="64"/>
                    <a:pt x="151" y="64"/>
                    <a:pt x="151" y="64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5"/>
                    <a:pt x="152" y="65"/>
                    <a:pt x="153" y="65"/>
                  </a:cubicBezTo>
                  <a:lnTo>
                    <a:pt x="153" y="64"/>
                  </a:lnTo>
                  <a:close/>
                  <a:moveTo>
                    <a:pt x="169" y="53"/>
                  </a:moveTo>
                  <a:cubicBezTo>
                    <a:pt x="170" y="54"/>
                    <a:pt x="170" y="54"/>
                    <a:pt x="170" y="54"/>
                  </a:cubicBezTo>
                  <a:cubicBezTo>
                    <a:pt x="170" y="53"/>
                    <a:pt x="170" y="53"/>
                    <a:pt x="170" y="52"/>
                  </a:cubicBezTo>
                  <a:cubicBezTo>
                    <a:pt x="170" y="51"/>
                    <a:pt x="170" y="51"/>
                    <a:pt x="170" y="50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2"/>
                  </a:cubicBezTo>
                  <a:cubicBezTo>
                    <a:pt x="169" y="52"/>
                    <a:pt x="169" y="53"/>
                    <a:pt x="169" y="53"/>
                  </a:cubicBezTo>
                  <a:close/>
                  <a:moveTo>
                    <a:pt x="165" y="61"/>
                  </a:moveTo>
                  <a:cubicBezTo>
                    <a:pt x="164" y="61"/>
                    <a:pt x="164" y="61"/>
                    <a:pt x="164" y="61"/>
                  </a:cubicBezTo>
                  <a:cubicBezTo>
                    <a:pt x="163" y="62"/>
                    <a:pt x="163" y="62"/>
                    <a:pt x="162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3" y="63"/>
                    <a:pt x="164" y="63"/>
                    <a:pt x="164" y="63"/>
                  </a:cubicBezTo>
                  <a:cubicBezTo>
                    <a:pt x="165" y="62"/>
                    <a:pt x="165" y="62"/>
                    <a:pt x="166" y="62"/>
                  </a:cubicBezTo>
                  <a:lnTo>
                    <a:pt x="165" y="61"/>
                  </a:lnTo>
                  <a:close/>
                  <a:moveTo>
                    <a:pt x="155" y="75"/>
                  </a:moveTo>
                  <a:cubicBezTo>
                    <a:pt x="155" y="75"/>
                    <a:pt x="155" y="76"/>
                    <a:pt x="155" y="77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7" y="77"/>
                    <a:pt x="157" y="75"/>
                    <a:pt x="157" y="74"/>
                  </a:cubicBezTo>
                  <a:lnTo>
                    <a:pt x="155" y="75"/>
                  </a:lnTo>
                  <a:close/>
                  <a:moveTo>
                    <a:pt x="153" y="70"/>
                  </a:moveTo>
                  <a:cubicBezTo>
                    <a:pt x="153" y="70"/>
                    <a:pt x="154" y="71"/>
                    <a:pt x="154" y="72"/>
                  </a:cubicBezTo>
                  <a:cubicBezTo>
                    <a:pt x="156" y="71"/>
                    <a:pt x="156" y="71"/>
                    <a:pt x="156" y="71"/>
                  </a:cubicBezTo>
                  <a:cubicBezTo>
                    <a:pt x="155" y="70"/>
                    <a:pt x="154" y="69"/>
                    <a:pt x="154" y="69"/>
                  </a:cubicBezTo>
                  <a:lnTo>
                    <a:pt x="153" y="70"/>
                  </a:lnTo>
                  <a:close/>
                  <a:moveTo>
                    <a:pt x="159" y="63"/>
                  </a:moveTo>
                  <a:cubicBezTo>
                    <a:pt x="158" y="63"/>
                    <a:pt x="157" y="64"/>
                    <a:pt x="156" y="64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58" y="65"/>
                    <a:pt x="159" y="65"/>
                    <a:pt x="160" y="65"/>
                  </a:cubicBezTo>
                  <a:lnTo>
                    <a:pt x="159" y="63"/>
                  </a:lnTo>
                  <a:close/>
                  <a:moveTo>
                    <a:pt x="137" y="69"/>
                  </a:moveTo>
                  <a:cubicBezTo>
                    <a:pt x="136" y="68"/>
                    <a:pt x="136" y="68"/>
                    <a:pt x="136" y="68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5" y="72"/>
                    <a:pt x="135" y="72"/>
                    <a:pt x="135" y="72"/>
                  </a:cubicBezTo>
                  <a:lnTo>
                    <a:pt x="137" y="69"/>
                  </a:lnTo>
                  <a:close/>
                  <a:moveTo>
                    <a:pt x="139" y="34"/>
                  </a:moveTo>
                  <a:cubicBezTo>
                    <a:pt x="138" y="35"/>
                    <a:pt x="138" y="35"/>
                    <a:pt x="138" y="35"/>
                  </a:cubicBezTo>
                  <a:cubicBezTo>
                    <a:pt x="138" y="36"/>
                    <a:pt x="138" y="36"/>
                    <a:pt x="139" y="36"/>
                  </a:cubicBezTo>
                  <a:cubicBezTo>
                    <a:pt x="139" y="37"/>
                    <a:pt x="139" y="37"/>
                    <a:pt x="139" y="38"/>
                  </a:cubicBezTo>
                  <a:cubicBezTo>
                    <a:pt x="141" y="37"/>
                    <a:pt x="141" y="37"/>
                    <a:pt x="141" y="37"/>
                  </a:cubicBezTo>
                  <a:cubicBezTo>
                    <a:pt x="140" y="36"/>
                    <a:pt x="140" y="36"/>
                    <a:pt x="140" y="35"/>
                  </a:cubicBezTo>
                  <a:cubicBezTo>
                    <a:pt x="139" y="35"/>
                    <a:pt x="139" y="35"/>
                    <a:pt x="139" y="34"/>
                  </a:cubicBezTo>
                  <a:close/>
                  <a:moveTo>
                    <a:pt x="141" y="40"/>
                  </a:moveTo>
                  <a:cubicBezTo>
                    <a:pt x="141" y="41"/>
                    <a:pt x="141" y="42"/>
                    <a:pt x="141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2"/>
                    <a:pt x="142" y="41"/>
                    <a:pt x="142" y="40"/>
                  </a:cubicBezTo>
                  <a:lnTo>
                    <a:pt x="141" y="40"/>
                  </a:lnTo>
                  <a:close/>
                  <a:moveTo>
                    <a:pt x="119" y="76"/>
                  </a:moveTo>
                  <a:cubicBezTo>
                    <a:pt x="118" y="77"/>
                    <a:pt x="118" y="77"/>
                    <a:pt x="118" y="77"/>
                  </a:cubicBezTo>
                  <a:cubicBezTo>
                    <a:pt x="119" y="78"/>
                    <a:pt x="120" y="78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0" y="77"/>
                    <a:pt x="119" y="76"/>
                  </a:cubicBezTo>
                  <a:close/>
                  <a:moveTo>
                    <a:pt x="141" y="49"/>
                  </a:moveTo>
                  <a:cubicBezTo>
                    <a:pt x="142" y="49"/>
                    <a:pt x="142" y="49"/>
                    <a:pt x="142" y="49"/>
                  </a:cubicBezTo>
                  <a:cubicBezTo>
                    <a:pt x="142" y="49"/>
                    <a:pt x="143" y="48"/>
                    <a:pt x="143" y="46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41" y="47"/>
                    <a:pt x="141" y="48"/>
                    <a:pt x="141" y="48"/>
                  </a:cubicBezTo>
                  <a:cubicBezTo>
                    <a:pt x="141" y="49"/>
                    <a:pt x="141" y="49"/>
                    <a:pt x="141" y="49"/>
                  </a:cubicBezTo>
                  <a:close/>
                  <a:moveTo>
                    <a:pt x="126" y="64"/>
                  </a:moveTo>
                  <a:cubicBezTo>
                    <a:pt x="127" y="64"/>
                    <a:pt x="127" y="64"/>
                    <a:pt x="128" y="64"/>
                  </a:cubicBezTo>
                  <a:cubicBezTo>
                    <a:pt x="128" y="64"/>
                    <a:pt x="129" y="64"/>
                    <a:pt x="129" y="64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3"/>
                    <a:pt x="128" y="63"/>
                    <a:pt x="128" y="63"/>
                  </a:cubicBezTo>
                  <a:cubicBezTo>
                    <a:pt x="127" y="63"/>
                    <a:pt x="127" y="63"/>
                    <a:pt x="126" y="63"/>
                  </a:cubicBezTo>
                  <a:lnTo>
                    <a:pt x="126" y="64"/>
                  </a:lnTo>
                  <a:close/>
                  <a:moveTo>
                    <a:pt x="133" y="62"/>
                  </a:moveTo>
                  <a:cubicBezTo>
                    <a:pt x="132" y="62"/>
                    <a:pt x="132" y="61"/>
                    <a:pt x="130" y="60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31" y="62"/>
                    <a:pt x="131" y="63"/>
                    <a:pt x="132" y="63"/>
                  </a:cubicBezTo>
                  <a:lnTo>
                    <a:pt x="133" y="62"/>
                  </a:lnTo>
                  <a:close/>
                  <a:moveTo>
                    <a:pt x="143" y="55"/>
                  </a:moveTo>
                  <a:cubicBezTo>
                    <a:pt x="142" y="54"/>
                    <a:pt x="142" y="54"/>
                    <a:pt x="142" y="54"/>
                  </a:cubicBezTo>
                  <a:cubicBezTo>
                    <a:pt x="142" y="55"/>
                    <a:pt x="141" y="56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7"/>
                    <a:pt x="143" y="56"/>
                    <a:pt x="143" y="55"/>
                  </a:cubicBezTo>
                  <a:close/>
                  <a:moveTo>
                    <a:pt x="124" y="79"/>
                  </a:moveTo>
                  <a:cubicBezTo>
                    <a:pt x="125" y="79"/>
                    <a:pt x="127" y="78"/>
                    <a:pt x="128" y="78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6" y="77"/>
                    <a:pt x="125" y="77"/>
                    <a:pt x="124" y="78"/>
                  </a:cubicBezTo>
                  <a:lnTo>
                    <a:pt x="124" y="79"/>
                  </a:lnTo>
                  <a:close/>
                  <a:moveTo>
                    <a:pt x="129" y="75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1" y="75"/>
                    <a:pt x="132" y="75"/>
                    <a:pt x="133" y="74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31" y="74"/>
                    <a:pt x="130" y="74"/>
                    <a:pt x="129" y="75"/>
                  </a:cubicBezTo>
                  <a:close/>
                  <a:moveTo>
                    <a:pt x="141" y="53"/>
                  </a:moveTo>
                  <a:cubicBezTo>
                    <a:pt x="142" y="53"/>
                    <a:pt x="142" y="53"/>
                    <a:pt x="142" y="53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41" y="50"/>
                    <a:pt x="141" y="50"/>
                    <a:pt x="141" y="50"/>
                  </a:cubicBezTo>
                  <a:lnTo>
                    <a:pt x="141" y="53"/>
                  </a:lnTo>
                  <a:close/>
                  <a:moveTo>
                    <a:pt x="146" y="51"/>
                  </a:moveTo>
                  <a:cubicBezTo>
                    <a:pt x="147" y="51"/>
                    <a:pt x="147" y="51"/>
                    <a:pt x="147" y="50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6" y="50"/>
                    <a:pt x="145" y="50"/>
                    <a:pt x="145" y="50"/>
                  </a:cubicBezTo>
                  <a:cubicBezTo>
                    <a:pt x="145" y="51"/>
                    <a:pt x="145" y="51"/>
                    <a:pt x="144" y="52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6" y="52"/>
                    <a:pt x="146" y="52"/>
                    <a:pt x="146" y="51"/>
                  </a:cubicBezTo>
                  <a:close/>
                  <a:moveTo>
                    <a:pt x="160" y="193"/>
                  </a:moveTo>
                  <a:cubicBezTo>
                    <a:pt x="160" y="195"/>
                    <a:pt x="160" y="195"/>
                    <a:pt x="160" y="195"/>
                  </a:cubicBezTo>
                  <a:cubicBezTo>
                    <a:pt x="161" y="195"/>
                    <a:pt x="162" y="194"/>
                    <a:pt x="163" y="194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2" y="193"/>
                    <a:pt x="161" y="193"/>
                    <a:pt x="160" y="193"/>
                  </a:cubicBezTo>
                  <a:close/>
                  <a:moveTo>
                    <a:pt x="115" y="180"/>
                  </a:moveTo>
                  <a:cubicBezTo>
                    <a:pt x="116" y="181"/>
                    <a:pt x="116" y="182"/>
                    <a:pt x="117" y="182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7" y="180"/>
                    <a:pt x="117" y="180"/>
                    <a:pt x="116" y="179"/>
                  </a:cubicBezTo>
                  <a:lnTo>
                    <a:pt x="115" y="180"/>
                  </a:lnTo>
                  <a:close/>
                  <a:moveTo>
                    <a:pt x="120" y="184"/>
                  </a:moveTo>
                  <a:cubicBezTo>
                    <a:pt x="120" y="185"/>
                    <a:pt x="121" y="186"/>
                    <a:pt x="122" y="186"/>
                  </a:cubicBezTo>
                  <a:cubicBezTo>
                    <a:pt x="123" y="185"/>
                    <a:pt x="123" y="185"/>
                    <a:pt x="123" y="185"/>
                  </a:cubicBezTo>
                  <a:cubicBezTo>
                    <a:pt x="122" y="184"/>
                    <a:pt x="121" y="184"/>
                    <a:pt x="121" y="183"/>
                  </a:cubicBezTo>
                  <a:lnTo>
                    <a:pt x="120" y="184"/>
                  </a:lnTo>
                  <a:close/>
                  <a:moveTo>
                    <a:pt x="162" y="110"/>
                  </a:moveTo>
                  <a:cubicBezTo>
                    <a:pt x="162" y="108"/>
                    <a:pt x="162" y="108"/>
                    <a:pt x="162" y="108"/>
                  </a:cubicBezTo>
                  <a:cubicBezTo>
                    <a:pt x="162" y="108"/>
                    <a:pt x="161" y="108"/>
                    <a:pt x="159" y="108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60" y="110"/>
                    <a:pt x="161" y="110"/>
                    <a:pt x="162" y="110"/>
                  </a:cubicBezTo>
                  <a:close/>
                  <a:moveTo>
                    <a:pt x="166" y="110"/>
                  </a:moveTo>
                  <a:cubicBezTo>
                    <a:pt x="166" y="109"/>
                    <a:pt x="166" y="109"/>
                    <a:pt x="166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10"/>
                    <a:pt x="166" y="110"/>
                  </a:cubicBezTo>
                  <a:close/>
                  <a:moveTo>
                    <a:pt x="153" y="83"/>
                  </a:moveTo>
                  <a:cubicBezTo>
                    <a:pt x="154" y="83"/>
                    <a:pt x="155" y="82"/>
                    <a:pt x="155" y="81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81"/>
                    <a:pt x="153" y="82"/>
                    <a:pt x="152" y="82"/>
                  </a:cubicBezTo>
                  <a:cubicBezTo>
                    <a:pt x="153" y="83"/>
                    <a:pt x="153" y="83"/>
                    <a:pt x="153" y="83"/>
                  </a:cubicBezTo>
                  <a:close/>
                  <a:moveTo>
                    <a:pt x="132" y="191"/>
                  </a:moveTo>
                  <a:cubicBezTo>
                    <a:pt x="132" y="191"/>
                    <a:pt x="131" y="191"/>
                    <a:pt x="130" y="190"/>
                  </a:cubicBezTo>
                  <a:cubicBezTo>
                    <a:pt x="130" y="192"/>
                    <a:pt x="130" y="192"/>
                    <a:pt x="130" y="192"/>
                  </a:cubicBezTo>
                  <a:cubicBezTo>
                    <a:pt x="130" y="192"/>
                    <a:pt x="131" y="192"/>
                    <a:pt x="132" y="193"/>
                  </a:cubicBezTo>
                  <a:cubicBezTo>
                    <a:pt x="132" y="193"/>
                    <a:pt x="132" y="193"/>
                    <a:pt x="132" y="193"/>
                  </a:cubicBezTo>
                  <a:cubicBezTo>
                    <a:pt x="133" y="192"/>
                    <a:pt x="133" y="192"/>
                    <a:pt x="133" y="192"/>
                  </a:cubicBezTo>
                  <a:cubicBezTo>
                    <a:pt x="133" y="192"/>
                    <a:pt x="133" y="191"/>
                    <a:pt x="132" y="191"/>
                  </a:cubicBezTo>
                  <a:close/>
                  <a:moveTo>
                    <a:pt x="141" y="104"/>
                  </a:moveTo>
                  <a:cubicBezTo>
                    <a:pt x="141" y="105"/>
                    <a:pt x="141" y="105"/>
                    <a:pt x="141" y="105"/>
                  </a:cubicBezTo>
                  <a:cubicBezTo>
                    <a:pt x="142" y="105"/>
                    <a:pt x="143" y="106"/>
                    <a:pt x="144" y="106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3" y="104"/>
                    <a:pt x="142" y="104"/>
                    <a:pt x="141" y="104"/>
                  </a:cubicBezTo>
                  <a:close/>
                  <a:moveTo>
                    <a:pt x="156" y="109"/>
                  </a:moveTo>
                  <a:cubicBezTo>
                    <a:pt x="156" y="107"/>
                    <a:pt x="156" y="107"/>
                    <a:pt x="156" y="107"/>
                  </a:cubicBezTo>
                  <a:cubicBezTo>
                    <a:pt x="155" y="107"/>
                    <a:pt x="154" y="107"/>
                    <a:pt x="153" y="107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4" y="108"/>
                    <a:pt x="155" y="109"/>
                    <a:pt x="156" y="109"/>
                  </a:cubicBezTo>
                  <a:close/>
                  <a:moveTo>
                    <a:pt x="136" y="193"/>
                  </a:moveTo>
                  <a:cubicBezTo>
                    <a:pt x="135" y="194"/>
                    <a:pt x="135" y="194"/>
                    <a:pt x="135" y="194"/>
                  </a:cubicBezTo>
                  <a:cubicBezTo>
                    <a:pt x="136" y="195"/>
                    <a:pt x="137" y="195"/>
                    <a:pt x="138" y="195"/>
                  </a:cubicBezTo>
                  <a:cubicBezTo>
                    <a:pt x="139" y="194"/>
                    <a:pt x="139" y="194"/>
                    <a:pt x="139" y="194"/>
                  </a:cubicBezTo>
                  <a:cubicBezTo>
                    <a:pt x="138" y="194"/>
                    <a:pt x="137" y="193"/>
                    <a:pt x="136" y="193"/>
                  </a:cubicBezTo>
                  <a:close/>
                  <a:moveTo>
                    <a:pt x="105" y="173"/>
                  </a:moveTo>
                  <a:cubicBezTo>
                    <a:pt x="104" y="174"/>
                    <a:pt x="104" y="174"/>
                    <a:pt x="104" y="174"/>
                  </a:cubicBezTo>
                  <a:cubicBezTo>
                    <a:pt x="105" y="175"/>
                    <a:pt x="106" y="175"/>
                    <a:pt x="107" y="175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7" y="174"/>
                    <a:pt x="106" y="173"/>
                    <a:pt x="105" y="173"/>
                  </a:cubicBezTo>
                  <a:close/>
                  <a:moveTo>
                    <a:pt x="168" y="56"/>
                  </a:moveTo>
                  <a:cubicBezTo>
                    <a:pt x="168" y="57"/>
                    <a:pt x="168" y="57"/>
                    <a:pt x="168" y="58"/>
                  </a:cubicBezTo>
                  <a:cubicBezTo>
                    <a:pt x="168" y="58"/>
                    <a:pt x="167" y="58"/>
                    <a:pt x="167" y="59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9" y="59"/>
                    <a:pt x="169" y="59"/>
                    <a:pt x="169" y="58"/>
                  </a:cubicBezTo>
                  <a:cubicBezTo>
                    <a:pt x="170" y="58"/>
                    <a:pt x="170" y="57"/>
                    <a:pt x="170" y="57"/>
                  </a:cubicBezTo>
                  <a:lnTo>
                    <a:pt x="168" y="56"/>
                  </a:lnTo>
                  <a:close/>
                  <a:moveTo>
                    <a:pt x="110" y="177"/>
                  </a:moveTo>
                  <a:cubicBezTo>
                    <a:pt x="111" y="177"/>
                    <a:pt x="112" y="178"/>
                    <a:pt x="112" y="178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3" y="177"/>
                    <a:pt x="112" y="176"/>
                    <a:pt x="111" y="175"/>
                  </a:cubicBezTo>
                  <a:lnTo>
                    <a:pt x="110" y="177"/>
                  </a:lnTo>
                  <a:close/>
                  <a:moveTo>
                    <a:pt x="147" y="105"/>
                  </a:moveTo>
                  <a:cubicBezTo>
                    <a:pt x="147" y="107"/>
                    <a:pt x="147" y="107"/>
                    <a:pt x="147" y="107"/>
                  </a:cubicBezTo>
                  <a:cubicBezTo>
                    <a:pt x="148" y="107"/>
                    <a:pt x="149" y="107"/>
                    <a:pt x="150" y="108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06"/>
                    <a:pt x="148" y="106"/>
                    <a:pt x="147" y="105"/>
                  </a:cubicBezTo>
                  <a:close/>
                  <a:moveTo>
                    <a:pt x="124" y="188"/>
                  </a:moveTo>
                  <a:cubicBezTo>
                    <a:pt x="125" y="189"/>
                    <a:pt x="126" y="189"/>
                    <a:pt x="127" y="190"/>
                  </a:cubicBezTo>
                  <a:cubicBezTo>
                    <a:pt x="128" y="189"/>
                    <a:pt x="128" y="189"/>
                    <a:pt x="128" y="189"/>
                  </a:cubicBezTo>
                  <a:cubicBezTo>
                    <a:pt x="127" y="188"/>
                    <a:pt x="126" y="188"/>
                    <a:pt x="125" y="187"/>
                  </a:cubicBezTo>
                  <a:lnTo>
                    <a:pt x="124" y="188"/>
                  </a:lnTo>
                  <a:close/>
                  <a:moveTo>
                    <a:pt x="191" y="174"/>
                  </a:moveTo>
                  <a:cubicBezTo>
                    <a:pt x="192" y="175"/>
                    <a:pt x="192" y="175"/>
                    <a:pt x="192" y="175"/>
                  </a:cubicBezTo>
                  <a:cubicBezTo>
                    <a:pt x="193" y="174"/>
                    <a:pt x="194" y="173"/>
                    <a:pt x="194" y="173"/>
                  </a:cubicBezTo>
                  <a:cubicBezTo>
                    <a:pt x="193" y="171"/>
                    <a:pt x="193" y="171"/>
                    <a:pt x="193" y="171"/>
                  </a:cubicBezTo>
                  <a:cubicBezTo>
                    <a:pt x="193" y="172"/>
                    <a:pt x="192" y="173"/>
                    <a:pt x="191" y="174"/>
                  </a:cubicBezTo>
                  <a:close/>
                  <a:moveTo>
                    <a:pt x="196" y="169"/>
                  </a:moveTo>
                  <a:cubicBezTo>
                    <a:pt x="197" y="170"/>
                    <a:pt x="197" y="170"/>
                    <a:pt x="197" y="170"/>
                  </a:cubicBezTo>
                  <a:cubicBezTo>
                    <a:pt x="197" y="170"/>
                    <a:pt x="198" y="169"/>
                    <a:pt x="199" y="168"/>
                  </a:cubicBezTo>
                  <a:cubicBezTo>
                    <a:pt x="198" y="167"/>
                    <a:pt x="198" y="167"/>
                    <a:pt x="198" y="167"/>
                  </a:cubicBezTo>
                  <a:cubicBezTo>
                    <a:pt x="197" y="168"/>
                    <a:pt x="196" y="169"/>
                    <a:pt x="196" y="169"/>
                  </a:cubicBezTo>
                  <a:close/>
                  <a:moveTo>
                    <a:pt x="186" y="177"/>
                  </a:moveTo>
                  <a:cubicBezTo>
                    <a:pt x="187" y="179"/>
                    <a:pt x="187" y="179"/>
                    <a:pt x="187" y="179"/>
                  </a:cubicBezTo>
                  <a:cubicBezTo>
                    <a:pt x="188" y="178"/>
                    <a:pt x="189" y="177"/>
                    <a:pt x="190" y="177"/>
                  </a:cubicBezTo>
                  <a:cubicBezTo>
                    <a:pt x="189" y="175"/>
                    <a:pt x="189" y="175"/>
                    <a:pt x="189" y="175"/>
                  </a:cubicBezTo>
                  <a:cubicBezTo>
                    <a:pt x="188" y="176"/>
                    <a:pt x="187" y="177"/>
                    <a:pt x="186" y="177"/>
                  </a:cubicBezTo>
                  <a:close/>
                  <a:moveTo>
                    <a:pt x="200" y="165"/>
                  </a:moveTo>
                  <a:cubicBezTo>
                    <a:pt x="201" y="166"/>
                    <a:pt x="201" y="166"/>
                    <a:pt x="201" y="166"/>
                  </a:cubicBezTo>
                  <a:cubicBezTo>
                    <a:pt x="201" y="165"/>
                    <a:pt x="202" y="164"/>
                    <a:pt x="203" y="163"/>
                  </a:cubicBezTo>
                  <a:cubicBezTo>
                    <a:pt x="201" y="162"/>
                    <a:pt x="201" y="162"/>
                    <a:pt x="201" y="162"/>
                  </a:cubicBezTo>
                  <a:cubicBezTo>
                    <a:pt x="201" y="163"/>
                    <a:pt x="200" y="164"/>
                    <a:pt x="200" y="165"/>
                  </a:cubicBezTo>
                  <a:close/>
                  <a:moveTo>
                    <a:pt x="181" y="181"/>
                  </a:moveTo>
                  <a:cubicBezTo>
                    <a:pt x="182" y="182"/>
                    <a:pt x="182" y="182"/>
                    <a:pt x="182" y="182"/>
                  </a:cubicBezTo>
                  <a:cubicBezTo>
                    <a:pt x="183" y="182"/>
                    <a:pt x="184" y="181"/>
                    <a:pt x="185" y="181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83" y="180"/>
                    <a:pt x="182" y="180"/>
                    <a:pt x="181" y="181"/>
                  </a:cubicBezTo>
                  <a:close/>
                  <a:moveTo>
                    <a:pt x="205" y="157"/>
                  </a:moveTo>
                  <a:cubicBezTo>
                    <a:pt x="204" y="158"/>
                    <a:pt x="204" y="159"/>
                    <a:pt x="203" y="160"/>
                  </a:cubicBezTo>
                  <a:cubicBezTo>
                    <a:pt x="204" y="160"/>
                    <a:pt x="204" y="160"/>
                    <a:pt x="204" y="160"/>
                  </a:cubicBezTo>
                  <a:cubicBezTo>
                    <a:pt x="205" y="159"/>
                    <a:pt x="206" y="158"/>
                    <a:pt x="206" y="158"/>
                  </a:cubicBezTo>
                  <a:lnTo>
                    <a:pt x="205" y="157"/>
                  </a:lnTo>
                  <a:close/>
                  <a:moveTo>
                    <a:pt x="154" y="195"/>
                  </a:moveTo>
                  <a:cubicBezTo>
                    <a:pt x="154" y="196"/>
                    <a:pt x="154" y="196"/>
                    <a:pt x="154" y="196"/>
                  </a:cubicBezTo>
                  <a:cubicBezTo>
                    <a:pt x="155" y="196"/>
                    <a:pt x="156" y="196"/>
                    <a:pt x="157" y="196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56" y="194"/>
                    <a:pt x="155" y="195"/>
                    <a:pt x="154" y="195"/>
                  </a:cubicBezTo>
                  <a:close/>
                  <a:moveTo>
                    <a:pt x="142" y="194"/>
                  </a:moveTo>
                  <a:cubicBezTo>
                    <a:pt x="142" y="196"/>
                    <a:pt x="142" y="196"/>
                    <a:pt x="142" y="196"/>
                  </a:cubicBezTo>
                  <a:cubicBezTo>
                    <a:pt x="143" y="196"/>
                    <a:pt x="144" y="196"/>
                    <a:pt x="145" y="196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95"/>
                    <a:pt x="143" y="195"/>
                    <a:pt x="142" y="194"/>
                  </a:cubicBezTo>
                  <a:close/>
                  <a:moveTo>
                    <a:pt x="148" y="195"/>
                  </a:moveTo>
                  <a:cubicBezTo>
                    <a:pt x="148" y="197"/>
                    <a:pt x="148" y="197"/>
                    <a:pt x="148" y="197"/>
                  </a:cubicBezTo>
                  <a:cubicBezTo>
                    <a:pt x="149" y="197"/>
                    <a:pt x="150" y="197"/>
                    <a:pt x="151" y="197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0" y="195"/>
                    <a:pt x="149" y="195"/>
                    <a:pt x="148" y="195"/>
                  </a:cubicBezTo>
                  <a:close/>
                  <a:moveTo>
                    <a:pt x="176" y="185"/>
                  </a:moveTo>
                  <a:cubicBezTo>
                    <a:pt x="177" y="186"/>
                    <a:pt x="177" y="186"/>
                    <a:pt x="177" y="186"/>
                  </a:cubicBezTo>
                  <a:cubicBezTo>
                    <a:pt x="178" y="185"/>
                    <a:pt x="179" y="185"/>
                    <a:pt x="180" y="184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78" y="183"/>
                    <a:pt x="177" y="184"/>
                    <a:pt x="176" y="185"/>
                  </a:cubicBezTo>
                  <a:close/>
                  <a:moveTo>
                    <a:pt x="173" y="187"/>
                  </a:moveTo>
                  <a:cubicBezTo>
                    <a:pt x="172" y="187"/>
                    <a:pt x="172" y="188"/>
                    <a:pt x="171" y="188"/>
                  </a:cubicBezTo>
                  <a:cubicBezTo>
                    <a:pt x="172" y="189"/>
                    <a:pt x="172" y="189"/>
                    <a:pt x="172" y="189"/>
                  </a:cubicBezTo>
                  <a:cubicBezTo>
                    <a:pt x="172" y="189"/>
                    <a:pt x="173" y="188"/>
                    <a:pt x="174" y="188"/>
                  </a:cubicBezTo>
                  <a:cubicBezTo>
                    <a:pt x="174" y="188"/>
                    <a:pt x="174" y="188"/>
                    <a:pt x="174" y="188"/>
                  </a:cubicBezTo>
                  <a:cubicBezTo>
                    <a:pt x="174" y="186"/>
                    <a:pt x="174" y="186"/>
                    <a:pt x="174" y="186"/>
                  </a:cubicBezTo>
                  <a:lnTo>
                    <a:pt x="173" y="187"/>
                  </a:lnTo>
                  <a:close/>
                  <a:moveTo>
                    <a:pt x="166" y="191"/>
                  </a:moveTo>
                  <a:cubicBezTo>
                    <a:pt x="166" y="192"/>
                    <a:pt x="166" y="192"/>
                    <a:pt x="166" y="192"/>
                  </a:cubicBezTo>
                  <a:cubicBezTo>
                    <a:pt x="167" y="192"/>
                    <a:pt x="168" y="191"/>
                    <a:pt x="169" y="191"/>
                  </a:cubicBezTo>
                  <a:cubicBezTo>
                    <a:pt x="168" y="190"/>
                    <a:pt x="168" y="190"/>
                    <a:pt x="168" y="190"/>
                  </a:cubicBezTo>
                  <a:cubicBezTo>
                    <a:pt x="167" y="190"/>
                    <a:pt x="166" y="191"/>
                    <a:pt x="166" y="191"/>
                  </a:cubicBezTo>
                  <a:close/>
                  <a:moveTo>
                    <a:pt x="80" y="170"/>
                  </a:moveTo>
                  <a:cubicBezTo>
                    <a:pt x="80" y="172"/>
                    <a:pt x="80" y="172"/>
                    <a:pt x="80" y="172"/>
                  </a:cubicBezTo>
                  <a:cubicBezTo>
                    <a:pt x="81" y="172"/>
                    <a:pt x="82" y="172"/>
                    <a:pt x="83" y="172"/>
                  </a:cubicBezTo>
                  <a:cubicBezTo>
                    <a:pt x="83" y="170"/>
                    <a:pt x="83" y="170"/>
                    <a:pt x="83" y="170"/>
                  </a:cubicBezTo>
                  <a:cubicBezTo>
                    <a:pt x="82" y="170"/>
                    <a:pt x="81" y="170"/>
                    <a:pt x="80" y="170"/>
                  </a:cubicBezTo>
                  <a:close/>
                  <a:moveTo>
                    <a:pt x="139" y="66"/>
                  </a:moveTo>
                  <a:cubicBezTo>
                    <a:pt x="139" y="63"/>
                    <a:pt x="139" y="63"/>
                    <a:pt x="139" y="63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37" y="66"/>
                    <a:pt x="137" y="67"/>
                    <a:pt x="137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9" y="68"/>
                    <a:pt x="139" y="67"/>
                    <a:pt x="139" y="67"/>
                  </a:cubicBezTo>
                  <a:cubicBezTo>
                    <a:pt x="139" y="66"/>
                    <a:pt x="139" y="66"/>
                    <a:pt x="139" y="66"/>
                  </a:cubicBezTo>
                  <a:close/>
                  <a:moveTo>
                    <a:pt x="64" y="166"/>
                  </a:moveTo>
                  <a:cubicBezTo>
                    <a:pt x="63" y="166"/>
                    <a:pt x="63" y="166"/>
                    <a:pt x="63" y="165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67"/>
                    <a:pt x="63" y="167"/>
                    <a:pt x="63" y="167"/>
                  </a:cubicBezTo>
                  <a:cubicBezTo>
                    <a:pt x="64" y="168"/>
                    <a:pt x="64" y="168"/>
                    <a:pt x="65" y="168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67"/>
                    <a:pt x="64" y="166"/>
                    <a:pt x="64" y="166"/>
                  </a:cubicBezTo>
                  <a:close/>
                  <a:moveTo>
                    <a:pt x="116" y="93"/>
                  </a:moveTo>
                  <a:cubicBezTo>
                    <a:pt x="115" y="92"/>
                    <a:pt x="114" y="92"/>
                    <a:pt x="113" y="91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3"/>
                    <a:pt x="114" y="94"/>
                    <a:pt x="115" y="94"/>
                  </a:cubicBezTo>
                  <a:lnTo>
                    <a:pt x="116" y="93"/>
                  </a:lnTo>
                  <a:close/>
                  <a:moveTo>
                    <a:pt x="111" y="89"/>
                  </a:moveTo>
                  <a:cubicBezTo>
                    <a:pt x="110" y="89"/>
                    <a:pt x="109" y="88"/>
                    <a:pt x="109" y="87"/>
                  </a:cubicBezTo>
                  <a:cubicBezTo>
                    <a:pt x="108" y="89"/>
                    <a:pt x="108" y="89"/>
                    <a:pt x="108" y="89"/>
                  </a:cubicBezTo>
                  <a:cubicBezTo>
                    <a:pt x="108" y="89"/>
                    <a:pt x="109" y="90"/>
                    <a:pt x="110" y="91"/>
                  </a:cubicBezTo>
                  <a:lnTo>
                    <a:pt x="111" y="89"/>
                  </a:lnTo>
                  <a:close/>
                  <a:moveTo>
                    <a:pt x="74" y="169"/>
                  </a:moveTo>
                  <a:cubicBezTo>
                    <a:pt x="74" y="171"/>
                    <a:pt x="74" y="171"/>
                    <a:pt x="74" y="171"/>
                  </a:cubicBezTo>
                  <a:cubicBezTo>
                    <a:pt x="75" y="171"/>
                    <a:pt x="76" y="171"/>
                    <a:pt x="77" y="171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6" y="170"/>
                    <a:pt x="75" y="170"/>
                    <a:pt x="74" y="169"/>
                  </a:cubicBezTo>
                  <a:close/>
                  <a:moveTo>
                    <a:pt x="52" y="159"/>
                  </a:moveTo>
                  <a:cubicBezTo>
                    <a:pt x="53" y="160"/>
                    <a:pt x="53" y="161"/>
                    <a:pt x="54" y="161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4" y="159"/>
                    <a:pt x="54" y="159"/>
                    <a:pt x="53" y="158"/>
                  </a:cubicBezTo>
                  <a:lnTo>
                    <a:pt x="52" y="159"/>
                  </a:lnTo>
                  <a:close/>
                  <a:moveTo>
                    <a:pt x="147" y="85"/>
                  </a:moveTo>
                  <a:cubicBezTo>
                    <a:pt x="147" y="86"/>
                    <a:pt x="147" y="86"/>
                    <a:pt x="147" y="86"/>
                  </a:cubicBezTo>
                  <a:cubicBezTo>
                    <a:pt x="148" y="86"/>
                    <a:pt x="149" y="86"/>
                    <a:pt x="150" y="85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49" y="84"/>
                    <a:pt x="148" y="85"/>
                    <a:pt x="147" y="85"/>
                  </a:cubicBezTo>
                  <a:close/>
                  <a:moveTo>
                    <a:pt x="68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9" y="170"/>
                    <a:pt x="70" y="170"/>
                    <a:pt x="71" y="170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0" y="169"/>
                    <a:pt x="69" y="168"/>
                    <a:pt x="68" y="168"/>
                  </a:cubicBezTo>
                  <a:close/>
                  <a:moveTo>
                    <a:pt x="57" y="163"/>
                  </a:moveTo>
                  <a:cubicBezTo>
                    <a:pt x="57" y="164"/>
                    <a:pt x="58" y="165"/>
                    <a:pt x="59" y="165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59" y="163"/>
                    <a:pt x="58" y="163"/>
                    <a:pt x="58" y="162"/>
                  </a:cubicBezTo>
                  <a:lnTo>
                    <a:pt x="57" y="163"/>
                  </a:lnTo>
                  <a:close/>
                  <a:moveTo>
                    <a:pt x="106" y="85"/>
                  </a:moveTo>
                  <a:cubicBezTo>
                    <a:pt x="106" y="85"/>
                    <a:pt x="105" y="84"/>
                    <a:pt x="104" y="83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4" y="85"/>
                    <a:pt x="105" y="86"/>
                    <a:pt x="105" y="86"/>
                  </a:cubicBezTo>
                  <a:lnTo>
                    <a:pt x="106" y="85"/>
                  </a:lnTo>
                  <a:close/>
                  <a:moveTo>
                    <a:pt x="120" y="43"/>
                  </a:moveTo>
                  <a:cubicBezTo>
                    <a:pt x="120" y="42"/>
                    <a:pt x="121" y="41"/>
                    <a:pt x="121" y="40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19" y="41"/>
                    <a:pt x="119" y="42"/>
                    <a:pt x="119" y="42"/>
                  </a:cubicBezTo>
                  <a:lnTo>
                    <a:pt x="120" y="43"/>
                  </a:lnTo>
                  <a:close/>
                  <a:moveTo>
                    <a:pt x="102" y="81"/>
                  </a:moveTo>
                  <a:cubicBezTo>
                    <a:pt x="101" y="80"/>
                    <a:pt x="101" y="79"/>
                    <a:pt x="100" y="79"/>
                  </a:cubicBezTo>
                  <a:cubicBezTo>
                    <a:pt x="99" y="80"/>
                    <a:pt x="99" y="80"/>
                    <a:pt x="99" y="80"/>
                  </a:cubicBezTo>
                  <a:cubicBezTo>
                    <a:pt x="100" y="80"/>
                    <a:pt x="100" y="81"/>
                    <a:pt x="101" y="82"/>
                  </a:cubicBezTo>
                  <a:lnTo>
                    <a:pt x="102" y="81"/>
                  </a:lnTo>
                  <a:close/>
                  <a:moveTo>
                    <a:pt x="126" y="32"/>
                  </a:moveTo>
                  <a:cubicBezTo>
                    <a:pt x="127" y="34"/>
                    <a:pt x="127" y="34"/>
                    <a:pt x="127" y="34"/>
                  </a:cubicBezTo>
                  <a:cubicBezTo>
                    <a:pt x="128" y="33"/>
                    <a:pt x="129" y="33"/>
                    <a:pt x="130" y="33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2"/>
                    <a:pt x="126" y="32"/>
                  </a:cubicBezTo>
                  <a:close/>
                  <a:moveTo>
                    <a:pt x="118" y="46"/>
                  </a:moveTo>
                  <a:cubicBezTo>
                    <a:pt x="118" y="47"/>
                    <a:pt x="119" y="48"/>
                    <a:pt x="119" y="49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0" y="47"/>
                    <a:pt x="120" y="47"/>
                    <a:pt x="120" y="46"/>
                  </a:cubicBezTo>
                  <a:lnTo>
                    <a:pt x="118" y="46"/>
                  </a:lnTo>
                  <a:close/>
                  <a:moveTo>
                    <a:pt x="121" y="96"/>
                  </a:moveTo>
                  <a:cubicBezTo>
                    <a:pt x="120" y="96"/>
                    <a:pt x="119" y="95"/>
                    <a:pt x="119" y="95"/>
                  </a:cubicBezTo>
                  <a:cubicBezTo>
                    <a:pt x="118" y="96"/>
                    <a:pt x="118" y="96"/>
                    <a:pt x="118" y="96"/>
                  </a:cubicBezTo>
                  <a:cubicBezTo>
                    <a:pt x="119" y="96"/>
                    <a:pt x="120" y="97"/>
                    <a:pt x="121" y="97"/>
                  </a:cubicBezTo>
                  <a:lnTo>
                    <a:pt x="121" y="96"/>
                  </a:lnTo>
                  <a:close/>
                  <a:moveTo>
                    <a:pt x="132" y="102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2" y="100"/>
                    <a:pt x="131" y="100"/>
                    <a:pt x="130" y="100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30" y="101"/>
                    <a:pt x="131" y="102"/>
                    <a:pt x="132" y="102"/>
                  </a:cubicBezTo>
                  <a:close/>
                  <a:moveTo>
                    <a:pt x="144" y="84"/>
                  </a:moveTo>
                  <a:cubicBezTo>
                    <a:pt x="144" y="84"/>
                    <a:pt x="143" y="84"/>
                    <a:pt x="143" y="84"/>
                  </a:cubicBezTo>
                  <a:cubicBezTo>
                    <a:pt x="143" y="84"/>
                    <a:pt x="143" y="84"/>
                    <a:pt x="143" y="84"/>
                  </a:cubicBezTo>
                  <a:cubicBezTo>
                    <a:pt x="142" y="84"/>
                    <a:pt x="142" y="84"/>
                    <a:pt x="142" y="83"/>
                  </a:cubicBez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2" y="85"/>
                    <a:pt x="142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3" y="86"/>
                    <a:pt x="143" y="86"/>
                    <a:pt x="144" y="86"/>
                  </a:cubicBezTo>
                  <a:lnTo>
                    <a:pt x="144" y="84"/>
                  </a:lnTo>
                  <a:close/>
                  <a:moveTo>
                    <a:pt x="135" y="102"/>
                  </a:moveTo>
                  <a:cubicBezTo>
                    <a:pt x="135" y="103"/>
                    <a:pt x="135" y="103"/>
                    <a:pt x="135" y="103"/>
                  </a:cubicBezTo>
                  <a:cubicBezTo>
                    <a:pt x="136" y="104"/>
                    <a:pt x="137" y="104"/>
                    <a:pt x="138" y="104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7" y="102"/>
                    <a:pt x="136" y="102"/>
                    <a:pt x="135" y="102"/>
                  </a:cubicBezTo>
                  <a:close/>
                  <a:moveTo>
                    <a:pt x="140" y="78"/>
                  </a:moveTo>
                  <a:cubicBezTo>
                    <a:pt x="138" y="78"/>
                    <a:pt x="138" y="78"/>
                    <a:pt x="138" y="78"/>
                  </a:cubicBezTo>
                  <a:cubicBezTo>
                    <a:pt x="138" y="80"/>
                    <a:pt x="139" y="81"/>
                    <a:pt x="139" y="82"/>
                  </a:cubicBezTo>
                  <a:cubicBezTo>
                    <a:pt x="140" y="81"/>
                    <a:pt x="140" y="81"/>
                    <a:pt x="140" y="81"/>
                  </a:cubicBezTo>
                  <a:cubicBezTo>
                    <a:pt x="140" y="80"/>
                    <a:pt x="140" y="79"/>
                    <a:pt x="140" y="78"/>
                  </a:cubicBezTo>
                  <a:close/>
                  <a:moveTo>
                    <a:pt x="92" y="171"/>
                  </a:moveTo>
                  <a:cubicBezTo>
                    <a:pt x="92" y="173"/>
                    <a:pt x="92" y="173"/>
                    <a:pt x="92" y="173"/>
                  </a:cubicBezTo>
                  <a:cubicBezTo>
                    <a:pt x="93" y="173"/>
                    <a:pt x="94" y="173"/>
                    <a:pt x="95" y="173"/>
                  </a:cubicBezTo>
                  <a:cubicBezTo>
                    <a:pt x="96" y="171"/>
                    <a:pt x="96" y="171"/>
                    <a:pt x="96" y="171"/>
                  </a:cubicBezTo>
                  <a:cubicBezTo>
                    <a:pt x="94" y="171"/>
                    <a:pt x="93" y="171"/>
                    <a:pt x="92" y="171"/>
                  </a:cubicBezTo>
                  <a:close/>
                  <a:moveTo>
                    <a:pt x="86" y="171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87" y="172"/>
                    <a:pt x="88" y="172"/>
                    <a:pt x="89" y="172"/>
                  </a:cubicBezTo>
                  <a:cubicBezTo>
                    <a:pt x="89" y="171"/>
                    <a:pt x="89" y="171"/>
                    <a:pt x="89" y="171"/>
                  </a:cubicBezTo>
                  <a:cubicBezTo>
                    <a:pt x="88" y="171"/>
                    <a:pt x="87" y="171"/>
                    <a:pt x="86" y="171"/>
                  </a:cubicBezTo>
                  <a:close/>
                  <a:moveTo>
                    <a:pt x="127" y="99"/>
                  </a:moveTo>
                  <a:cubicBezTo>
                    <a:pt x="126" y="98"/>
                    <a:pt x="125" y="98"/>
                    <a:pt x="124" y="97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4" y="99"/>
                    <a:pt x="125" y="100"/>
                    <a:pt x="126" y="100"/>
                  </a:cubicBezTo>
                  <a:lnTo>
                    <a:pt x="127" y="99"/>
                  </a:lnTo>
                  <a:close/>
                  <a:moveTo>
                    <a:pt x="99" y="172"/>
                  </a:moveTo>
                  <a:cubicBezTo>
                    <a:pt x="98" y="173"/>
                    <a:pt x="98" y="173"/>
                    <a:pt x="98" y="173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99" y="173"/>
                    <a:pt x="100" y="174"/>
                    <a:pt x="101" y="174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101" y="172"/>
                    <a:pt x="100" y="172"/>
                    <a:pt x="99" y="172"/>
                  </a:cubicBezTo>
                  <a:close/>
                  <a:moveTo>
                    <a:pt x="185" y="19"/>
                  </a:moveTo>
                  <a:cubicBezTo>
                    <a:pt x="184" y="17"/>
                    <a:pt x="184" y="17"/>
                    <a:pt x="184" y="17"/>
                  </a:cubicBezTo>
                  <a:cubicBezTo>
                    <a:pt x="184" y="18"/>
                    <a:pt x="183" y="18"/>
                    <a:pt x="182" y="19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83" y="20"/>
                    <a:pt x="184" y="19"/>
                    <a:pt x="185" y="19"/>
                  </a:cubicBezTo>
                  <a:close/>
                  <a:moveTo>
                    <a:pt x="152" y="1"/>
                  </a:moveTo>
                  <a:cubicBezTo>
                    <a:pt x="152" y="1"/>
                    <a:pt x="152" y="1"/>
                    <a:pt x="152" y="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0" y="1"/>
                    <a:pt x="150" y="2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2"/>
                    <a:pt x="152" y="2"/>
                    <a:pt x="152" y="1"/>
                  </a:cubicBezTo>
                  <a:close/>
                  <a:moveTo>
                    <a:pt x="150" y="15"/>
                  </a:moveTo>
                  <a:cubicBezTo>
                    <a:pt x="151" y="13"/>
                    <a:pt x="151" y="13"/>
                    <a:pt x="151" y="13"/>
                  </a:cubicBezTo>
                  <a:cubicBezTo>
                    <a:pt x="151" y="13"/>
                    <a:pt x="151" y="13"/>
                    <a:pt x="151" y="13"/>
                  </a:cubicBezTo>
                  <a:cubicBezTo>
                    <a:pt x="150" y="12"/>
                    <a:pt x="150" y="12"/>
                    <a:pt x="150" y="11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9" y="13"/>
                    <a:pt x="149" y="13"/>
                    <a:pt x="150" y="14"/>
                  </a:cubicBezTo>
                  <a:cubicBezTo>
                    <a:pt x="150" y="14"/>
                    <a:pt x="150" y="14"/>
                    <a:pt x="150" y="15"/>
                  </a:cubicBezTo>
                  <a:close/>
                  <a:moveTo>
                    <a:pt x="148" y="5"/>
                  </a:moveTo>
                  <a:cubicBezTo>
                    <a:pt x="148" y="6"/>
                    <a:pt x="148" y="7"/>
                    <a:pt x="148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8"/>
                    <a:pt x="149" y="7"/>
                    <a:pt x="150" y="6"/>
                  </a:cubicBezTo>
                  <a:lnTo>
                    <a:pt x="148" y="5"/>
                  </a:lnTo>
                  <a:close/>
                  <a:moveTo>
                    <a:pt x="167" y="24"/>
                  </a:moveTo>
                  <a:cubicBezTo>
                    <a:pt x="167" y="22"/>
                    <a:pt x="167" y="22"/>
                    <a:pt x="167" y="22"/>
                  </a:cubicBezTo>
                  <a:cubicBezTo>
                    <a:pt x="166" y="22"/>
                    <a:pt x="165" y="22"/>
                    <a:pt x="164" y="22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5" y="23"/>
                    <a:pt x="166" y="24"/>
                    <a:pt x="167" y="24"/>
                  </a:cubicBezTo>
                  <a:close/>
                  <a:moveTo>
                    <a:pt x="173" y="23"/>
                  </a:moveTo>
                  <a:cubicBezTo>
                    <a:pt x="173" y="21"/>
                    <a:pt x="173" y="21"/>
                    <a:pt x="173" y="21"/>
                  </a:cubicBezTo>
                  <a:cubicBezTo>
                    <a:pt x="172" y="22"/>
                    <a:pt x="171" y="22"/>
                    <a:pt x="170" y="22"/>
                  </a:cubicBezTo>
                  <a:cubicBezTo>
                    <a:pt x="170" y="24"/>
                    <a:pt x="170" y="24"/>
                    <a:pt x="170" y="24"/>
                  </a:cubicBezTo>
                  <a:cubicBezTo>
                    <a:pt x="171" y="23"/>
                    <a:pt x="172" y="23"/>
                    <a:pt x="173" y="23"/>
                  </a:cubicBezTo>
                  <a:close/>
                  <a:moveTo>
                    <a:pt x="160" y="22"/>
                  </a:moveTo>
                  <a:cubicBezTo>
                    <a:pt x="161" y="21"/>
                    <a:pt x="161" y="21"/>
                    <a:pt x="161" y="21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0" y="20"/>
                    <a:pt x="159" y="20"/>
                    <a:pt x="159" y="19"/>
                  </a:cubicBezTo>
                  <a:cubicBezTo>
                    <a:pt x="158" y="20"/>
                    <a:pt x="158" y="20"/>
                    <a:pt x="158" y="20"/>
                  </a:cubicBezTo>
                  <a:cubicBezTo>
                    <a:pt x="158" y="21"/>
                    <a:pt x="159" y="21"/>
                    <a:pt x="160" y="22"/>
                  </a:cubicBezTo>
                  <a:close/>
                  <a:moveTo>
                    <a:pt x="179" y="21"/>
                  </a:moveTo>
                  <a:cubicBezTo>
                    <a:pt x="179" y="20"/>
                    <a:pt x="179" y="20"/>
                    <a:pt x="179" y="20"/>
                  </a:cubicBezTo>
                  <a:cubicBezTo>
                    <a:pt x="178" y="20"/>
                    <a:pt x="177" y="20"/>
                    <a:pt x="176" y="21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7" y="22"/>
                    <a:pt x="178" y="21"/>
                    <a:pt x="179" y="21"/>
                  </a:cubicBezTo>
                  <a:close/>
                  <a:moveTo>
                    <a:pt x="156" y="17"/>
                  </a:moveTo>
                  <a:cubicBezTo>
                    <a:pt x="155" y="17"/>
                    <a:pt x="154" y="16"/>
                    <a:pt x="154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4" y="18"/>
                    <a:pt x="155" y="19"/>
                  </a:cubicBezTo>
                  <a:lnTo>
                    <a:pt x="156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Freeform 623"/>
            <p:cNvSpPr>
              <a:spLocks noEditPoints="1"/>
            </p:cNvSpPr>
            <p:nvPr/>
          </p:nvSpPr>
          <p:spPr bwMode="auto">
            <a:xfrm>
              <a:off x="5702151" y="1986883"/>
              <a:ext cx="206512" cy="155452"/>
            </a:xfrm>
            <a:custGeom>
              <a:avLst/>
              <a:gdLst/>
              <a:ahLst/>
              <a:cxnLst>
                <a:cxn ang="0">
                  <a:pos x="9" y="32"/>
                </a:cxn>
                <a:cxn ang="0">
                  <a:pos x="10" y="28"/>
                </a:cxn>
                <a:cxn ang="0">
                  <a:pos x="16" y="14"/>
                </a:cxn>
                <a:cxn ang="0">
                  <a:pos x="19" y="12"/>
                </a:cxn>
                <a:cxn ang="0">
                  <a:pos x="16" y="14"/>
                </a:cxn>
                <a:cxn ang="0">
                  <a:pos x="0" y="36"/>
                </a:cxn>
                <a:cxn ang="0">
                  <a:pos x="0" y="38"/>
                </a:cxn>
                <a:cxn ang="0">
                  <a:pos x="1" y="36"/>
                </a:cxn>
                <a:cxn ang="0">
                  <a:pos x="23" y="0"/>
                </a:cxn>
                <a:cxn ang="0">
                  <a:pos x="20" y="3"/>
                </a:cxn>
                <a:cxn ang="0">
                  <a:pos x="23" y="0"/>
                </a:cxn>
                <a:cxn ang="0">
                  <a:pos x="21" y="6"/>
                </a:cxn>
                <a:cxn ang="0">
                  <a:pos x="18" y="9"/>
                </a:cxn>
                <a:cxn ang="0">
                  <a:pos x="4" y="35"/>
                </a:cxn>
                <a:cxn ang="0">
                  <a:pos x="7" y="34"/>
                </a:cxn>
                <a:cxn ang="0">
                  <a:pos x="4" y="35"/>
                </a:cxn>
                <a:cxn ang="0">
                  <a:pos x="12" y="26"/>
                </a:cxn>
                <a:cxn ang="0">
                  <a:pos x="12" y="23"/>
                </a:cxn>
                <a:cxn ang="0">
                  <a:pos x="14" y="20"/>
                </a:cxn>
                <a:cxn ang="0">
                  <a:pos x="16" y="18"/>
                </a:cxn>
                <a:cxn ang="0">
                  <a:pos x="14" y="20"/>
                </a:cxn>
                <a:cxn ang="0">
                  <a:pos x="92" y="27"/>
                </a:cxn>
                <a:cxn ang="0">
                  <a:pos x="92" y="31"/>
                </a:cxn>
                <a:cxn ang="0">
                  <a:pos x="90" y="34"/>
                </a:cxn>
                <a:cxn ang="0">
                  <a:pos x="87" y="35"/>
                </a:cxn>
                <a:cxn ang="0">
                  <a:pos x="90" y="34"/>
                </a:cxn>
                <a:cxn ang="0">
                  <a:pos x="76" y="61"/>
                </a:cxn>
                <a:cxn ang="0">
                  <a:pos x="76" y="65"/>
                </a:cxn>
                <a:cxn ang="0">
                  <a:pos x="79" y="56"/>
                </a:cxn>
                <a:cxn ang="0">
                  <a:pos x="77" y="58"/>
                </a:cxn>
                <a:cxn ang="0">
                  <a:pos x="79" y="56"/>
                </a:cxn>
                <a:cxn ang="0">
                  <a:pos x="74" y="67"/>
                </a:cxn>
                <a:cxn ang="0">
                  <a:pos x="75" y="70"/>
                </a:cxn>
                <a:cxn ang="0">
                  <a:pos x="81" y="52"/>
                </a:cxn>
                <a:cxn ang="0">
                  <a:pos x="80" y="49"/>
                </a:cxn>
                <a:cxn ang="0">
                  <a:pos x="79" y="52"/>
                </a:cxn>
                <a:cxn ang="0">
                  <a:pos x="81" y="52"/>
                </a:cxn>
                <a:cxn ang="0">
                  <a:pos x="87" y="39"/>
                </a:cxn>
                <a:cxn ang="0">
                  <a:pos x="85" y="39"/>
                </a:cxn>
                <a:cxn ang="0">
                  <a:pos x="86" y="42"/>
                </a:cxn>
                <a:cxn ang="0">
                  <a:pos x="84" y="44"/>
                </a:cxn>
                <a:cxn ang="0">
                  <a:pos x="81" y="47"/>
                </a:cxn>
                <a:cxn ang="0">
                  <a:pos x="84" y="44"/>
                </a:cxn>
              </a:cxnLst>
              <a:rect l="0" t="0" r="r" b="b"/>
              <a:pathLst>
                <a:path w="93" h="70">
                  <a:moveTo>
                    <a:pt x="8" y="31"/>
                  </a:moveTo>
                  <a:cubicBezTo>
                    <a:pt x="9" y="32"/>
                    <a:pt x="9" y="32"/>
                    <a:pt x="9" y="32"/>
                  </a:cubicBezTo>
                  <a:cubicBezTo>
                    <a:pt x="10" y="31"/>
                    <a:pt x="10" y="30"/>
                    <a:pt x="11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9"/>
                    <a:pt x="9" y="30"/>
                    <a:pt x="8" y="31"/>
                  </a:cubicBezTo>
                  <a:close/>
                  <a:moveTo>
                    <a:pt x="16" y="14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4"/>
                    <a:pt x="18" y="13"/>
                    <a:pt x="19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lose/>
                  <a:moveTo>
                    <a:pt x="1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38"/>
                    <a:pt x="2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lose/>
                  <a:moveTo>
                    <a:pt x="2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1"/>
                    <a:pt x="20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1"/>
                    <a:pt x="23" y="0"/>
                    <a:pt x="23" y="0"/>
                  </a:cubicBezTo>
                  <a:close/>
                  <a:moveTo>
                    <a:pt x="20" y="9"/>
                  </a:moveTo>
                  <a:cubicBezTo>
                    <a:pt x="20" y="8"/>
                    <a:pt x="20" y="7"/>
                    <a:pt x="21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8"/>
                    <a:pt x="18" y="9"/>
                  </a:cubicBezTo>
                  <a:lnTo>
                    <a:pt x="20" y="9"/>
                  </a:lnTo>
                  <a:close/>
                  <a:moveTo>
                    <a:pt x="4" y="35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6"/>
                    <a:pt x="7" y="35"/>
                    <a:pt x="7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4"/>
                    <a:pt x="5" y="35"/>
                    <a:pt x="4" y="35"/>
                  </a:cubicBezTo>
                  <a:close/>
                  <a:moveTo>
                    <a:pt x="11" y="26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13" y="25"/>
                    <a:pt x="13" y="24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1" y="25"/>
                    <a:pt x="11" y="26"/>
                  </a:cubicBezTo>
                  <a:close/>
                  <a:moveTo>
                    <a:pt x="14" y="20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6" y="19"/>
                    <a:pt x="16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9"/>
                    <a:pt x="14" y="20"/>
                  </a:cubicBezTo>
                  <a:close/>
                  <a:moveTo>
                    <a:pt x="93" y="28"/>
                  </a:moveTo>
                  <a:cubicBezTo>
                    <a:pt x="92" y="27"/>
                    <a:pt x="92" y="27"/>
                    <a:pt x="92" y="27"/>
                  </a:cubicBezTo>
                  <a:cubicBezTo>
                    <a:pt x="92" y="27"/>
                    <a:pt x="91" y="28"/>
                    <a:pt x="90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3" y="29"/>
                    <a:pt x="93" y="28"/>
                    <a:pt x="93" y="28"/>
                  </a:cubicBezTo>
                  <a:close/>
                  <a:moveTo>
                    <a:pt x="90" y="34"/>
                  </a:moveTo>
                  <a:cubicBezTo>
                    <a:pt x="89" y="33"/>
                    <a:pt x="89" y="33"/>
                    <a:pt x="89" y="33"/>
                  </a:cubicBezTo>
                  <a:cubicBezTo>
                    <a:pt x="88" y="34"/>
                    <a:pt x="88" y="34"/>
                    <a:pt x="87" y="35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9" y="35"/>
                    <a:pt x="90" y="34"/>
                    <a:pt x="90" y="34"/>
                  </a:cubicBezTo>
                  <a:close/>
                  <a:moveTo>
                    <a:pt x="77" y="62"/>
                  </a:moveTo>
                  <a:cubicBezTo>
                    <a:pt x="76" y="61"/>
                    <a:pt x="76" y="61"/>
                    <a:pt x="76" y="61"/>
                  </a:cubicBezTo>
                  <a:cubicBezTo>
                    <a:pt x="75" y="62"/>
                    <a:pt x="75" y="63"/>
                    <a:pt x="75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7" y="64"/>
                    <a:pt x="77" y="63"/>
                    <a:pt x="77" y="62"/>
                  </a:cubicBezTo>
                  <a:close/>
                  <a:moveTo>
                    <a:pt x="79" y="56"/>
                  </a:moveTo>
                  <a:cubicBezTo>
                    <a:pt x="78" y="55"/>
                    <a:pt x="78" y="55"/>
                    <a:pt x="78" y="55"/>
                  </a:cubicBezTo>
                  <a:cubicBezTo>
                    <a:pt x="77" y="56"/>
                    <a:pt x="77" y="57"/>
                    <a:pt x="77" y="58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9" y="58"/>
                    <a:pt x="79" y="57"/>
                    <a:pt x="79" y="56"/>
                  </a:cubicBezTo>
                  <a:close/>
                  <a:moveTo>
                    <a:pt x="76" y="67"/>
                  </a:moveTo>
                  <a:cubicBezTo>
                    <a:pt x="74" y="67"/>
                    <a:pt x="74" y="67"/>
                    <a:pt x="74" y="67"/>
                  </a:cubicBezTo>
                  <a:cubicBezTo>
                    <a:pt x="74" y="68"/>
                    <a:pt x="73" y="69"/>
                    <a:pt x="73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5" y="70"/>
                    <a:pt x="75" y="69"/>
                    <a:pt x="76" y="67"/>
                  </a:cubicBezTo>
                  <a:close/>
                  <a:moveTo>
                    <a:pt x="81" y="52"/>
                  </a:moveTo>
                  <a:cubicBezTo>
                    <a:pt x="81" y="52"/>
                    <a:pt x="81" y="51"/>
                    <a:pt x="82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79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0" y="53"/>
                    <a:pt x="80" y="53"/>
                    <a:pt x="80" y="53"/>
                  </a:cubicBezTo>
                  <a:lnTo>
                    <a:pt x="81" y="52"/>
                  </a:lnTo>
                  <a:close/>
                  <a:moveTo>
                    <a:pt x="86" y="40"/>
                  </a:moveTo>
                  <a:cubicBezTo>
                    <a:pt x="87" y="40"/>
                    <a:pt x="87" y="39"/>
                    <a:pt x="87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40"/>
                    <a:pt x="84" y="40"/>
                    <a:pt x="84" y="4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1"/>
                    <a:pt x="86" y="40"/>
                    <a:pt x="86" y="40"/>
                  </a:cubicBezTo>
                  <a:close/>
                  <a:moveTo>
                    <a:pt x="84" y="44"/>
                  </a:moveTo>
                  <a:cubicBezTo>
                    <a:pt x="83" y="44"/>
                    <a:pt x="83" y="44"/>
                    <a:pt x="83" y="44"/>
                  </a:cubicBezTo>
                  <a:cubicBezTo>
                    <a:pt x="82" y="45"/>
                    <a:pt x="82" y="46"/>
                    <a:pt x="81" y="47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3" y="46"/>
                    <a:pt x="84" y="45"/>
                    <a:pt x="84" y="4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9" name="Group 449"/>
          <p:cNvGrpSpPr/>
          <p:nvPr/>
        </p:nvGrpSpPr>
        <p:grpSpPr>
          <a:xfrm rot="19249370">
            <a:off x="3782743" y="4585701"/>
            <a:ext cx="1420645" cy="1388947"/>
            <a:chOff x="3316453" y="2036445"/>
            <a:chExt cx="1086963" cy="1185879"/>
          </a:xfrm>
        </p:grpSpPr>
        <p:sp>
          <p:nvSpPr>
            <p:cNvPr id="100" name="Freeform 624"/>
            <p:cNvSpPr>
              <a:spLocks/>
            </p:cNvSpPr>
            <p:nvPr/>
          </p:nvSpPr>
          <p:spPr bwMode="auto">
            <a:xfrm>
              <a:off x="3571817" y="2207443"/>
              <a:ext cx="138785" cy="146569"/>
            </a:xfrm>
            <a:custGeom>
              <a:avLst/>
              <a:gdLst/>
              <a:ahLst/>
              <a:cxnLst>
                <a:cxn ang="0">
                  <a:pos x="27" y="21"/>
                </a:cxn>
                <a:cxn ang="0">
                  <a:pos x="26" y="19"/>
                </a:cxn>
                <a:cxn ang="0">
                  <a:pos x="23" y="17"/>
                </a:cxn>
                <a:cxn ang="0">
                  <a:pos x="14" y="14"/>
                </a:cxn>
                <a:cxn ang="0">
                  <a:pos x="11" y="25"/>
                </a:cxn>
                <a:cxn ang="0">
                  <a:pos x="17" y="28"/>
                </a:cxn>
                <a:cxn ang="0">
                  <a:pos x="20" y="31"/>
                </a:cxn>
                <a:cxn ang="0">
                  <a:pos x="25" y="33"/>
                </a:cxn>
                <a:cxn ang="0">
                  <a:pos x="25" y="34"/>
                </a:cxn>
                <a:cxn ang="0">
                  <a:pos x="10" y="33"/>
                </a:cxn>
                <a:cxn ang="0">
                  <a:pos x="8" y="45"/>
                </a:cxn>
                <a:cxn ang="0">
                  <a:pos x="28" y="45"/>
                </a:cxn>
                <a:cxn ang="0">
                  <a:pos x="28" y="46"/>
                </a:cxn>
                <a:cxn ang="0">
                  <a:pos x="26" y="48"/>
                </a:cxn>
                <a:cxn ang="0">
                  <a:pos x="16" y="54"/>
                </a:cxn>
                <a:cxn ang="0">
                  <a:pos x="16" y="54"/>
                </a:cxn>
                <a:cxn ang="0">
                  <a:pos x="20" y="63"/>
                </a:cxn>
                <a:cxn ang="0">
                  <a:pos x="38" y="58"/>
                </a:cxn>
                <a:cxn ang="0">
                  <a:pos x="41" y="56"/>
                </a:cxn>
                <a:cxn ang="0">
                  <a:pos x="54" y="57"/>
                </a:cxn>
                <a:cxn ang="0">
                  <a:pos x="59" y="38"/>
                </a:cxn>
                <a:cxn ang="0">
                  <a:pos x="59" y="37"/>
                </a:cxn>
                <a:cxn ang="0">
                  <a:pos x="61" y="31"/>
                </a:cxn>
                <a:cxn ang="0">
                  <a:pos x="59" y="23"/>
                </a:cxn>
                <a:cxn ang="0">
                  <a:pos x="60" y="8"/>
                </a:cxn>
                <a:cxn ang="0">
                  <a:pos x="49" y="6"/>
                </a:cxn>
                <a:cxn ang="0">
                  <a:pos x="48" y="12"/>
                </a:cxn>
                <a:cxn ang="0">
                  <a:pos x="47" y="20"/>
                </a:cxn>
                <a:cxn ang="0">
                  <a:pos x="28" y="5"/>
                </a:cxn>
                <a:cxn ang="0">
                  <a:pos x="21" y="12"/>
                </a:cxn>
                <a:cxn ang="0">
                  <a:pos x="27" y="21"/>
                </a:cxn>
              </a:cxnLst>
              <a:rect l="0" t="0" r="r" b="b"/>
              <a:pathLst>
                <a:path w="62" h="66">
                  <a:moveTo>
                    <a:pt x="27" y="21"/>
                  </a:moveTo>
                  <a:cubicBezTo>
                    <a:pt x="27" y="20"/>
                    <a:pt x="26" y="20"/>
                    <a:pt x="26" y="19"/>
                  </a:cubicBezTo>
                  <a:cubicBezTo>
                    <a:pt x="25" y="18"/>
                    <a:pt x="24" y="18"/>
                    <a:pt x="23" y="17"/>
                  </a:cubicBezTo>
                  <a:cubicBezTo>
                    <a:pt x="21" y="15"/>
                    <a:pt x="18" y="14"/>
                    <a:pt x="14" y="14"/>
                  </a:cubicBezTo>
                  <a:cubicBezTo>
                    <a:pt x="9" y="14"/>
                    <a:pt x="6" y="22"/>
                    <a:pt x="11" y="25"/>
                  </a:cubicBezTo>
                  <a:cubicBezTo>
                    <a:pt x="12" y="25"/>
                    <a:pt x="14" y="26"/>
                    <a:pt x="17" y="28"/>
                  </a:cubicBezTo>
                  <a:cubicBezTo>
                    <a:pt x="18" y="29"/>
                    <a:pt x="20" y="31"/>
                    <a:pt x="20" y="31"/>
                  </a:cubicBezTo>
                  <a:cubicBezTo>
                    <a:pt x="21" y="32"/>
                    <a:pt x="23" y="33"/>
                    <a:pt x="25" y="33"/>
                  </a:cubicBezTo>
                  <a:cubicBezTo>
                    <a:pt x="25" y="33"/>
                    <a:pt x="25" y="34"/>
                    <a:pt x="25" y="34"/>
                  </a:cubicBezTo>
                  <a:cubicBezTo>
                    <a:pt x="20" y="34"/>
                    <a:pt x="15" y="34"/>
                    <a:pt x="10" y="33"/>
                  </a:cubicBezTo>
                  <a:cubicBezTo>
                    <a:pt x="2" y="32"/>
                    <a:pt x="0" y="44"/>
                    <a:pt x="8" y="45"/>
                  </a:cubicBezTo>
                  <a:cubicBezTo>
                    <a:pt x="14" y="45"/>
                    <a:pt x="22" y="45"/>
                    <a:pt x="28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7"/>
                    <a:pt x="27" y="48"/>
                    <a:pt x="26" y="48"/>
                  </a:cubicBezTo>
                  <a:cubicBezTo>
                    <a:pt x="22" y="49"/>
                    <a:pt x="19" y="51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1" y="58"/>
                    <a:pt x="15" y="66"/>
                    <a:pt x="20" y="63"/>
                  </a:cubicBezTo>
                  <a:cubicBezTo>
                    <a:pt x="27" y="61"/>
                    <a:pt x="31" y="58"/>
                    <a:pt x="38" y="58"/>
                  </a:cubicBezTo>
                  <a:cubicBezTo>
                    <a:pt x="39" y="58"/>
                    <a:pt x="40" y="57"/>
                    <a:pt x="41" y="56"/>
                  </a:cubicBezTo>
                  <a:cubicBezTo>
                    <a:pt x="46" y="58"/>
                    <a:pt x="50" y="60"/>
                    <a:pt x="54" y="57"/>
                  </a:cubicBezTo>
                  <a:cubicBezTo>
                    <a:pt x="58" y="54"/>
                    <a:pt x="59" y="42"/>
                    <a:pt x="59" y="38"/>
                  </a:cubicBezTo>
                  <a:cubicBezTo>
                    <a:pt x="60" y="37"/>
                    <a:pt x="59" y="37"/>
                    <a:pt x="59" y="37"/>
                  </a:cubicBezTo>
                  <a:cubicBezTo>
                    <a:pt x="61" y="36"/>
                    <a:pt x="62" y="34"/>
                    <a:pt x="61" y="31"/>
                  </a:cubicBezTo>
                  <a:cubicBezTo>
                    <a:pt x="60" y="29"/>
                    <a:pt x="59" y="26"/>
                    <a:pt x="59" y="23"/>
                  </a:cubicBezTo>
                  <a:cubicBezTo>
                    <a:pt x="59" y="18"/>
                    <a:pt x="58" y="13"/>
                    <a:pt x="60" y="8"/>
                  </a:cubicBezTo>
                  <a:cubicBezTo>
                    <a:pt x="61" y="1"/>
                    <a:pt x="51" y="0"/>
                    <a:pt x="49" y="6"/>
                  </a:cubicBezTo>
                  <a:cubicBezTo>
                    <a:pt x="49" y="8"/>
                    <a:pt x="48" y="10"/>
                    <a:pt x="48" y="12"/>
                  </a:cubicBezTo>
                  <a:cubicBezTo>
                    <a:pt x="48" y="15"/>
                    <a:pt x="47" y="17"/>
                    <a:pt x="47" y="20"/>
                  </a:cubicBezTo>
                  <a:cubicBezTo>
                    <a:pt x="41" y="14"/>
                    <a:pt x="36" y="8"/>
                    <a:pt x="28" y="5"/>
                  </a:cubicBezTo>
                  <a:cubicBezTo>
                    <a:pt x="24" y="4"/>
                    <a:pt x="19" y="7"/>
                    <a:pt x="21" y="12"/>
                  </a:cubicBezTo>
                  <a:cubicBezTo>
                    <a:pt x="23" y="15"/>
                    <a:pt x="25" y="18"/>
                    <a:pt x="27" y="21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Freeform 625"/>
            <p:cNvSpPr>
              <a:spLocks/>
            </p:cNvSpPr>
            <p:nvPr/>
          </p:nvSpPr>
          <p:spPr bwMode="auto">
            <a:xfrm>
              <a:off x="4057009" y="2822589"/>
              <a:ext cx="157659" cy="133245"/>
            </a:xfrm>
            <a:custGeom>
              <a:avLst/>
              <a:gdLst/>
              <a:ahLst/>
              <a:cxnLst>
                <a:cxn ang="0">
                  <a:pos x="47" y="36"/>
                </a:cxn>
                <a:cxn ang="0">
                  <a:pos x="48" y="38"/>
                </a:cxn>
                <a:cxn ang="0">
                  <a:pos x="50" y="41"/>
                </a:cxn>
                <a:cxn ang="0">
                  <a:pos x="52" y="50"/>
                </a:cxn>
                <a:cxn ang="0">
                  <a:pos x="41" y="52"/>
                </a:cxn>
                <a:cxn ang="0">
                  <a:pos x="39" y="46"/>
                </a:cxn>
                <a:cxn ang="0">
                  <a:pos x="36" y="42"/>
                </a:cxn>
                <a:cxn ang="0">
                  <a:pos x="34" y="37"/>
                </a:cxn>
                <a:cxn ang="0">
                  <a:pos x="34" y="37"/>
                </a:cxn>
                <a:cxn ang="0">
                  <a:pos x="33" y="52"/>
                </a:cxn>
                <a:cxn ang="0">
                  <a:pos x="21" y="53"/>
                </a:cxn>
                <a:cxn ang="0">
                  <a:pos x="22" y="32"/>
                </a:cxn>
                <a:cxn ang="0">
                  <a:pos x="22" y="32"/>
                </a:cxn>
                <a:cxn ang="0">
                  <a:pos x="19" y="3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4" y="38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4" y="6"/>
                </a:cxn>
                <a:cxn ang="0">
                  <a:pos x="33" y="2"/>
                </a:cxn>
                <a:cxn ang="0">
                  <a:pos x="35" y="2"/>
                </a:cxn>
                <a:cxn ang="0">
                  <a:pos x="40" y="1"/>
                </a:cxn>
                <a:cxn ang="0">
                  <a:pos x="48" y="4"/>
                </a:cxn>
                <a:cxn ang="0">
                  <a:pos x="64" y="5"/>
                </a:cxn>
                <a:cxn ang="0">
                  <a:pos x="64" y="16"/>
                </a:cxn>
                <a:cxn ang="0">
                  <a:pos x="58" y="16"/>
                </a:cxn>
                <a:cxn ang="0">
                  <a:pos x="50" y="17"/>
                </a:cxn>
                <a:cxn ang="0">
                  <a:pos x="63" y="37"/>
                </a:cxn>
                <a:cxn ang="0">
                  <a:pos x="55" y="43"/>
                </a:cxn>
                <a:cxn ang="0">
                  <a:pos x="47" y="36"/>
                </a:cxn>
              </a:cxnLst>
              <a:rect l="0" t="0" r="r" b="b"/>
              <a:pathLst>
                <a:path w="71" h="60">
                  <a:moveTo>
                    <a:pt x="47" y="36"/>
                  </a:moveTo>
                  <a:cubicBezTo>
                    <a:pt x="48" y="36"/>
                    <a:pt x="48" y="37"/>
                    <a:pt x="48" y="38"/>
                  </a:cubicBezTo>
                  <a:cubicBezTo>
                    <a:pt x="49" y="39"/>
                    <a:pt x="50" y="40"/>
                    <a:pt x="50" y="41"/>
                  </a:cubicBezTo>
                  <a:cubicBezTo>
                    <a:pt x="52" y="43"/>
                    <a:pt x="53" y="45"/>
                    <a:pt x="52" y="50"/>
                  </a:cubicBezTo>
                  <a:cubicBezTo>
                    <a:pt x="52" y="55"/>
                    <a:pt x="44" y="56"/>
                    <a:pt x="41" y="52"/>
                  </a:cubicBezTo>
                  <a:cubicBezTo>
                    <a:pt x="41" y="51"/>
                    <a:pt x="40" y="49"/>
                    <a:pt x="39" y="46"/>
                  </a:cubicBezTo>
                  <a:cubicBezTo>
                    <a:pt x="38" y="44"/>
                    <a:pt x="36" y="42"/>
                    <a:pt x="36" y="42"/>
                  </a:cubicBezTo>
                  <a:cubicBezTo>
                    <a:pt x="35" y="41"/>
                    <a:pt x="34" y="39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42"/>
                    <a:pt x="33" y="47"/>
                    <a:pt x="33" y="52"/>
                  </a:cubicBezTo>
                  <a:cubicBezTo>
                    <a:pt x="33" y="60"/>
                    <a:pt x="20" y="60"/>
                    <a:pt x="21" y="53"/>
                  </a:cubicBezTo>
                  <a:cubicBezTo>
                    <a:pt x="21" y="46"/>
                    <a:pt x="22" y="39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3"/>
                    <a:pt x="20" y="34"/>
                    <a:pt x="19" y="34"/>
                  </a:cubicBezTo>
                  <a:cubicBezTo>
                    <a:pt x="18" y="38"/>
                    <a:pt x="15" y="41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8" y="48"/>
                    <a:pt x="0" y="44"/>
                    <a:pt x="4" y="38"/>
                  </a:cubicBezTo>
                  <a:cubicBezTo>
                    <a:pt x="7" y="32"/>
                    <a:pt x="10" y="28"/>
                    <a:pt x="11" y="21"/>
                  </a:cubicBezTo>
                  <a:cubicBezTo>
                    <a:pt x="11" y="20"/>
                    <a:pt x="12" y="19"/>
                    <a:pt x="13" y="18"/>
                  </a:cubicBezTo>
                  <a:cubicBezTo>
                    <a:pt x="12" y="14"/>
                    <a:pt x="11" y="9"/>
                    <a:pt x="14" y="6"/>
                  </a:cubicBezTo>
                  <a:cubicBezTo>
                    <a:pt x="17" y="2"/>
                    <a:pt x="29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5" y="4"/>
                    <a:pt x="48" y="4"/>
                  </a:cubicBezTo>
                  <a:cubicBezTo>
                    <a:pt x="53" y="5"/>
                    <a:pt x="58" y="6"/>
                    <a:pt x="64" y="5"/>
                  </a:cubicBezTo>
                  <a:cubicBezTo>
                    <a:pt x="71" y="5"/>
                    <a:pt x="71" y="15"/>
                    <a:pt x="64" y="16"/>
                  </a:cubicBezTo>
                  <a:cubicBezTo>
                    <a:pt x="62" y="16"/>
                    <a:pt x="60" y="16"/>
                    <a:pt x="58" y="16"/>
                  </a:cubicBezTo>
                  <a:cubicBezTo>
                    <a:pt x="55" y="16"/>
                    <a:pt x="53" y="16"/>
                    <a:pt x="50" y="17"/>
                  </a:cubicBezTo>
                  <a:cubicBezTo>
                    <a:pt x="55" y="23"/>
                    <a:pt x="61" y="29"/>
                    <a:pt x="63" y="37"/>
                  </a:cubicBezTo>
                  <a:cubicBezTo>
                    <a:pt x="64" y="41"/>
                    <a:pt x="60" y="46"/>
                    <a:pt x="55" y="43"/>
                  </a:cubicBezTo>
                  <a:cubicBezTo>
                    <a:pt x="52" y="41"/>
                    <a:pt x="50" y="39"/>
                    <a:pt x="47" y="36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Freeform 626"/>
            <p:cNvSpPr>
              <a:spLocks/>
            </p:cNvSpPr>
            <p:nvPr/>
          </p:nvSpPr>
          <p:spPr bwMode="auto">
            <a:xfrm>
              <a:off x="3331997" y="2778174"/>
              <a:ext cx="275349" cy="215412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7" y="80"/>
                </a:cxn>
                <a:cxn ang="0">
                  <a:pos x="7" y="80"/>
                </a:cxn>
                <a:cxn ang="0">
                  <a:pos x="8" y="81"/>
                </a:cxn>
                <a:cxn ang="0">
                  <a:pos x="27" y="96"/>
                </a:cxn>
                <a:cxn ang="0">
                  <a:pos x="38" y="89"/>
                </a:cxn>
                <a:cxn ang="0">
                  <a:pos x="40" y="86"/>
                </a:cxn>
                <a:cxn ang="0">
                  <a:pos x="43" y="84"/>
                </a:cxn>
                <a:cxn ang="0">
                  <a:pos x="48" y="79"/>
                </a:cxn>
                <a:cxn ang="0">
                  <a:pos x="48" y="78"/>
                </a:cxn>
                <a:cxn ang="0">
                  <a:pos x="77" y="50"/>
                </a:cxn>
                <a:cxn ang="0">
                  <a:pos x="119" y="11"/>
                </a:cxn>
                <a:cxn ang="0">
                  <a:pos x="114" y="4"/>
                </a:cxn>
                <a:cxn ang="0">
                  <a:pos x="114" y="4"/>
                </a:cxn>
                <a:cxn ang="0">
                  <a:pos x="106" y="2"/>
                </a:cxn>
                <a:cxn ang="0">
                  <a:pos x="102" y="4"/>
                </a:cxn>
                <a:cxn ang="0">
                  <a:pos x="95" y="3"/>
                </a:cxn>
                <a:cxn ang="0">
                  <a:pos x="25" y="64"/>
                </a:cxn>
                <a:cxn ang="0">
                  <a:pos x="23" y="66"/>
                </a:cxn>
                <a:cxn ang="0">
                  <a:pos x="1" y="69"/>
                </a:cxn>
              </a:cxnLst>
              <a:rect l="0" t="0" r="r" b="b"/>
              <a:pathLst>
                <a:path w="124" h="97">
                  <a:moveTo>
                    <a:pt x="1" y="69"/>
                  </a:moveTo>
                  <a:cubicBezTo>
                    <a:pt x="0" y="74"/>
                    <a:pt x="3" y="78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8" y="81"/>
                    <a:pt x="8" y="81"/>
                  </a:cubicBezTo>
                  <a:cubicBezTo>
                    <a:pt x="14" y="84"/>
                    <a:pt x="17" y="97"/>
                    <a:pt x="27" y="96"/>
                  </a:cubicBezTo>
                  <a:cubicBezTo>
                    <a:pt x="30" y="96"/>
                    <a:pt x="34" y="93"/>
                    <a:pt x="38" y="89"/>
                  </a:cubicBezTo>
                  <a:cubicBezTo>
                    <a:pt x="39" y="88"/>
                    <a:pt x="40" y="87"/>
                    <a:pt x="40" y="86"/>
                  </a:cubicBezTo>
                  <a:cubicBezTo>
                    <a:pt x="41" y="86"/>
                    <a:pt x="42" y="85"/>
                    <a:pt x="43" y="84"/>
                  </a:cubicBezTo>
                  <a:cubicBezTo>
                    <a:pt x="45" y="82"/>
                    <a:pt x="46" y="81"/>
                    <a:pt x="48" y="79"/>
                  </a:cubicBezTo>
                  <a:cubicBezTo>
                    <a:pt x="48" y="79"/>
                    <a:pt x="48" y="79"/>
                    <a:pt x="48" y="78"/>
                  </a:cubicBezTo>
                  <a:cubicBezTo>
                    <a:pt x="58" y="69"/>
                    <a:pt x="68" y="59"/>
                    <a:pt x="77" y="50"/>
                  </a:cubicBezTo>
                  <a:cubicBezTo>
                    <a:pt x="90" y="36"/>
                    <a:pt x="105" y="24"/>
                    <a:pt x="119" y="11"/>
                  </a:cubicBezTo>
                  <a:cubicBezTo>
                    <a:pt x="124" y="7"/>
                    <a:pt x="119" y="0"/>
                    <a:pt x="114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2" y="2"/>
                    <a:pt x="109" y="1"/>
                    <a:pt x="106" y="2"/>
                  </a:cubicBezTo>
                  <a:cubicBezTo>
                    <a:pt x="105" y="2"/>
                    <a:pt x="103" y="3"/>
                    <a:pt x="102" y="4"/>
                  </a:cubicBezTo>
                  <a:cubicBezTo>
                    <a:pt x="100" y="3"/>
                    <a:pt x="98" y="2"/>
                    <a:pt x="95" y="3"/>
                  </a:cubicBezTo>
                  <a:cubicBezTo>
                    <a:pt x="66" y="16"/>
                    <a:pt x="46" y="41"/>
                    <a:pt x="25" y="64"/>
                  </a:cubicBezTo>
                  <a:cubicBezTo>
                    <a:pt x="24" y="65"/>
                    <a:pt x="24" y="65"/>
                    <a:pt x="23" y="66"/>
                  </a:cubicBezTo>
                  <a:cubicBezTo>
                    <a:pt x="16" y="64"/>
                    <a:pt x="3" y="57"/>
                    <a:pt x="1" y="69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Freeform 627"/>
            <p:cNvSpPr>
              <a:spLocks/>
            </p:cNvSpPr>
            <p:nvPr/>
          </p:nvSpPr>
          <p:spPr bwMode="auto">
            <a:xfrm>
              <a:off x="3316453" y="2891432"/>
              <a:ext cx="104366" cy="146569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1" y="11"/>
                </a:cxn>
                <a:cxn ang="0">
                  <a:pos x="2" y="19"/>
                </a:cxn>
                <a:cxn ang="0">
                  <a:pos x="46" y="41"/>
                </a:cxn>
                <a:cxn ang="0">
                  <a:pos x="46" y="40"/>
                </a:cxn>
                <a:cxn ang="0">
                  <a:pos x="46" y="36"/>
                </a:cxn>
                <a:cxn ang="0">
                  <a:pos x="45" y="35"/>
                </a:cxn>
                <a:cxn ang="0">
                  <a:pos x="45" y="35"/>
                </a:cxn>
                <a:cxn ang="0">
                  <a:pos x="36" y="28"/>
                </a:cxn>
                <a:cxn ang="0">
                  <a:pos x="31" y="22"/>
                </a:cxn>
                <a:cxn ang="0">
                  <a:pos x="31" y="19"/>
                </a:cxn>
                <a:cxn ang="0">
                  <a:pos x="21" y="6"/>
                </a:cxn>
                <a:cxn ang="0">
                  <a:pos x="11" y="1"/>
                </a:cxn>
                <a:cxn ang="0">
                  <a:pos x="2" y="8"/>
                </a:cxn>
              </a:cxnLst>
              <a:rect l="0" t="0" r="r" b="b"/>
              <a:pathLst>
                <a:path w="47" h="66">
                  <a:moveTo>
                    <a:pt x="2" y="8"/>
                  </a:moveTo>
                  <a:cubicBezTo>
                    <a:pt x="2" y="9"/>
                    <a:pt x="1" y="10"/>
                    <a:pt x="1" y="11"/>
                  </a:cubicBezTo>
                  <a:cubicBezTo>
                    <a:pt x="1" y="13"/>
                    <a:pt x="0" y="16"/>
                    <a:pt x="2" y="19"/>
                  </a:cubicBezTo>
                  <a:cubicBezTo>
                    <a:pt x="6" y="29"/>
                    <a:pt x="41" y="66"/>
                    <a:pt x="46" y="41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39"/>
                    <a:pt x="47" y="38"/>
                    <a:pt x="46" y="36"/>
                  </a:cubicBezTo>
                  <a:cubicBezTo>
                    <a:pt x="45" y="36"/>
                    <a:pt x="45" y="36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2" y="32"/>
                    <a:pt x="39" y="30"/>
                    <a:pt x="36" y="28"/>
                  </a:cubicBezTo>
                  <a:cubicBezTo>
                    <a:pt x="34" y="26"/>
                    <a:pt x="33" y="24"/>
                    <a:pt x="31" y="22"/>
                  </a:cubicBezTo>
                  <a:cubicBezTo>
                    <a:pt x="31" y="21"/>
                    <a:pt x="31" y="20"/>
                    <a:pt x="31" y="19"/>
                  </a:cubicBezTo>
                  <a:cubicBezTo>
                    <a:pt x="29" y="14"/>
                    <a:pt x="24" y="10"/>
                    <a:pt x="21" y="6"/>
                  </a:cubicBezTo>
                  <a:cubicBezTo>
                    <a:pt x="19" y="3"/>
                    <a:pt x="15" y="0"/>
                    <a:pt x="11" y="1"/>
                  </a:cubicBezTo>
                  <a:cubicBezTo>
                    <a:pt x="8" y="3"/>
                    <a:pt x="4" y="5"/>
                    <a:pt x="2" y="8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Freeform 628"/>
            <p:cNvSpPr>
              <a:spLocks/>
            </p:cNvSpPr>
            <p:nvPr/>
          </p:nvSpPr>
          <p:spPr bwMode="auto">
            <a:xfrm>
              <a:off x="3633993" y="2895874"/>
              <a:ext cx="172093" cy="315346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4" y="124"/>
                </a:cxn>
                <a:cxn ang="0">
                  <a:pos x="9" y="134"/>
                </a:cxn>
                <a:cxn ang="0">
                  <a:pos x="21" y="141"/>
                </a:cxn>
                <a:cxn ang="0">
                  <a:pos x="34" y="136"/>
                </a:cxn>
                <a:cxn ang="0">
                  <a:pos x="32" y="123"/>
                </a:cxn>
                <a:cxn ang="0">
                  <a:pos x="31" y="122"/>
                </a:cxn>
                <a:cxn ang="0">
                  <a:pos x="30" y="122"/>
                </a:cxn>
                <a:cxn ang="0">
                  <a:pos x="26" y="116"/>
                </a:cxn>
                <a:cxn ang="0">
                  <a:pos x="48" y="84"/>
                </a:cxn>
                <a:cxn ang="0">
                  <a:pos x="51" y="76"/>
                </a:cxn>
                <a:cxn ang="0">
                  <a:pos x="64" y="43"/>
                </a:cxn>
                <a:cxn ang="0">
                  <a:pos x="71" y="7"/>
                </a:cxn>
                <a:cxn ang="0">
                  <a:pos x="65" y="4"/>
                </a:cxn>
                <a:cxn ang="0">
                  <a:pos x="57" y="2"/>
                </a:cxn>
                <a:cxn ang="0">
                  <a:pos x="48" y="3"/>
                </a:cxn>
                <a:cxn ang="0">
                  <a:pos x="33" y="40"/>
                </a:cxn>
                <a:cxn ang="0">
                  <a:pos x="12" y="89"/>
                </a:cxn>
                <a:cxn ang="0">
                  <a:pos x="8" y="98"/>
                </a:cxn>
                <a:cxn ang="0">
                  <a:pos x="6" y="101"/>
                </a:cxn>
                <a:cxn ang="0">
                  <a:pos x="0" y="113"/>
                </a:cxn>
              </a:cxnLst>
              <a:rect l="0" t="0" r="r" b="b"/>
              <a:pathLst>
                <a:path w="77" h="142">
                  <a:moveTo>
                    <a:pt x="0" y="113"/>
                  </a:moveTo>
                  <a:cubicBezTo>
                    <a:pt x="0" y="114"/>
                    <a:pt x="2" y="123"/>
                    <a:pt x="4" y="124"/>
                  </a:cubicBezTo>
                  <a:cubicBezTo>
                    <a:pt x="4" y="125"/>
                    <a:pt x="8" y="132"/>
                    <a:pt x="9" y="134"/>
                  </a:cubicBezTo>
                  <a:cubicBezTo>
                    <a:pt x="12" y="138"/>
                    <a:pt x="16" y="140"/>
                    <a:pt x="21" y="141"/>
                  </a:cubicBezTo>
                  <a:cubicBezTo>
                    <a:pt x="26" y="142"/>
                    <a:pt x="32" y="141"/>
                    <a:pt x="34" y="136"/>
                  </a:cubicBezTo>
                  <a:cubicBezTo>
                    <a:pt x="36" y="131"/>
                    <a:pt x="36" y="127"/>
                    <a:pt x="32" y="123"/>
                  </a:cubicBezTo>
                  <a:cubicBezTo>
                    <a:pt x="32" y="123"/>
                    <a:pt x="31" y="123"/>
                    <a:pt x="31" y="122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1"/>
                    <a:pt x="27" y="117"/>
                    <a:pt x="26" y="116"/>
                  </a:cubicBezTo>
                  <a:cubicBezTo>
                    <a:pt x="26" y="116"/>
                    <a:pt x="45" y="93"/>
                    <a:pt x="48" y="84"/>
                  </a:cubicBezTo>
                  <a:cubicBezTo>
                    <a:pt x="49" y="82"/>
                    <a:pt x="50" y="79"/>
                    <a:pt x="51" y="76"/>
                  </a:cubicBezTo>
                  <a:cubicBezTo>
                    <a:pt x="56" y="65"/>
                    <a:pt x="60" y="54"/>
                    <a:pt x="64" y="43"/>
                  </a:cubicBezTo>
                  <a:cubicBezTo>
                    <a:pt x="68" y="34"/>
                    <a:pt x="77" y="17"/>
                    <a:pt x="71" y="7"/>
                  </a:cubicBezTo>
                  <a:cubicBezTo>
                    <a:pt x="69" y="5"/>
                    <a:pt x="67" y="4"/>
                    <a:pt x="65" y="4"/>
                  </a:cubicBezTo>
                  <a:cubicBezTo>
                    <a:pt x="63" y="2"/>
                    <a:pt x="59" y="1"/>
                    <a:pt x="57" y="2"/>
                  </a:cubicBezTo>
                  <a:cubicBezTo>
                    <a:pt x="54" y="0"/>
                    <a:pt x="50" y="0"/>
                    <a:pt x="48" y="3"/>
                  </a:cubicBezTo>
                  <a:cubicBezTo>
                    <a:pt x="39" y="14"/>
                    <a:pt x="38" y="27"/>
                    <a:pt x="33" y="40"/>
                  </a:cubicBezTo>
                  <a:cubicBezTo>
                    <a:pt x="28" y="56"/>
                    <a:pt x="12" y="88"/>
                    <a:pt x="12" y="89"/>
                  </a:cubicBezTo>
                  <a:cubicBezTo>
                    <a:pt x="11" y="92"/>
                    <a:pt x="9" y="95"/>
                    <a:pt x="8" y="98"/>
                  </a:cubicBezTo>
                  <a:cubicBezTo>
                    <a:pt x="7" y="99"/>
                    <a:pt x="6" y="100"/>
                    <a:pt x="6" y="101"/>
                  </a:cubicBezTo>
                  <a:cubicBezTo>
                    <a:pt x="5" y="103"/>
                    <a:pt x="1" y="110"/>
                    <a:pt x="0" y="113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Freeform 629"/>
            <p:cNvSpPr>
              <a:spLocks/>
            </p:cNvSpPr>
            <p:nvPr/>
          </p:nvSpPr>
          <p:spPr bwMode="auto">
            <a:xfrm>
              <a:off x="3585140" y="3122390"/>
              <a:ext cx="149888" cy="99934"/>
            </a:xfrm>
            <a:custGeom>
              <a:avLst/>
              <a:gdLst/>
              <a:ahLst/>
              <a:cxnLst>
                <a:cxn ang="0">
                  <a:pos x="66" y="32"/>
                </a:cxn>
                <a:cxn ang="0">
                  <a:pos x="60" y="21"/>
                </a:cxn>
                <a:cxn ang="0">
                  <a:pos x="49" y="16"/>
                </a:cxn>
                <a:cxn ang="0">
                  <a:pos x="45" y="17"/>
                </a:cxn>
                <a:cxn ang="0">
                  <a:pos x="30" y="8"/>
                </a:cxn>
                <a:cxn ang="0">
                  <a:pos x="26" y="0"/>
                </a:cxn>
                <a:cxn ang="0">
                  <a:pos x="24" y="4"/>
                </a:cxn>
                <a:cxn ang="0">
                  <a:pos x="50" y="44"/>
                </a:cxn>
                <a:cxn ang="0">
                  <a:pos x="56" y="43"/>
                </a:cxn>
                <a:cxn ang="0">
                  <a:pos x="60" y="41"/>
                </a:cxn>
                <a:cxn ang="0">
                  <a:pos x="66" y="32"/>
                </a:cxn>
              </a:cxnLst>
              <a:rect l="0" t="0" r="r" b="b"/>
              <a:pathLst>
                <a:path w="67" h="45">
                  <a:moveTo>
                    <a:pt x="66" y="32"/>
                  </a:moveTo>
                  <a:cubicBezTo>
                    <a:pt x="67" y="28"/>
                    <a:pt x="63" y="23"/>
                    <a:pt x="60" y="21"/>
                  </a:cubicBezTo>
                  <a:cubicBezTo>
                    <a:pt x="56" y="19"/>
                    <a:pt x="54" y="17"/>
                    <a:pt x="49" y="16"/>
                  </a:cubicBezTo>
                  <a:cubicBezTo>
                    <a:pt x="48" y="15"/>
                    <a:pt x="46" y="16"/>
                    <a:pt x="45" y="17"/>
                  </a:cubicBezTo>
                  <a:cubicBezTo>
                    <a:pt x="41" y="17"/>
                    <a:pt x="30" y="8"/>
                    <a:pt x="30" y="8"/>
                  </a:cubicBezTo>
                  <a:cubicBezTo>
                    <a:pt x="30" y="7"/>
                    <a:pt x="27" y="0"/>
                    <a:pt x="26" y="0"/>
                  </a:cubicBezTo>
                  <a:cubicBezTo>
                    <a:pt x="24" y="2"/>
                    <a:pt x="24" y="4"/>
                    <a:pt x="24" y="4"/>
                  </a:cubicBezTo>
                  <a:cubicBezTo>
                    <a:pt x="0" y="13"/>
                    <a:pt x="39" y="41"/>
                    <a:pt x="50" y="44"/>
                  </a:cubicBezTo>
                  <a:cubicBezTo>
                    <a:pt x="52" y="44"/>
                    <a:pt x="55" y="45"/>
                    <a:pt x="56" y="43"/>
                  </a:cubicBezTo>
                  <a:cubicBezTo>
                    <a:pt x="58" y="43"/>
                    <a:pt x="59" y="42"/>
                    <a:pt x="60" y="41"/>
                  </a:cubicBezTo>
                  <a:cubicBezTo>
                    <a:pt x="63" y="39"/>
                    <a:pt x="65" y="36"/>
                    <a:pt x="66" y="32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Freeform 630"/>
            <p:cNvSpPr>
              <a:spLocks/>
            </p:cNvSpPr>
            <p:nvPr/>
          </p:nvSpPr>
          <p:spPr bwMode="auto">
            <a:xfrm>
              <a:off x="3640654" y="2274065"/>
              <a:ext cx="489633" cy="581835"/>
            </a:xfrm>
            <a:custGeom>
              <a:avLst/>
              <a:gdLst/>
              <a:ahLst/>
              <a:cxnLst>
                <a:cxn ang="0">
                  <a:pos x="43" y="6"/>
                </a:cxn>
                <a:cxn ang="0">
                  <a:pos x="12" y="37"/>
                </a:cxn>
                <a:cxn ang="0">
                  <a:pos x="80" y="101"/>
                </a:cxn>
                <a:cxn ang="0">
                  <a:pos x="28" y="150"/>
                </a:cxn>
                <a:cxn ang="0">
                  <a:pos x="109" y="219"/>
                </a:cxn>
                <a:cxn ang="0">
                  <a:pos x="150" y="179"/>
                </a:cxn>
                <a:cxn ang="0">
                  <a:pos x="184" y="258"/>
                </a:cxn>
                <a:cxn ang="0">
                  <a:pos x="220" y="241"/>
                </a:cxn>
                <a:cxn ang="0">
                  <a:pos x="147" y="108"/>
                </a:cxn>
                <a:cxn ang="0">
                  <a:pos x="43" y="6"/>
                </a:cxn>
              </a:cxnLst>
              <a:rect l="0" t="0" r="r" b="b"/>
              <a:pathLst>
                <a:path w="220" h="262">
                  <a:moveTo>
                    <a:pt x="43" y="6"/>
                  </a:moveTo>
                  <a:cubicBezTo>
                    <a:pt x="38" y="0"/>
                    <a:pt x="0" y="27"/>
                    <a:pt x="12" y="37"/>
                  </a:cubicBezTo>
                  <a:cubicBezTo>
                    <a:pt x="14" y="39"/>
                    <a:pt x="80" y="101"/>
                    <a:pt x="80" y="101"/>
                  </a:cubicBezTo>
                  <a:cubicBezTo>
                    <a:pt x="67" y="110"/>
                    <a:pt x="27" y="144"/>
                    <a:pt x="28" y="150"/>
                  </a:cubicBezTo>
                  <a:cubicBezTo>
                    <a:pt x="30" y="170"/>
                    <a:pt x="97" y="228"/>
                    <a:pt x="109" y="219"/>
                  </a:cubicBezTo>
                  <a:cubicBezTo>
                    <a:pt x="129" y="206"/>
                    <a:pt x="147" y="170"/>
                    <a:pt x="150" y="179"/>
                  </a:cubicBezTo>
                  <a:cubicBezTo>
                    <a:pt x="171" y="237"/>
                    <a:pt x="184" y="258"/>
                    <a:pt x="184" y="258"/>
                  </a:cubicBezTo>
                  <a:cubicBezTo>
                    <a:pt x="209" y="262"/>
                    <a:pt x="220" y="241"/>
                    <a:pt x="220" y="241"/>
                  </a:cubicBezTo>
                  <a:cubicBezTo>
                    <a:pt x="176" y="199"/>
                    <a:pt x="172" y="131"/>
                    <a:pt x="147" y="108"/>
                  </a:cubicBezTo>
                  <a:cubicBezTo>
                    <a:pt x="113" y="76"/>
                    <a:pt x="96" y="71"/>
                    <a:pt x="43" y="6"/>
                  </a:cubicBezTo>
                  <a:close/>
                </a:path>
              </a:pathLst>
            </a:custGeom>
            <a:solidFill>
              <a:srgbClr val="FFFF00">
                <a:lumMod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Freeform 631"/>
            <p:cNvSpPr>
              <a:spLocks/>
            </p:cNvSpPr>
            <p:nvPr/>
          </p:nvSpPr>
          <p:spPr bwMode="auto">
            <a:xfrm>
              <a:off x="3505200" y="2438400"/>
              <a:ext cx="522941" cy="548524"/>
            </a:xfrm>
            <a:custGeom>
              <a:avLst/>
              <a:gdLst/>
              <a:ahLst/>
              <a:cxnLst>
                <a:cxn ang="0">
                  <a:pos x="89" y="72"/>
                </a:cxn>
                <a:cxn ang="0">
                  <a:pos x="120" y="42"/>
                </a:cxn>
                <a:cxn ang="0">
                  <a:pos x="129" y="61"/>
                </a:cxn>
                <a:cxn ang="0">
                  <a:pos x="160" y="26"/>
                </a:cxn>
                <a:cxn ang="0">
                  <a:pos x="182" y="12"/>
                </a:cxn>
                <a:cxn ang="0">
                  <a:pos x="167" y="37"/>
                </a:cxn>
                <a:cxn ang="0">
                  <a:pos x="163" y="41"/>
                </a:cxn>
                <a:cxn ang="0">
                  <a:pos x="199" y="75"/>
                </a:cxn>
                <a:cxn ang="0">
                  <a:pos x="200" y="75"/>
                </a:cxn>
                <a:cxn ang="0">
                  <a:pos x="224" y="57"/>
                </a:cxn>
                <a:cxn ang="0">
                  <a:pos x="230" y="68"/>
                </a:cxn>
                <a:cxn ang="0">
                  <a:pos x="204" y="91"/>
                </a:cxn>
                <a:cxn ang="0">
                  <a:pos x="184" y="110"/>
                </a:cxn>
                <a:cxn ang="0">
                  <a:pos x="194" y="121"/>
                </a:cxn>
                <a:cxn ang="0">
                  <a:pos x="173" y="146"/>
                </a:cxn>
                <a:cxn ang="0">
                  <a:pos x="143" y="236"/>
                </a:cxn>
                <a:cxn ang="0">
                  <a:pos x="82" y="221"/>
                </a:cxn>
                <a:cxn ang="0">
                  <a:pos x="101" y="157"/>
                </a:cxn>
                <a:cxn ang="0">
                  <a:pos x="85" y="147"/>
                </a:cxn>
                <a:cxn ang="0">
                  <a:pos x="30" y="180"/>
                </a:cxn>
                <a:cxn ang="0">
                  <a:pos x="5" y="144"/>
                </a:cxn>
                <a:cxn ang="0">
                  <a:pos x="6" y="128"/>
                </a:cxn>
                <a:cxn ang="0">
                  <a:pos x="89" y="72"/>
                </a:cxn>
              </a:cxnLst>
              <a:rect l="0" t="0" r="r" b="b"/>
              <a:pathLst>
                <a:path w="235" h="247">
                  <a:moveTo>
                    <a:pt x="89" y="72"/>
                  </a:moveTo>
                  <a:cubicBezTo>
                    <a:pt x="104" y="54"/>
                    <a:pt x="120" y="42"/>
                    <a:pt x="120" y="42"/>
                  </a:cubicBezTo>
                  <a:cubicBezTo>
                    <a:pt x="120" y="42"/>
                    <a:pt x="124" y="54"/>
                    <a:pt x="129" y="61"/>
                  </a:cubicBezTo>
                  <a:cubicBezTo>
                    <a:pt x="140" y="49"/>
                    <a:pt x="150" y="37"/>
                    <a:pt x="160" y="26"/>
                  </a:cubicBezTo>
                  <a:cubicBezTo>
                    <a:pt x="162" y="24"/>
                    <a:pt x="178" y="0"/>
                    <a:pt x="182" y="12"/>
                  </a:cubicBezTo>
                  <a:cubicBezTo>
                    <a:pt x="184" y="20"/>
                    <a:pt x="172" y="31"/>
                    <a:pt x="167" y="37"/>
                  </a:cubicBezTo>
                  <a:cubicBezTo>
                    <a:pt x="165" y="38"/>
                    <a:pt x="164" y="40"/>
                    <a:pt x="163" y="41"/>
                  </a:cubicBezTo>
                  <a:cubicBezTo>
                    <a:pt x="178" y="48"/>
                    <a:pt x="194" y="70"/>
                    <a:pt x="199" y="75"/>
                  </a:cubicBezTo>
                  <a:cubicBezTo>
                    <a:pt x="199" y="75"/>
                    <a:pt x="200" y="75"/>
                    <a:pt x="200" y="75"/>
                  </a:cubicBezTo>
                  <a:cubicBezTo>
                    <a:pt x="207" y="68"/>
                    <a:pt x="215" y="61"/>
                    <a:pt x="224" y="57"/>
                  </a:cubicBezTo>
                  <a:cubicBezTo>
                    <a:pt x="231" y="54"/>
                    <a:pt x="235" y="64"/>
                    <a:pt x="230" y="68"/>
                  </a:cubicBezTo>
                  <a:cubicBezTo>
                    <a:pt x="221" y="76"/>
                    <a:pt x="213" y="83"/>
                    <a:pt x="204" y="91"/>
                  </a:cubicBezTo>
                  <a:cubicBezTo>
                    <a:pt x="198" y="96"/>
                    <a:pt x="189" y="103"/>
                    <a:pt x="184" y="110"/>
                  </a:cubicBezTo>
                  <a:cubicBezTo>
                    <a:pt x="188" y="114"/>
                    <a:pt x="191" y="117"/>
                    <a:pt x="194" y="121"/>
                  </a:cubicBezTo>
                  <a:cubicBezTo>
                    <a:pt x="194" y="121"/>
                    <a:pt x="180" y="135"/>
                    <a:pt x="173" y="146"/>
                  </a:cubicBezTo>
                  <a:cubicBezTo>
                    <a:pt x="160" y="168"/>
                    <a:pt x="144" y="217"/>
                    <a:pt x="143" y="236"/>
                  </a:cubicBezTo>
                  <a:cubicBezTo>
                    <a:pt x="142" y="247"/>
                    <a:pt x="97" y="234"/>
                    <a:pt x="82" y="221"/>
                  </a:cubicBezTo>
                  <a:cubicBezTo>
                    <a:pt x="78" y="218"/>
                    <a:pt x="107" y="162"/>
                    <a:pt x="101" y="157"/>
                  </a:cubicBezTo>
                  <a:cubicBezTo>
                    <a:pt x="99" y="155"/>
                    <a:pt x="90" y="144"/>
                    <a:pt x="85" y="147"/>
                  </a:cubicBezTo>
                  <a:cubicBezTo>
                    <a:pt x="58" y="164"/>
                    <a:pt x="39" y="180"/>
                    <a:pt x="30" y="180"/>
                  </a:cubicBezTo>
                  <a:cubicBezTo>
                    <a:pt x="30" y="180"/>
                    <a:pt x="11" y="157"/>
                    <a:pt x="5" y="144"/>
                  </a:cubicBezTo>
                  <a:cubicBezTo>
                    <a:pt x="0" y="134"/>
                    <a:pt x="6" y="128"/>
                    <a:pt x="6" y="128"/>
                  </a:cubicBezTo>
                  <a:cubicBezTo>
                    <a:pt x="16" y="125"/>
                    <a:pt x="65" y="104"/>
                    <a:pt x="89" y="72"/>
                  </a:cubicBezTo>
                  <a:close/>
                </a:path>
              </a:pathLst>
            </a:custGeom>
            <a:gradFill>
              <a:gsLst>
                <a:gs pos="0">
                  <a:srgbClr val="FFFF00"/>
                </a:gs>
                <a:gs pos="100000">
                  <a:srgbClr val="FFFF00">
                    <a:lumMod val="50000"/>
                  </a:srgbClr>
                </a:gs>
              </a:gsLst>
              <a:lin ang="42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Freeform 632"/>
            <p:cNvSpPr>
              <a:spLocks/>
            </p:cNvSpPr>
            <p:nvPr/>
          </p:nvSpPr>
          <p:spPr bwMode="auto">
            <a:xfrm>
              <a:off x="3846056" y="2078639"/>
              <a:ext cx="548477" cy="504109"/>
            </a:xfrm>
            <a:custGeom>
              <a:avLst/>
              <a:gdLst/>
              <a:ahLst/>
              <a:cxnLst>
                <a:cxn ang="0">
                  <a:pos x="206" y="184"/>
                </a:cxn>
                <a:cxn ang="0">
                  <a:pos x="169" y="210"/>
                </a:cxn>
                <a:cxn ang="0">
                  <a:pos x="165" y="225"/>
                </a:cxn>
                <a:cxn ang="0">
                  <a:pos x="151" y="216"/>
                </a:cxn>
                <a:cxn ang="0">
                  <a:pos x="61" y="199"/>
                </a:cxn>
                <a:cxn ang="0">
                  <a:pos x="34" y="206"/>
                </a:cxn>
                <a:cxn ang="0">
                  <a:pos x="40" y="179"/>
                </a:cxn>
                <a:cxn ang="0">
                  <a:pos x="7" y="93"/>
                </a:cxn>
                <a:cxn ang="0">
                  <a:pos x="56" y="46"/>
                </a:cxn>
                <a:cxn ang="0">
                  <a:pos x="113" y="10"/>
                </a:cxn>
                <a:cxn ang="0">
                  <a:pos x="207" y="36"/>
                </a:cxn>
                <a:cxn ang="0">
                  <a:pos x="206" y="184"/>
                </a:cxn>
              </a:cxnLst>
              <a:rect l="0" t="0" r="r" b="b"/>
              <a:pathLst>
                <a:path w="247" h="227">
                  <a:moveTo>
                    <a:pt x="206" y="184"/>
                  </a:moveTo>
                  <a:cubicBezTo>
                    <a:pt x="195" y="195"/>
                    <a:pt x="169" y="210"/>
                    <a:pt x="169" y="210"/>
                  </a:cubicBezTo>
                  <a:cubicBezTo>
                    <a:pt x="185" y="220"/>
                    <a:pt x="173" y="227"/>
                    <a:pt x="165" y="225"/>
                  </a:cubicBezTo>
                  <a:cubicBezTo>
                    <a:pt x="160" y="223"/>
                    <a:pt x="155" y="215"/>
                    <a:pt x="151" y="216"/>
                  </a:cubicBezTo>
                  <a:cubicBezTo>
                    <a:pt x="122" y="223"/>
                    <a:pt x="86" y="219"/>
                    <a:pt x="61" y="199"/>
                  </a:cubicBezTo>
                  <a:cubicBezTo>
                    <a:pt x="59" y="197"/>
                    <a:pt x="52" y="218"/>
                    <a:pt x="34" y="206"/>
                  </a:cubicBezTo>
                  <a:cubicBezTo>
                    <a:pt x="19" y="196"/>
                    <a:pt x="40" y="179"/>
                    <a:pt x="40" y="179"/>
                  </a:cubicBezTo>
                  <a:cubicBezTo>
                    <a:pt x="19" y="156"/>
                    <a:pt x="0" y="124"/>
                    <a:pt x="7" y="93"/>
                  </a:cubicBezTo>
                  <a:cubicBezTo>
                    <a:pt x="11" y="74"/>
                    <a:pt x="27" y="52"/>
                    <a:pt x="56" y="46"/>
                  </a:cubicBezTo>
                  <a:cubicBezTo>
                    <a:pt x="56" y="46"/>
                    <a:pt x="91" y="17"/>
                    <a:pt x="113" y="10"/>
                  </a:cubicBezTo>
                  <a:cubicBezTo>
                    <a:pt x="142" y="0"/>
                    <a:pt x="183" y="14"/>
                    <a:pt x="207" y="36"/>
                  </a:cubicBezTo>
                  <a:cubicBezTo>
                    <a:pt x="247" y="74"/>
                    <a:pt x="247" y="140"/>
                    <a:pt x="206" y="184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Freeform 633"/>
            <p:cNvSpPr>
              <a:spLocks/>
            </p:cNvSpPr>
            <p:nvPr/>
          </p:nvSpPr>
          <p:spPr bwMode="auto">
            <a:xfrm>
              <a:off x="4234653" y="2325142"/>
              <a:ext cx="24426" cy="444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0"/>
                </a:cxn>
                <a:cxn ang="0">
                  <a:pos x="0" y="0"/>
                </a:cxn>
              </a:cxnLst>
              <a:rect l="0" t="0" r="r" b="b"/>
              <a:pathLst>
                <a:path w="11" h="20">
                  <a:moveTo>
                    <a:pt x="0" y="0"/>
                  </a:moveTo>
                  <a:cubicBezTo>
                    <a:pt x="9" y="0"/>
                    <a:pt x="11" y="10"/>
                    <a:pt x="6" y="20"/>
                  </a:cubicBezTo>
                  <a:cubicBezTo>
                    <a:pt x="9" y="12"/>
                    <a:pt x="7" y="2"/>
                    <a:pt x="0" y="0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Freeform 634"/>
            <p:cNvSpPr>
              <a:spLocks/>
            </p:cNvSpPr>
            <p:nvPr/>
          </p:nvSpPr>
          <p:spPr bwMode="auto">
            <a:xfrm>
              <a:off x="4028141" y="2143041"/>
              <a:ext cx="48852" cy="2664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0" y="12"/>
                </a:cxn>
                <a:cxn ang="0">
                  <a:pos x="0" y="7"/>
                </a:cxn>
              </a:cxnLst>
              <a:rect l="0" t="0" r="r" b="b"/>
              <a:pathLst>
                <a:path w="22" h="12">
                  <a:moveTo>
                    <a:pt x="0" y="7"/>
                  </a:moveTo>
                  <a:cubicBezTo>
                    <a:pt x="14" y="0"/>
                    <a:pt x="22" y="5"/>
                    <a:pt x="20" y="12"/>
                  </a:cubicBezTo>
                  <a:cubicBezTo>
                    <a:pt x="20" y="4"/>
                    <a:pt x="9" y="4"/>
                    <a:pt x="0" y="7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Freeform 635"/>
            <p:cNvSpPr>
              <a:spLocks/>
            </p:cNvSpPr>
            <p:nvPr/>
          </p:nvSpPr>
          <p:spPr bwMode="auto">
            <a:xfrm>
              <a:off x="4028141" y="2289610"/>
              <a:ext cx="51073" cy="51077"/>
            </a:xfrm>
            <a:custGeom>
              <a:avLst/>
              <a:gdLst/>
              <a:ahLst/>
              <a:cxnLst>
                <a:cxn ang="0">
                  <a:pos x="15" y="23"/>
                </a:cxn>
                <a:cxn ang="0">
                  <a:pos x="0" y="14"/>
                </a:cxn>
                <a:cxn ang="0">
                  <a:pos x="15" y="23"/>
                </a:cxn>
              </a:cxnLst>
              <a:rect l="0" t="0" r="r" b="b"/>
              <a:pathLst>
                <a:path w="23" h="23">
                  <a:moveTo>
                    <a:pt x="15" y="23"/>
                  </a:moveTo>
                  <a:cubicBezTo>
                    <a:pt x="16" y="16"/>
                    <a:pt x="7" y="5"/>
                    <a:pt x="0" y="14"/>
                  </a:cubicBezTo>
                  <a:cubicBezTo>
                    <a:pt x="0" y="0"/>
                    <a:pt x="23" y="13"/>
                    <a:pt x="15" y="23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Freeform 636"/>
            <p:cNvSpPr>
              <a:spLocks/>
            </p:cNvSpPr>
            <p:nvPr/>
          </p:nvSpPr>
          <p:spPr bwMode="auto">
            <a:xfrm>
              <a:off x="3957084" y="2369557"/>
              <a:ext cx="126572" cy="93271"/>
            </a:xfrm>
            <a:custGeom>
              <a:avLst/>
              <a:gdLst/>
              <a:ahLst/>
              <a:cxnLst>
                <a:cxn ang="0">
                  <a:pos x="27" y="42"/>
                </a:cxn>
                <a:cxn ang="0">
                  <a:pos x="19" y="29"/>
                </a:cxn>
                <a:cxn ang="0">
                  <a:pos x="13" y="0"/>
                </a:cxn>
                <a:cxn ang="0">
                  <a:pos x="57" y="18"/>
                </a:cxn>
                <a:cxn ang="0">
                  <a:pos x="27" y="42"/>
                </a:cxn>
              </a:cxnLst>
              <a:rect l="0" t="0" r="r" b="b"/>
              <a:pathLst>
                <a:path w="57" h="42">
                  <a:moveTo>
                    <a:pt x="27" y="42"/>
                  </a:moveTo>
                  <a:cubicBezTo>
                    <a:pt x="16" y="42"/>
                    <a:pt x="23" y="31"/>
                    <a:pt x="19" y="29"/>
                  </a:cubicBezTo>
                  <a:cubicBezTo>
                    <a:pt x="10" y="23"/>
                    <a:pt x="4" y="11"/>
                    <a:pt x="13" y="0"/>
                  </a:cubicBezTo>
                  <a:cubicBezTo>
                    <a:pt x="0" y="18"/>
                    <a:pt x="38" y="40"/>
                    <a:pt x="57" y="18"/>
                  </a:cubicBezTo>
                  <a:cubicBezTo>
                    <a:pt x="53" y="26"/>
                    <a:pt x="34" y="42"/>
                    <a:pt x="27" y="42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Freeform 637"/>
            <p:cNvSpPr>
              <a:spLocks/>
            </p:cNvSpPr>
            <p:nvPr/>
          </p:nvSpPr>
          <p:spPr bwMode="auto">
            <a:xfrm>
              <a:off x="4136949" y="2418414"/>
              <a:ext cx="66617" cy="66622"/>
            </a:xfrm>
            <a:custGeom>
              <a:avLst/>
              <a:gdLst/>
              <a:ahLst/>
              <a:cxnLst>
                <a:cxn ang="0">
                  <a:pos x="13" y="30"/>
                </a:cxn>
                <a:cxn ang="0">
                  <a:pos x="3" y="5"/>
                </a:cxn>
                <a:cxn ang="0">
                  <a:pos x="26" y="10"/>
                </a:cxn>
                <a:cxn ang="0">
                  <a:pos x="13" y="30"/>
                </a:cxn>
              </a:cxnLst>
              <a:rect l="0" t="0" r="r" b="b"/>
              <a:pathLst>
                <a:path w="30" h="30">
                  <a:moveTo>
                    <a:pt x="13" y="30"/>
                  </a:moveTo>
                  <a:cubicBezTo>
                    <a:pt x="6" y="22"/>
                    <a:pt x="0" y="14"/>
                    <a:pt x="3" y="5"/>
                  </a:cubicBezTo>
                  <a:cubicBezTo>
                    <a:pt x="11" y="0"/>
                    <a:pt x="18" y="1"/>
                    <a:pt x="26" y="10"/>
                  </a:cubicBezTo>
                  <a:cubicBezTo>
                    <a:pt x="30" y="19"/>
                    <a:pt x="24" y="27"/>
                    <a:pt x="13" y="30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Freeform 638"/>
            <p:cNvSpPr>
              <a:spLocks/>
            </p:cNvSpPr>
            <p:nvPr/>
          </p:nvSpPr>
          <p:spPr bwMode="auto">
            <a:xfrm>
              <a:off x="3892687" y="2229650"/>
              <a:ext cx="64396" cy="66622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18" y="1"/>
                </a:cxn>
                <a:cxn ang="0">
                  <a:pos x="29" y="10"/>
                </a:cxn>
              </a:cxnLst>
              <a:rect l="0" t="0" r="r" b="b"/>
              <a:pathLst>
                <a:path w="29" h="30">
                  <a:moveTo>
                    <a:pt x="29" y="10"/>
                  </a:moveTo>
                  <a:cubicBezTo>
                    <a:pt x="24" y="30"/>
                    <a:pt x="0" y="4"/>
                    <a:pt x="18" y="1"/>
                  </a:cubicBezTo>
                  <a:cubicBezTo>
                    <a:pt x="23" y="0"/>
                    <a:pt x="27" y="5"/>
                    <a:pt x="29" y="10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Freeform 639"/>
            <p:cNvSpPr>
              <a:spLocks/>
            </p:cNvSpPr>
            <p:nvPr/>
          </p:nvSpPr>
          <p:spPr bwMode="auto">
            <a:xfrm>
              <a:off x="3983730" y="2196339"/>
              <a:ext cx="48852" cy="57739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" y="7"/>
                </a:cxn>
                <a:cxn ang="0">
                  <a:pos x="16" y="4"/>
                </a:cxn>
                <a:cxn ang="0">
                  <a:pos x="14" y="22"/>
                </a:cxn>
              </a:cxnLst>
              <a:rect l="0" t="0" r="r" b="b"/>
              <a:pathLst>
                <a:path w="22" h="26">
                  <a:moveTo>
                    <a:pt x="14" y="22"/>
                  </a:moveTo>
                  <a:cubicBezTo>
                    <a:pt x="10" y="26"/>
                    <a:pt x="0" y="13"/>
                    <a:pt x="1" y="7"/>
                  </a:cubicBezTo>
                  <a:cubicBezTo>
                    <a:pt x="3" y="1"/>
                    <a:pt x="12" y="0"/>
                    <a:pt x="16" y="4"/>
                  </a:cubicBezTo>
                  <a:cubicBezTo>
                    <a:pt x="22" y="9"/>
                    <a:pt x="18" y="18"/>
                    <a:pt x="14" y="2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Freeform 640"/>
            <p:cNvSpPr>
              <a:spLocks/>
            </p:cNvSpPr>
            <p:nvPr/>
          </p:nvSpPr>
          <p:spPr bwMode="auto">
            <a:xfrm>
              <a:off x="3988171" y="2209663"/>
              <a:ext cx="35529" cy="444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4" y="7"/>
                </a:cxn>
                <a:cxn ang="0">
                  <a:pos x="13" y="13"/>
                </a:cxn>
                <a:cxn ang="0">
                  <a:pos x="0" y="7"/>
                </a:cxn>
              </a:cxnLst>
              <a:rect l="0" t="0" r="r" b="b"/>
              <a:pathLst>
                <a:path w="16" h="20">
                  <a:moveTo>
                    <a:pt x="0" y="7"/>
                  </a:moveTo>
                  <a:cubicBezTo>
                    <a:pt x="5" y="0"/>
                    <a:pt x="11" y="1"/>
                    <a:pt x="14" y="7"/>
                  </a:cubicBezTo>
                  <a:cubicBezTo>
                    <a:pt x="16" y="9"/>
                    <a:pt x="13" y="13"/>
                    <a:pt x="13" y="13"/>
                  </a:cubicBezTo>
                  <a:cubicBezTo>
                    <a:pt x="10" y="20"/>
                    <a:pt x="1" y="12"/>
                    <a:pt x="0" y="7"/>
                  </a:cubicBezTo>
                  <a:close/>
                </a:path>
              </a:pathLst>
            </a:custGeom>
            <a:solidFill>
              <a:srgbClr val="6CCF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Freeform 641"/>
            <p:cNvSpPr>
              <a:spLocks/>
            </p:cNvSpPr>
            <p:nvPr/>
          </p:nvSpPr>
          <p:spPr bwMode="auto">
            <a:xfrm>
              <a:off x="3999274" y="2220767"/>
              <a:ext cx="19985" cy="2664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" y="4"/>
                </a:cxn>
                <a:cxn ang="0">
                  <a:pos x="8" y="7"/>
                </a:cxn>
                <a:cxn ang="0">
                  <a:pos x="0" y="4"/>
                </a:cxn>
              </a:cxnLst>
              <a:rect l="0" t="0" r="r" b="b"/>
              <a:pathLst>
                <a:path w="9" h="12">
                  <a:moveTo>
                    <a:pt x="0" y="4"/>
                  </a:moveTo>
                  <a:cubicBezTo>
                    <a:pt x="3" y="0"/>
                    <a:pt x="7" y="0"/>
                    <a:pt x="8" y="4"/>
                  </a:cubicBezTo>
                  <a:cubicBezTo>
                    <a:pt x="9" y="5"/>
                    <a:pt x="8" y="7"/>
                    <a:pt x="8" y="7"/>
                  </a:cubicBezTo>
                  <a:cubicBezTo>
                    <a:pt x="6" y="12"/>
                    <a:pt x="1" y="7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Freeform 642"/>
            <p:cNvSpPr>
              <a:spLocks/>
            </p:cNvSpPr>
            <p:nvPr/>
          </p:nvSpPr>
          <p:spPr bwMode="auto">
            <a:xfrm>
              <a:off x="4008156" y="2225209"/>
              <a:ext cx="11103" cy="1110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5" y="1"/>
                </a:cxn>
                <a:cxn ang="0">
                  <a:pos x="4" y="4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5" y="1"/>
                    <a:pt x="5" y="3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Freeform 643"/>
            <p:cNvSpPr>
              <a:spLocks/>
            </p:cNvSpPr>
            <p:nvPr/>
          </p:nvSpPr>
          <p:spPr bwMode="auto">
            <a:xfrm>
              <a:off x="4154713" y="2358453"/>
              <a:ext cx="64396" cy="53298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" y="7"/>
                </a:cxn>
                <a:cxn ang="0">
                  <a:pos x="17" y="4"/>
                </a:cxn>
                <a:cxn ang="0">
                  <a:pos x="14" y="22"/>
                </a:cxn>
              </a:cxnLst>
              <a:rect l="0" t="0" r="r" b="b"/>
              <a:pathLst>
                <a:path w="29" h="24">
                  <a:moveTo>
                    <a:pt x="14" y="22"/>
                  </a:moveTo>
                  <a:cubicBezTo>
                    <a:pt x="9" y="24"/>
                    <a:pt x="0" y="13"/>
                    <a:pt x="1" y="7"/>
                  </a:cubicBezTo>
                  <a:cubicBezTo>
                    <a:pt x="3" y="1"/>
                    <a:pt x="12" y="0"/>
                    <a:pt x="17" y="4"/>
                  </a:cubicBezTo>
                  <a:cubicBezTo>
                    <a:pt x="29" y="13"/>
                    <a:pt x="19" y="20"/>
                    <a:pt x="14" y="2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Freeform 644"/>
            <p:cNvSpPr>
              <a:spLocks/>
            </p:cNvSpPr>
            <p:nvPr/>
          </p:nvSpPr>
          <p:spPr bwMode="auto">
            <a:xfrm>
              <a:off x="4152492" y="2373999"/>
              <a:ext cx="44411" cy="42194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8" y="6"/>
                </a:cxn>
                <a:cxn ang="0">
                  <a:pos x="16" y="13"/>
                </a:cxn>
                <a:cxn ang="0">
                  <a:pos x="7" y="3"/>
                </a:cxn>
              </a:cxnLst>
              <a:rect l="0" t="0" r="r" b="b"/>
              <a:pathLst>
                <a:path w="20" h="19">
                  <a:moveTo>
                    <a:pt x="7" y="3"/>
                  </a:moveTo>
                  <a:cubicBezTo>
                    <a:pt x="10" y="0"/>
                    <a:pt x="16" y="1"/>
                    <a:pt x="18" y="6"/>
                  </a:cubicBezTo>
                  <a:cubicBezTo>
                    <a:pt x="19" y="7"/>
                    <a:pt x="20" y="9"/>
                    <a:pt x="16" y="13"/>
                  </a:cubicBezTo>
                  <a:cubicBezTo>
                    <a:pt x="12" y="19"/>
                    <a:pt x="0" y="8"/>
                    <a:pt x="7" y="3"/>
                  </a:cubicBezTo>
                  <a:close/>
                </a:path>
              </a:pathLst>
            </a:custGeom>
            <a:solidFill>
              <a:srgbClr val="6CCF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Freeform 645"/>
            <p:cNvSpPr>
              <a:spLocks/>
            </p:cNvSpPr>
            <p:nvPr/>
          </p:nvSpPr>
          <p:spPr bwMode="auto">
            <a:xfrm>
              <a:off x="4170257" y="2387323"/>
              <a:ext cx="22206" cy="22207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9" y="3"/>
                </a:cxn>
                <a:cxn ang="0">
                  <a:pos x="8" y="7"/>
                </a:cxn>
                <a:cxn ang="0">
                  <a:pos x="3" y="2"/>
                </a:cxn>
              </a:cxnLst>
              <a:rect l="0" t="0" r="r" b="b"/>
              <a:pathLst>
                <a:path w="10" h="10">
                  <a:moveTo>
                    <a:pt x="3" y="2"/>
                  </a:moveTo>
                  <a:cubicBezTo>
                    <a:pt x="5" y="0"/>
                    <a:pt x="8" y="1"/>
                    <a:pt x="9" y="3"/>
                  </a:cubicBezTo>
                  <a:cubicBezTo>
                    <a:pt x="9" y="4"/>
                    <a:pt x="10" y="5"/>
                    <a:pt x="8" y="7"/>
                  </a:cubicBezTo>
                  <a:cubicBezTo>
                    <a:pt x="6" y="10"/>
                    <a:pt x="0" y="4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Freeform 646"/>
            <p:cNvSpPr>
              <a:spLocks/>
            </p:cNvSpPr>
            <p:nvPr/>
          </p:nvSpPr>
          <p:spPr bwMode="auto">
            <a:xfrm>
              <a:off x="4181360" y="2389544"/>
              <a:ext cx="13323" cy="1110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2" y="4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5" y="5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cubicBezTo>
                    <a:pt x="4" y="5"/>
                    <a:pt x="3" y="5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6" y="4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Freeform 647"/>
            <p:cNvSpPr>
              <a:spLocks noEditPoints="1"/>
            </p:cNvSpPr>
            <p:nvPr/>
          </p:nvSpPr>
          <p:spPr bwMode="auto">
            <a:xfrm>
              <a:off x="4065891" y="2036445"/>
              <a:ext cx="337525" cy="437487"/>
            </a:xfrm>
            <a:custGeom>
              <a:avLst/>
              <a:gdLst/>
              <a:ahLst/>
              <a:cxnLst>
                <a:cxn ang="0">
                  <a:pos x="86" y="23"/>
                </a:cxn>
                <a:cxn ang="0">
                  <a:pos x="93" y="44"/>
                </a:cxn>
                <a:cxn ang="0">
                  <a:pos x="96" y="26"/>
                </a:cxn>
                <a:cxn ang="0">
                  <a:pos x="97" y="49"/>
                </a:cxn>
                <a:cxn ang="0">
                  <a:pos x="102" y="46"/>
                </a:cxn>
                <a:cxn ang="0">
                  <a:pos x="115" y="47"/>
                </a:cxn>
                <a:cxn ang="0">
                  <a:pos x="127" y="54"/>
                </a:cxn>
                <a:cxn ang="0">
                  <a:pos x="150" y="89"/>
                </a:cxn>
                <a:cxn ang="0">
                  <a:pos x="151" y="110"/>
                </a:cxn>
                <a:cxn ang="0">
                  <a:pos x="146" y="126"/>
                </a:cxn>
                <a:cxn ang="0">
                  <a:pos x="148" y="149"/>
                </a:cxn>
                <a:cxn ang="0">
                  <a:pos x="146" y="164"/>
                </a:cxn>
                <a:cxn ang="0">
                  <a:pos x="143" y="179"/>
                </a:cxn>
                <a:cxn ang="0">
                  <a:pos x="138" y="176"/>
                </a:cxn>
                <a:cxn ang="0">
                  <a:pos x="134" y="179"/>
                </a:cxn>
                <a:cxn ang="0">
                  <a:pos x="131" y="188"/>
                </a:cxn>
                <a:cxn ang="0">
                  <a:pos x="125" y="189"/>
                </a:cxn>
                <a:cxn ang="0">
                  <a:pos x="122" y="197"/>
                </a:cxn>
                <a:cxn ang="0">
                  <a:pos x="120" y="188"/>
                </a:cxn>
                <a:cxn ang="0">
                  <a:pos x="116" y="194"/>
                </a:cxn>
                <a:cxn ang="0">
                  <a:pos x="119" y="177"/>
                </a:cxn>
                <a:cxn ang="0">
                  <a:pos x="113" y="186"/>
                </a:cxn>
                <a:cxn ang="0">
                  <a:pos x="111" y="126"/>
                </a:cxn>
                <a:cxn ang="0">
                  <a:pos x="112" y="158"/>
                </a:cxn>
                <a:cxn ang="0">
                  <a:pos x="108" y="134"/>
                </a:cxn>
                <a:cxn ang="0">
                  <a:pos x="101" y="109"/>
                </a:cxn>
                <a:cxn ang="0">
                  <a:pos x="103" y="100"/>
                </a:cxn>
                <a:cxn ang="0">
                  <a:pos x="100" y="79"/>
                </a:cxn>
                <a:cxn ang="0">
                  <a:pos x="96" y="73"/>
                </a:cxn>
                <a:cxn ang="0">
                  <a:pos x="89" y="57"/>
                </a:cxn>
                <a:cxn ang="0">
                  <a:pos x="21" y="39"/>
                </a:cxn>
                <a:cxn ang="0">
                  <a:pos x="12" y="29"/>
                </a:cxn>
                <a:cxn ang="0">
                  <a:pos x="0" y="27"/>
                </a:cxn>
                <a:cxn ang="0">
                  <a:pos x="16" y="25"/>
                </a:cxn>
                <a:cxn ang="0">
                  <a:pos x="10" y="22"/>
                </a:cxn>
                <a:cxn ang="0">
                  <a:pos x="0" y="23"/>
                </a:cxn>
                <a:cxn ang="0">
                  <a:pos x="46" y="15"/>
                </a:cxn>
                <a:cxn ang="0">
                  <a:pos x="51" y="8"/>
                </a:cxn>
                <a:cxn ang="0">
                  <a:pos x="69" y="24"/>
                </a:cxn>
                <a:cxn ang="0">
                  <a:pos x="69" y="7"/>
                </a:cxn>
                <a:cxn ang="0">
                  <a:pos x="76" y="6"/>
                </a:cxn>
                <a:cxn ang="0">
                  <a:pos x="76" y="1"/>
                </a:cxn>
                <a:cxn ang="0">
                  <a:pos x="86" y="23"/>
                </a:cxn>
                <a:cxn ang="0">
                  <a:pos x="27" y="22"/>
                </a:cxn>
                <a:cxn ang="0">
                  <a:pos x="21" y="22"/>
                </a:cxn>
                <a:cxn ang="0">
                  <a:pos x="27" y="22"/>
                </a:cxn>
                <a:cxn ang="0">
                  <a:pos x="123" y="135"/>
                </a:cxn>
                <a:cxn ang="0">
                  <a:pos x="123" y="139"/>
                </a:cxn>
                <a:cxn ang="0">
                  <a:pos x="123" y="135"/>
                </a:cxn>
              </a:cxnLst>
              <a:rect l="0" t="0" r="r" b="b"/>
              <a:pathLst>
                <a:path w="152" h="197">
                  <a:moveTo>
                    <a:pt x="86" y="23"/>
                  </a:moveTo>
                  <a:cubicBezTo>
                    <a:pt x="89" y="31"/>
                    <a:pt x="90" y="38"/>
                    <a:pt x="93" y="44"/>
                  </a:cubicBezTo>
                  <a:cubicBezTo>
                    <a:pt x="94" y="38"/>
                    <a:pt x="93" y="32"/>
                    <a:pt x="96" y="26"/>
                  </a:cubicBezTo>
                  <a:cubicBezTo>
                    <a:pt x="99" y="34"/>
                    <a:pt x="97" y="41"/>
                    <a:pt x="97" y="49"/>
                  </a:cubicBezTo>
                  <a:cubicBezTo>
                    <a:pt x="98" y="47"/>
                    <a:pt x="100" y="46"/>
                    <a:pt x="102" y="46"/>
                  </a:cubicBezTo>
                  <a:cubicBezTo>
                    <a:pt x="104" y="51"/>
                    <a:pt x="111" y="47"/>
                    <a:pt x="115" y="47"/>
                  </a:cubicBezTo>
                  <a:cubicBezTo>
                    <a:pt x="118" y="51"/>
                    <a:pt x="123" y="51"/>
                    <a:pt x="127" y="54"/>
                  </a:cubicBezTo>
                  <a:cubicBezTo>
                    <a:pt x="140" y="63"/>
                    <a:pt x="144" y="78"/>
                    <a:pt x="150" y="89"/>
                  </a:cubicBezTo>
                  <a:cubicBezTo>
                    <a:pt x="149" y="96"/>
                    <a:pt x="152" y="103"/>
                    <a:pt x="151" y="110"/>
                  </a:cubicBezTo>
                  <a:cubicBezTo>
                    <a:pt x="150" y="116"/>
                    <a:pt x="147" y="121"/>
                    <a:pt x="146" y="126"/>
                  </a:cubicBezTo>
                  <a:cubicBezTo>
                    <a:pt x="145" y="133"/>
                    <a:pt x="148" y="141"/>
                    <a:pt x="148" y="149"/>
                  </a:cubicBezTo>
                  <a:cubicBezTo>
                    <a:pt x="148" y="154"/>
                    <a:pt x="147" y="159"/>
                    <a:pt x="146" y="164"/>
                  </a:cubicBezTo>
                  <a:cubicBezTo>
                    <a:pt x="146" y="169"/>
                    <a:pt x="147" y="175"/>
                    <a:pt x="143" y="179"/>
                  </a:cubicBezTo>
                  <a:cubicBezTo>
                    <a:pt x="141" y="180"/>
                    <a:pt x="140" y="175"/>
                    <a:pt x="138" y="176"/>
                  </a:cubicBezTo>
                  <a:cubicBezTo>
                    <a:pt x="139" y="179"/>
                    <a:pt x="136" y="177"/>
                    <a:pt x="134" y="179"/>
                  </a:cubicBezTo>
                  <a:cubicBezTo>
                    <a:pt x="133" y="182"/>
                    <a:pt x="134" y="185"/>
                    <a:pt x="131" y="188"/>
                  </a:cubicBezTo>
                  <a:cubicBezTo>
                    <a:pt x="129" y="189"/>
                    <a:pt x="127" y="187"/>
                    <a:pt x="125" y="189"/>
                  </a:cubicBezTo>
                  <a:cubicBezTo>
                    <a:pt x="125" y="192"/>
                    <a:pt x="125" y="196"/>
                    <a:pt x="122" y="197"/>
                  </a:cubicBezTo>
                  <a:cubicBezTo>
                    <a:pt x="117" y="194"/>
                    <a:pt x="123" y="191"/>
                    <a:pt x="120" y="188"/>
                  </a:cubicBezTo>
                  <a:cubicBezTo>
                    <a:pt x="117" y="190"/>
                    <a:pt x="119" y="192"/>
                    <a:pt x="116" y="194"/>
                  </a:cubicBezTo>
                  <a:cubicBezTo>
                    <a:pt x="115" y="189"/>
                    <a:pt x="119" y="183"/>
                    <a:pt x="119" y="177"/>
                  </a:cubicBezTo>
                  <a:cubicBezTo>
                    <a:pt x="116" y="180"/>
                    <a:pt x="116" y="186"/>
                    <a:pt x="113" y="186"/>
                  </a:cubicBezTo>
                  <a:cubicBezTo>
                    <a:pt x="122" y="165"/>
                    <a:pt x="121" y="145"/>
                    <a:pt x="111" y="126"/>
                  </a:cubicBezTo>
                  <a:cubicBezTo>
                    <a:pt x="109" y="137"/>
                    <a:pt x="113" y="147"/>
                    <a:pt x="112" y="158"/>
                  </a:cubicBezTo>
                  <a:cubicBezTo>
                    <a:pt x="109" y="150"/>
                    <a:pt x="110" y="142"/>
                    <a:pt x="108" y="134"/>
                  </a:cubicBezTo>
                  <a:cubicBezTo>
                    <a:pt x="106" y="126"/>
                    <a:pt x="102" y="117"/>
                    <a:pt x="101" y="109"/>
                  </a:cubicBezTo>
                  <a:cubicBezTo>
                    <a:pt x="101" y="106"/>
                    <a:pt x="103" y="103"/>
                    <a:pt x="103" y="100"/>
                  </a:cubicBezTo>
                  <a:cubicBezTo>
                    <a:pt x="104" y="95"/>
                    <a:pt x="102" y="84"/>
                    <a:pt x="100" y="79"/>
                  </a:cubicBezTo>
                  <a:cubicBezTo>
                    <a:pt x="99" y="77"/>
                    <a:pt x="97" y="76"/>
                    <a:pt x="96" y="73"/>
                  </a:cubicBezTo>
                  <a:cubicBezTo>
                    <a:pt x="94" y="67"/>
                    <a:pt x="96" y="61"/>
                    <a:pt x="89" y="57"/>
                  </a:cubicBezTo>
                  <a:cubicBezTo>
                    <a:pt x="78" y="30"/>
                    <a:pt x="41" y="24"/>
                    <a:pt x="21" y="39"/>
                  </a:cubicBezTo>
                  <a:cubicBezTo>
                    <a:pt x="18" y="36"/>
                    <a:pt x="12" y="34"/>
                    <a:pt x="12" y="29"/>
                  </a:cubicBezTo>
                  <a:cubicBezTo>
                    <a:pt x="8" y="29"/>
                    <a:pt x="4" y="31"/>
                    <a:pt x="0" y="27"/>
                  </a:cubicBezTo>
                  <a:cubicBezTo>
                    <a:pt x="5" y="25"/>
                    <a:pt x="13" y="28"/>
                    <a:pt x="16" y="25"/>
                  </a:cubicBezTo>
                  <a:cubicBezTo>
                    <a:pt x="13" y="26"/>
                    <a:pt x="12" y="24"/>
                    <a:pt x="10" y="22"/>
                  </a:cubicBezTo>
                  <a:cubicBezTo>
                    <a:pt x="7" y="22"/>
                    <a:pt x="4" y="26"/>
                    <a:pt x="0" y="23"/>
                  </a:cubicBezTo>
                  <a:cubicBezTo>
                    <a:pt x="15" y="14"/>
                    <a:pt x="30" y="13"/>
                    <a:pt x="46" y="15"/>
                  </a:cubicBezTo>
                  <a:cubicBezTo>
                    <a:pt x="47" y="12"/>
                    <a:pt x="49" y="10"/>
                    <a:pt x="51" y="8"/>
                  </a:cubicBezTo>
                  <a:cubicBezTo>
                    <a:pt x="59" y="11"/>
                    <a:pt x="59" y="24"/>
                    <a:pt x="69" y="24"/>
                  </a:cubicBezTo>
                  <a:cubicBezTo>
                    <a:pt x="69" y="19"/>
                    <a:pt x="66" y="13"/>
                    <a:pt x="69" y="7"/>
                  </a:cubicBezTo>
                  <a:cubicBezTo>
                    <a:pt x="71" y="7"/>
                    <a:pt x="74" y="5"/>
                    <a:pt x="76" y="6"/>
                  </a:cubicBezTo>
                  <a:cubicBezTo>
                    <a:pt x="77" y="5"/>
                    <a:pt x="73" y="0"/>
                    <a:pt x="76" y="1"/>
                  </a:cubicBezTo>
                  <a:cubicBezTo>
                    <a:pt x="79" y="8"/>
                    <a:pt x="84" y="15"/>
                    <a:pt x="86" y="23"/>
                  </a:cubicBezTo>
                  <a:close/>
                  <a:moveTo>
                    <a:pt x="27" y="22"/>
                  </a:moveTo>
                  <a:cubicBezTo>
                    <a:pt x="28" y="21"/>
                    <a:pt x="23" y="20"/>
                    <a:pt x="21" y="22"/>
                  </a:cubicBezTo>
                  <a:cubicBezTo>
                    <a:pt x="23" y="23"/>
                    <a:pt x="25" y="21"/>
                    <a:pt x="27" y="22"/>
                  </a:cubicBezTo>
                  <a:close/>
                  <a:moveTo>
                    <a:pt x="123" y="135"/>
                  </a:moveTo>
                  <a:cubicBezTo>
                    <a:pt x="123" y="133"/>
                    <a:pt x="123" y="139"/>
                    <a:pt x="123" y="139"/>
                  </a:cubicBezTo>
                  <a:cubicBezTo>
                    <a:pt x="124" y="140"/>
                    <a:pt x="124" y="138"/>
                    <a:pt x="123" y="135"/>
                  </a:cubicBezTo>
                  <a:close/>
                </a:path>
              </a:pathLst>
            </a:custGeom>
            <a:solidFill>
              <a:srgbClr val="3838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40">
                <a:defRPr/>
              </a:pPr>
              <a:endParaRPr lang="en-US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40" name="图片 139" descr="56fe26ef477a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431" y="210914"/>
            <a:ext cx="2112233" cy="19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259E2-B61B-40C0-86E0-993999C10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2089" y="3429003"/>
            <a:ext cx="1270517" cy="1270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EEDDC6-2F77-4E8C-99B0-AD19E7431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6BFBE-2A66-4357-94E2-B7E7104F7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72369-35FE-4A41-9A47-2FD4BBBAF1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0B734-7979-4939-8365-3A4038E98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45699-A87F-4F39-8660-9433EFF33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55B67-B48C-4523-B11F-F9700CB2E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F8C31F76-8EBB-4FFD-92E4-423312F8C8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2287B5-12FF-4A99-88E0-F297D0733A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sp>
        <p:nvSpPr>
          <p:cNvPr id="22" name="Snip Diagonal Corner Rectangle 8">
            <a:extLst>
              <a:ext uri="{FF2B5EF4-FFF2-40B4-BE49-F238E27FC236}">
                <a16:creationId xmlns:a16="http://schemas.microsoft.com/office/drawing/2014/main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5551" y="775313"/>
            <a:ext cx="7010400" cy="1815879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defTabSz="913606"/>
            <a:r>
              <a:rPr lang="en-US" sz="2800" b="1">
                <a:latin typeface="VNI-Avo" pitchFamily="2" charset="0"/>
              </a:rPr>
              <a:t>Möa veõ treân saân</a:t>
            </a:r>
          </a:p>
          <a:p>
            <a:pPr defTabSz="913606"/>
            <a:r>
              <a:rPr lang="en-US" sz="2800" b="1">
                <a:latin typeface="VNI-Avo" pitchFamily="2" charset="0"/>
              </a:rPr>
              <a:t>Möa daøn treân laù</a:t>
            </a:r>
          </a:p>
          <a:p>
            <a:pPr defTabSz="913606"/>
            <a:r>
              <a:rPr lang="en-US" sz="2800" b="1">
                <a:latin typeface="VNI-Avo" pitchFamily="2" charset="0"/>
              </a:rPr>
              <a:t>Möa rôi traéng xoùa</a:t>
            </a:r>
          </a:p>
          <a:p>
            <a:pPr defTabSz="913606"/>
            <a:r>
              <a:rPr lang="en-US" sz="2800" b="1">
                <a:latin typeface="VNI-Avo" pitchFamily="2" charset="0"/>
              </a:rPr>
              <a:t>Bong boùng phaäp phoàng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E92FF-3735-4740-BAA7-D7271ADEA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532" y="3493628"/>
            <a:ext cx="1270517" cy="127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B6D2A-3152-4F1D-B84F-CFB3B64F7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B3C60-CDE1-4906-BD34-D36E36766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80F47-15FC-400B-A5C4-2EAA6CEDE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30E8C-5D18-42F0-955B-1A1B608BC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4831F-7EF4-4EC9-9270-C93CE54A2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048C95C5-31AF-47B0-A175-8456BABF83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D93F5F-91E4-4F5E-97EF-DEEE52B57C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E600DB-B523-4B1A-BB24-136383758A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48934" y="3541115"/>
            <a:ext cx="1011407" cy="1368991"/>
          </a:xfrm>
          <a:prstGeom prst="rect">
            <a:avLst/>
          </a:prstGeom>
        </p:spPr>
      </p:pic>
      <p:sp>
        <p:nvSpPr>
          <p:cNvPr id="21" name="Snip Diagonal Corner Rectangle 8">
            <a:extLst>
              <a:ext uri="{FF2B5EF4-FFF2-40B4-BE49-F238E27FC236}">
                <a16:creationId xmlns:a16="http://schemas.microsoft.com/office/drawing/2014/main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Möa goïi choài bieác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Nôû nuï xoøe hoa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Möa röûa saïch buïi</a:t>
            </a:r>
          </a:p>
          <a:p>
            <a:pPr defTabSz="914377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Nhö toâi lau nhaø 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6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DF3D19-2AC3-4499-B9FF-5F7D8BD04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532" y="3542864"/>
            <a:ext cx="1270517" cy="127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EC55D2-EAF6-4675-9DF4-991FAFEE8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2" y="4521823"/>
            <a:ext cx="2196292" cy="2196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C649B3-F715-4BCC-A783-5DD934ED4F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0"/>
          <a:stretch/>
        </p:blipFill>
        <p:spPr>
          <a:xfrm>
            <a:off x="2814153" y="5111725"/>
            <a:ext cx="525039" cy="871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700144-2794-4056-96DF-F9AAB8BB0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-21528" r="-5027" b="-1"/>
          <a:stretch/>
        </p:blipFill>
        <p:spPr>
          <a:xfrm>
            <a:off x="1381758" y="5453780"/>
            <a:ext cx="525039" cy="1059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AC056-8C94-4BE2-87D0-5A1A231B8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909225" y="3688915"/>
            <a:ext cx="592051" cy="77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2A499-B26D-47F8-A71D-16AC18149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195">
            <a:off x="5527556" y="3627905"/>
            <a:ext cx="592051" cy="779656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B74AABFE-E784-4DA0-BF70-FAA1514A60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0" t="37104" b="39250"/>
          <a:stretch/>
        </p:blipFill>
        <p:spPr>
          <a:xfrm>
            <a:off x="11749449" y="6152916"/>
            <a:ext cx="442569" cy="7207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A068C1-7178-4604-AAAE-3216978332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0612" r="29389" b="23402"/>
          <a:stretch/>
        </p:blipFill>
        <p:spPr>
          <a:xfrm>
            <a:off x="2814148" y="3493627"/>
            <a:ext cx="1011407" cy="1368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DAF27C-53BB-4E5C-A004-F45A43BA83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6528" r="5648" b="10805"/>
          <a:stretch/>
        </p:blipFill>
        <p:spPr>
          <a:xfrm>
            <a:off x="0" y="1"/>
            <a:ext cx="1198880" cy="1192380"/>
          </a:xfrm>
          <a:prstGeom prst="rect">
            <a:avLst/>
          </a:prstGeom>
        </p:spPr>
      </p:pic>
      <p:sp>
        <p:nvSpPr>
          <p:cNvPr id="23" name="Snip Diagonal Corner Rectangle 8">
            <a:extLst>
              <a:ext uri="{FF2B5EF4-FFF2-40B4-BE49-F238E27FC236}">
                <a16:creationId xmlns:a16="http://schemas.microsoft.com/office/drawing/2014/main" id="{D616A5C3-8756-4FCD-9778-9F191BA9E099}"/>
              </a:ext>
            </a:extLst>
          </p:cNvPr>
          <p:cNvSpPr/>
          <p:nvPr/>
        </p:nvSpPr>
        <p:spPr>
          <a:xfrm>
            <a:off x="3644537" y="596199"/>
            <a:ext cx="5029200" cy="2469879"/>
          </a:xfrm>
          <a:prstGeom prst="snip2Diag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defTabSz="914377">
              <a:defRPr/>
            </a:pP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0055" y="663582"/>
            <a:ext cx="7010400" cy="1815879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Möa rôi möa rôi</a:t>
            </a:r>
          </a:p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Möa laø baïn ......</a:t>
            </a:r>
          </a:p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Möa laø noát nhaïc</a:t>
            </a:r>
          </a:p>
          <a:p>
            <a:pPr defTabSz="913606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Toâi haùt thaønh lôøi.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"/>
            <a:ext cx="12192001" cy="6843631"/>
          </a:xfrm>
          <a:prstGeom prst="rect">
            <a:avLst/>
          </a:prstGeom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324179" y="831691"/>
            <a:ext cx="910535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2" tIns="45687" rIns="91372" bIns="45687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048">
              <a:defRPr/>
            </a:pPr>
            <a:r>
              <a:rPr lang="en-US" altLang="zh-CN" sz="5300" kern="0" dirty="0" smtClean="0">
                <a:solidFill>
                  <a:prstClr val="white"/>
                </a:solidFill>
                <a:latin typeface="VNI-Av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MÖA VAØ NAÉNG</a:t>
            </a:r>
            <a:endParaRPr lang="zh-CN" altLang="en-US" sz="5300" kern="0" dirty="0">
              <a:solidFill>
                <a:prstClr val="white"/>
              </a:solidFill>
              <a:latin typeface="VNI-Av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81" y="131332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CHUÛ ÑEÀ </a:t>
            </a:r>
            <a:r>
              <a:rPr lang="en-US" altLang="ko-KR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22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859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53230" y="759412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2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653230" y="1639463"/>
            <a:ext cx="9696587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altLang="ko-KR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MAËT TRÔØI VAØ HAÏT ÑAÄU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7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6210&quot;&gt;&lt;property id=&quot;20148&quot; value=&quot;5&quot;/&gt;&lt;property id=&quot;20300&quot; value=&quot;Slide 2&quot;/&gt;&lt;property id=&quot;20307&quot; value=&quot;276&quot;/&gt;&lt;/object&gt;&lt;object type=&quot;3&quot; unique_id=&quot;490133&quot;&gt;&lt;property id=&quot;20148&quot; value=&quot;5&quot;/&gt;&lt;property id=&quot;20300&quot; value=&quot;Slide 10&quot;/&gt;&lt;property id=&quot;20307&quot; value=&quot;287&quot;/&gt;&lt;/object&gt;&lt;object type=&quot;3&quot; unique_id=&quot;494410&quot;&gt;&lt;property id=&quot;20148&quot; value=&quot;5&quot;/&gt;&lt;property id=&quot;20300&quot; value=&quot;Slide 8&quot;/&gt;&lt;property id=&quot;20307&quot; value=&quot;296&quot;/&gt;&lt;/object&gt;&lt;object type=&quot;3&quot; unique_id=&quot;494625&quot;&gt;&lt;property id=&quot;20148&quot; value=&quot;5&quot;/&gt;&lt;property id=&quot;20300&quot; value=&quot;Slide 9&quot;/&gt;&lt;property id=&quot;20307&quot; value=&quot;298&quot;/&gt;&lt;/object&gt;&lt;object type=&quot;3&quot; unique_id=&quot;494922&quot;&gt;&lt;property id=&quot;20148&quot; value=&quot;5&quot;/&gt;&lt;property id=&quot;20300&quot; value=&quot;Slide 11&quot;/&gt;&lt;property id=&quot;20307&quot; value=&quot;300&quot;/&gt;&lt;/object&gt;&lt;object type=&quot;3&quot; unique_id=&quot;495119&quot;&gt;&lt;property id=&quot;20148&quot; value=&quot;5&quot;/&gt;&lt;property id=&quot;20300&quot; value=&quot;Slide 12&quot;/&gt;&lt;property id=&quot;20307&quot; value=&quot;301&quot;/&gt;&lt;/object&gt;&lt;object type=&quot;3&quot; unique_id=&quot;495644&quot;&gt;&lt;property id=&quot;20148&quot; value=&quot;5&quot;/&gt;&lt;property id=&quot;20300&quot; value=&quot;Slide 16&quot;/&gt;&lt;property id=&quot;20307&quot; value=&quot;306&quot;/&gt;&lt;/object&gt;&lt;object type=&quot;3&quot; unique_id=&quot;495645&quot;&gt;&lt;property id=&quot;20148&quot; value=&quot;5&quot;/&gt;&lt;property id=&quot;20300&quot; value=&quot;Slide 17&quot;/&gt;&lt;property id=&quot;20307&quot; value=&quot;307&quot;/&gt;&lt;/object&gt;&lt;object type=&quot;3&quot; unique_id=&quot;495713&quot;&gt;&lt;property id=&quot;20148&quot; value=&quot;5&quot;/&gt;&lt;property id=&quot;20300&quot; value=&quot;Slide 15&quot;/&gt;&lt;property id=&quot;20307&quot; value=&quot;308&quot;/&gt;&lt;/object&gt;&lt;object type=&quot;3&quot; unique_id=&quot;496557&quot;&gt;&lt;property id=&quot;20148&quot; value=&quot;5&quot;/&gt;&lt;property id=&quot;20300&quot; value=&quot;Slide 26&quot;/&gt;&lt;property id=&quot;20307&quot; value=&quot;309&quot;/&gt;&lt;/object&gt;&lt;object type=&quot;3&quot; unique_id=&quot;496558&quot;&gt;&lt;property id=&quot;20148&quot; value=&quot;5&quot;/&gt;&lt;property id=&quot;20300&quot; value=&quot;Slide 27&quot;/&gt;&lt;property id=&quot;20307&quot; value=&quot;310&quot;/&gt;&lt;/object&gt;&lt;object type=&quot;3&quot; unique_id=&quot;496788&quot;&gt;&lt;property id=&quot;20148&quot; value=&quot;5&quot;/&gt;&lt;property id=&quot;20300&quot; value=&quot;Slide 28&quot;/&gt;&lt;property id=&quot;20307&quot; value=&quot;313&quot;/&gt;&lt;/object&gt;&lt;object type=&quot;3&quot; unique_id=&quot;497034&quot;&gt;&lt;property id=&quot;20148&quot; value=&quot;5&quot;/&gt;&lt;property id=&quot;20300&quot; value=&quot;Slide 30&quot;/&gt;&lt;property id=&quot;20307&quot; value=&quot;314&quot;/&gt;&lt;/object&gt;&lt;object type=&quot;3&quot; unique_id=&quot;497457&quot;&gt;&lt;property id=&quot;20148&quot; value=&quot;5&quot;/&gt;&lt;property id=&quot;20300&quot; value=&quot;Slide 33&quot;/&gt;&lt;property id=&quot;20307&quot; value=&quot;315&quot;/&gt;&lt;/object&gt;&lt;object type=&quot;3&quot; unique_id=&quot;497828&quot;&gt;&lt;property id=&quot;20148&quot; value=&quot;5&quot;/&gt;&lt;property id=&quot;20300&quot; value=&quot;Slide 38&quot;/&gt;&lt;property id=&quot;20307&quot; value=&quot;317&quot;/&gt;&lt;/object&gt;&lt;object type=&quot;3&quot; unique_id=&quot;497913&quot;&gt;&lt;property id=&quot;20148&quot; value=&quot;5&quot;/&gt;&lt;property id=&quot;20300&quot; value=&quot;Slide 36&quot;/&gt;&lt;property id=&quot;20307&quot; value=&quot;318&quot;/&gt;&lt;/object&gt;&lt;object type=&quot;3&quot; unique_id=&quot;498077&quot;&gt;&lt;property id=&quot;20148&quot; value=&quot;5&quot;/&gt;&lt;property id=&quot;20300&quot; value=&quot;Slide 22&quot;/&gt;&lt;property id=&quot;20307&quot; value=&quot;319&quot;/&gt;&lt;/object&gt;&lt;object type=&quot;3&quot; unique_id=&quot;498078&quot;&gt;&lt;property id=&quot;20148&quot; value=&quot;5&quot;/&gt;&lt;property id=&quot;20300&quot; value=&quot;Slide 23&quot;/&gt;&lt;property id=&quot;20307&quot; value=&quot;320&quot;/&gt;&lt;/object&gt;&lt;object type=&quot;3&quot; unique_id=&quot;498080&quot;&gt;&lt;property id=&quot;20148&quot; value=&quot;5&quot;/&gt;&lt;property id=&quot;20300&quot; value=&quot;Slide 25&quot;/&gt;&lt;property id=&quot;20307&quot; value=&quot;322&quot;/&gt;&lt;/object&gt;&lt;object type=&quot;3&quot; unique_id=&quot;498389&quot;&gt;&lt;property id=&quot;20148&quot; value=&quot;5&quot;/&gt;&lt;property id=&quot;20300&quot; value=&quot;Slide 37&quot;/&gt;&lt;property id=&quot;20307&quot; value=&quot;323&quot;/&gt;&lt;/object&gt;&lt;object type=&quot;3&quot; unique_id=&quot;498545&quot;&gt;&lt;property id=&quot;20148&quot; value=&quot;5&quot;/&gt;&lt;property id=&quot;20300&quot; value=&quot;Slide 24&quot;/&gt;&lt;property id=&quot;20307&quot; value=&quot;324&quot;/&gt;&lt;/object&gt;&lt;object type=&quot;3&quot; unique_id=&quot;504314&quot;&gt;&lt;property id=&quot;20148&quot; value=&quot;5&quot;/&gt;&lt;property id=&quot;20300&quot; value=&quot;Slide 1&quot;/&gt;&lt;property id=&quot;20307&quot; value=&quot;331&quot;/&gt;&lt;/object&gt;&lt;object type=&quot;3&quot; unique_id=&quot;504773&quot;&gt;&lt;property id=&quot;20148&quot; value=&quot;5&quot;/&gt;&lt;property id=&quot;20300&quot; value=&quot;Slide 3&quot;/&gt;&lt;property id=&quot;20307&quot; value=&quot;332&quot;/&gt;&lt;/object&gt;&lt;object type=&quot;3&quot; unique_id=&quot;504774&quot;&gt;&lt;property id=&quot;20148&quot; value=&quot;5&quot;/&gt;&lt;property id=&quot;20300&quot; value=&quot;Slide 4&quot;/&gt;&lt;property id=&quot;20307&quot; value=&quot;333&quot;/&gt;&lt;/object&gt;&lt;object type=&quot;3&quot; unique_id=&quot;504775&quot;&gt;&lt;property id=&quot;20148&quot; value=&quot;5&quot;/&gt;&lt;property id=&quot;20300&quot; value=&quot;Slide 5&quot;/&gt;&lt;property id=&quot;20307&quot; value=&quot;334&quot;/&gt;&lt;/object&gt;&lt;object type=&quot;3&quot; unique_id=&quot;504776&quot;&gt;&lt;property id=&quot;20148&quot; value=&quot;5&quot;/&gt;&lt;property id=&quot;20300&quot; value=&quot;Slide 6&quot;/&gt;&lt;property id=&quot;20307&quot; value=&quot;335&quot;/&gt;&lt;/object&gt;&lt;object type=&quot;3&quot; unique_id=&quot;504777&quot;&gt;&lt;property id=&quot;20148&quot; value=&quot;5&quot;/&gt;&lt;property id=&quot;20300&quot; value=&quot;Slide 7&quot;/&gt;&lt;property id=&quot;20307&quot; value=&quot;336&quot;/&gt;&lt;/object&gt;&lt;object type=&quot;3&quot; unique_id=&quot;506020&quot;&gt;&lt;property id=&quot;20148&quot; value=&quot;5&quot;/&gt;&lt;property id=&quot;20300&quot; value=&quot;Slide 13&quot;/&gt;&lt;property id=&quot;20307&quot; value=&quot;337&quot;/&gt;&lt;/object&gt;&lt;object type=&quot;3&quot; unique_id=&quot;507428&quot;&gt;&lt;property id=&quot;20148&quot; value=&quot;5&quot;/&gt;&lt;property id=&quot;20300&quot; value=&quot;Slide 18&quot;/&gt;&lt;property id=&quot;20307&quot; value=&quot;338&quot;/&gt;&lt;/object&gt;&lt;object type=&quot;3&quot; unique_id=&quot;507429&quot;&gt;&lt;property id=&quot;20148&quot; value=&quot;5&quot;/&gt;&lt;property id=&quot;20300&quot; value=&quot;Slide 19&quot;/&gt;&lt;property id=&quot;20307&quot; value=&quot;339&quot;/&gt;&lt;/object&gt;&lt;object type=&quot;3&quot; unique_id=&quot;507430&quot;&gt;&lt;property id=&quot;20148&quot; value=&quot;5&quot;/&gt;&lt;property id=&quot;20300&quot; value=&quot;Slide 21&quot;/&gt;&lt;property id=&quot;20307&quot; value=&quot;340&quot;/&gt;&lt;/object&gt;&lt;object type=&quot;3&quot; unique_id=&quot;508781&quot;&gt;&lt;property id=&quot;20148&quot; value=&quot;5&quot;/&gt;&lt;property id=&quot;20300&quot; value=&quot;Slide 29&quot;/&gt;&lt;property id=&quot;20307&quot; value=&quot;341&quot;/&gt;&lt;/object&gt;&lt;object type=&quot;3&quot; unique_id=&quot;508997&quot;&gt;&lt;property id=&quot;20148&quot; value=&quot;5&quot;/&gt;&lt;property id=&quot;20300&quot; value=&quot;Slide 31&quot;/&gt;&lt;property id=&quot;20307&quot; value=&quot;342&quot;/&gt;&lt;/object&gt;&lt;object type=&quot;3&quot; unique_id=&quot;509568&quot;&gt;&lt;property id=&quot;20148&quot; value=&quot;5&quot;/&gt;&lt;property id=&quot;20300&quot; value=&quot;Slide 39&quot;/&gt;&lt;property id=&quot;20307&quot; value=&quot;343&quot;/&gt;&lt;/object&gt;&lt;object type=&quot;3&quot; unique_id=&quot;509897&quot;&gt;&lt;property id=&quot;20148&quot; value=&quot;5&quot;/&gt;&lt;property id=&quot;20300&quot; value=&quot;Slide 32&quot;/&gt;&lt;property id=&quot;20307&quot; value=&quot;345&quot;/&gt;&lt;/object&gt;&lt;object type=&quot;3&quot; unique_id=&quot;510046&quot;&gt;&lt;property id=&quot;20148&quot; value=&quot;5&quot;/&gt;&lt;property id=&quot;20300&quot; value=&quot;Slide 34&quot;/&gt;&lt;property id=&quot;20307&quot; value=&quot;346&quot;/&gt;&lt;/object&gt;&lt;object type=&quot;3&quot; unique_id=&quot;510047&quot;&gt;&lt;property id=&quot;20148&quot; value=&quot;5&quot;/&gt;&lt;property id=&quot;20300&quot; value=&quot;Slide 35&quot;/&gt;&lt;property id=&quot;20307&quot; value=&quot;347&quot;/&gt;&lt;/object&gt;&lt;object type=&quot;3&quot; unique_id=&quot;510088&quot;&gt;&lt;property id=&quot;20148&quot; value=&quot;5&quot;/&gt;&lt;property id=&quot;20300&quot; value=&quot;Slide 40&quot;/&gt;&lt;property id=&quot;20307&quot; value=&quot;348&quot;/&gt;&lt;/object&gt;&lt;object type=&quot;3&quot; unique_id=&quot;510089&quot;&gt;&lt;property id=&quot;20148&quot; value=&quot;5&quot;/&gt;&lt;property id=&quot;20300&quot; value=&quot;Slide 41&quot;/&gt;&lt;property id=&quot;20307&quot; value=&quot;349&quot;/&gt;&lt;/object&gt;&lt;object type=&quot;3&quot; unique_id=&quot;510459&quot;&gt;&lt;property id=&quot;20148&quot; value=&quot;5&quot;/&gt;&lt;property id=&quot;20300&quot; value=&quot;Slide 20&quot;/&gt;&lt;property id=&quot;20307&quot; value=&quot;350&quot;/&gt;&lt;/object&gt;&lt;object type=&quot;3&quot; unique_id=&quot;517685&quot;&gt;&lt;property id=&quot;20148&quot; value=&quot;5&quot;/&gt;&lt;property id=&quot;20300&quot; value=&quot;Slide 14&quot;/&gt;&lt;property id=&quot;20307&quot; value=&quot;351&quot;/&gt;&lt;/object&gt;&lt;/object&gt;&lt;object type=&quot;8&quot; unique_id=&quot;10032&quot;&gt;&lt;/object&gt;&lt;/object&gt;&lt;/database&gt;"/>
  <p:tag name="SECTOMILLISECCONVERTED" val="1"/>
</p:tagLst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主题">
  <a:themeElements>
    <a:clrScheme name="自定义 4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FB645"/>
      </a:accent1>
      <a:accent2>
        <a:srgbClr val="F5C751"/>
      </a:accent2>
      <a:accent3>
        <a:srgbClr val="F14B76"/>
      </a:accent3>
      <a:accent4>
        <a:srgbClr val="5FB645"/>
      </a:accent4>
      <a:accent5>
        <a:srgbClr val="F5C751"/>
      </a:accent5>
      <a:accent6>
        <a:srgbClr val="F14B7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6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861</Words>
  <Application>Microsoft Office PowerPoint</Application>
  <PresentationFormat>Widescreen</PresentationFormat>
  <Paragraphs>142</Paragraphs>
  <Slides>40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40</vt:i4>
      </vt:variant>
    </vt:vector>
  </HeadingPairs>
  <TitlesOfParts>
    <vt:vector size="87" baseType="lpstr">
      <vt:lpstr>맑은 고딕</vt:lpstr>
      <vt:lpstr>微软雅黑</vt:lpstr>
      <vt:lpstr>黑体</vt:lpstr>
      <vt:lpstr>宋体</vt:lpstr>
      <vt:lpstr>宋体</vt:lpstr>
      <vt:lpstr>微软雅黑 Light</vt:lpstr>
      <vt:lpstr>Arial</vt:lpstr>
      <vt:lpstr>Arial Black</vt:lpstr>
      <vt:lpstr>Calibri</vt:lpstr>
      <vt:lpstr>Calibri Light</vt:lpstr>
      <vt:lpstr>等线</vt:lpstr>
      <vt:lpstr>等线 Light</vt:lpstr>
      <vt:lpstr>Franklin Gothic Book</vt:lpstr>
      <vt:lpstr>Franklin Gothic Medium</vt:lpstr>
      <vt:lpstr>HP001</vt:lpstr>
      <vt:lpstr>HP001 4 hàng</vt:lpstr>
      <vt:lpstr>Times New Roman</vt:lpstr>
      <vt:lpstr>Tunga</vt:lpstr>
      <vt:lpstr>Verdana</vt:lpstr>
      <vt:lpstr>VNI-Avo</vt:lpstr>
      <vt:lpstr>Wingdings</vt:lpstr>
      <vt:lpstr>华康海报体W12(P)</vt:lpstr>
      <vt:lpstr>方正宋刻本秀楷简体</vt:lpstr>
      <vt:lpstr>方正稚艺简体</vt:lpstr>
      <vt:lpstr>汉仪粗宋简</vt:lpstr>
      <vt:lpstr>Office Theme</vt:lpstr>
      <vt:lpstr>Office 主题​​</vt:lpstr>
      <vt:lpstr>sample</vt:lpstr>
      <vt:lpstr>1_Office Theme</vt:lpstr>
      <vt:lpstr>9_Office Theme</vt:lpstr>
      <vt:lpstr>Office 主题</vt:lpstr>
      <vt:lpstr>3_Office Theme</vt:lpstr>
      <vt:lpstr>7_Office Theme</vt:lpstr>
      <vt:lpstr>4_Office Theme</vt:lpstr>
      <vt:lpstr>2_Default Design</vt:lpstr>
      <vt:lpstr>Angles</vt:lpstr>
      <vt:lpstr>5_Office Theme</vt:lpstr>
      <vt:lpstr>10_Office Theme</vt:lpstr>
      <vt:lpstr>1_Office 主题</vt:lpstr>
      <vt:lpstr>11_Office Theme</vt:lpstr>
      <vt:lpstr>www.33ppt.com</vt:lpstr>
      <vt:lpstr>2_Office 主题​​</vt:lpstr>
      <vt:lpstr>1_www.33ppt.com</vt:lpstr>
      <vt:lpstr>6_Office 主题​​</vt:lpstr>
      <vt:lpstr>自定义设计方案</vt:lpstr>
      <vt:lpstr>2_Office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chi minh</cp:lastModifiedBy>
  <cp:revision>261</cp:revision>
  <dcterms:created xsi:type="dcterms:W3CDTF">2021-01-11T01:39:47Z</dcterms:created>
  <dcterms:modified xsi:type="dcterms:W3CDTF">2022-02-20T10:25:10Z</dcterms:modified>
</cp:coreProperties>
</file>