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302" r:id="rId3"/>
    <p:sldId id="304" r:id="rId4"/>
    <p:sldId id="284" r:id="rId5"/>
    <p:sldId id="286" r:id="rId6"/>
    <p:sldId id="261" r:id="rId7"/>
    <p:sldId id="270" r:id="rId8"/>
    <p:sldId id="260" r:id="rId9"/>
    <p:sldId id="287" r:id="rId10"/>
    <p:sldId id="288" r:id="rId11"/>
    <p:sldId id="289" r:id="rId12"/>
    <p:sldId id="290" r:id="rId13"/>
    <p:sldId id="291" r:id="rId14"/>
    <p:sldId id="292" r:id="rId15"/>
    <p:sldId id="294" r:id="rId16"/>
    <p:sldId id="297" r:id="rId17"/>
    <p:sldId id="301" r:id="rId18"/>
    <p:sldId id="303" r:id="rId19"/>
    <p:sldId id="295" r:id="rId20"/>
    <p:sldId id="305" r:id="rId21"/>
    <p:sldId id="306" r:id="rId22"/>
    <p:sldId id="307" r:id="rId23"/>
    <p:sldId id="299" r:id="rId24"/>
    <p:sldId id="5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160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92976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41134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469781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90169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7626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458245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22444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108499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4381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178779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2299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758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7065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9/9/2022</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9/9/2022</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0CF7B6F9-B7C6-4796-AAA9-9B5950DDAB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1650" y="233661"/>
            <a:ext cx="1457027" cy="1457027"/>
          </a:xfrm>
          <a:prstGeom prst="rect">
            <a:avLst/>
          </a:prstGeom>
        </p:spPr>
      </p:pic>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428885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gif"/></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45.emf"/></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audio" Target="../media/audio6.wav"/><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7.png"/><Relationship Id="rId4" Type="http://schemas.openxmlformats.org/officeDocument/2006/relationships/notesSlide" Target="../notesSlides/notesSlide18.xml"/><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8729" y="-27548"/>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8226155" y="-55988"/>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sp>
        <p:nvSpPr>
          <p:cNvPr id="31" name="TextBox 30">
            <a:extLst>
              <a:ext uri="{FF2B5EF4-FFF2-40B4-BE49-F238E27FC236}">
                <a16:creationId xmlns:a16="http://schemas.microsoft.com/office/drawing/2014/main" id="{52A216E7-5FFB-4221-B9E6-424F891F3DF7}"/>
              </a:ext>
            </a:extLst>
          </p:cNvPr>
          <p:cNvSpPr txBox="1"/>
          <p:nvPr/>
        </p:nvSpPr>
        <p:spPr>
          <a:xfrm>
            <a:off x="4766777" y="1203745"/>
            <a:ext cx="6956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Thứ</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 </a:t>
            </a: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ngày</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 </a:t>
            </a: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tháng</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 </a:t>
            </a: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năm</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a:t>
            </a:r>
          </a:p>
        </p:txBody>
      </p:sp>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5802320" y="3790701"/>
            <a:ext cx="38662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Bài</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2 – </a:t>
            </a: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Tiết</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lang="en-US" sz="4000" b="1" dirty="0">
                <a:solidFill>
                  <a:srgbClr val="B207B0"/>
                </a:solidFill>
                <a:latin typeface="SVN-Redressed" panose="02040603050506020204" pitchFamily="18" charset="0"/>
              </a:rPr>
              <a:t>4</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p>
        </p:txBody>
      </p:sp>
      <p:sp>
        <p:nvSpPr>
          <p:cNvPr id="36" name="TextBox 35">
            <a:extLst>
              <a:ext uri="{FF2B5EF4-FFF2-40B4-BE49-F238E27FC236}">
                <a16:creationId xmlns:a16="http://schemas.microsoft.com/office/drawing/2014/main" id="{C3D23162-AABF-4DED-A17E-3B1E7AB85F00}"/>
              </a:ext>
            </a:extLst>
          </p:cNvPr>
          <p:cNvSpPr txBox="1"/>
          <p:nvPr/>
        </p:nvSpPr>
        <p:spPr>
          <a:xfrm>
            <a:off x="3763764" y="3177486"/>
            <a:ext cx="84282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Chủ</a:t>
            </a:r>
            <a:r>
              <a:rPr kumimoji="0" lang="en-US" sz="3200" b="1" i="0" u="none" strike="noStrike" kern="1200" cap="none" spc="0" normalizeH="0" baseline="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baseline="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điểm:Những</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trải</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nghiệm</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thú</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vị</a:t>
            </a:r>
            <a:endParaRPr kumimoji="0" lang="en-US" sz="3200" b="1" i="0" u="none" strike="noStrike" kern="1200" cap="none" spc="0" normalizeH="0" baseline="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endParaRPr>
          </a:p>
        </p:txBody>
      </p:sp>
      <p:pic>
        <p:nvPicPr>
          <p:cNvPr id="3" name="Picture 2">
            <a:extLst>
              <a:ext uri="{FF2B5EF4-FFF2-40B4-BE49-F238E27FC236}">
                <a16:creationId xmlns:a16="http://schemas.microsoft.com/office/drawing/2014/main" id="{9B42EBD4-1659-463C-B988-BCA7CD91BF10}"/>
              </a:ext>
            </a:extLst>
          </p:cNvPr>
          <p:cNvPicPr>
            <a:picLocks noChangeAspect="1"/>
          </p:cNvPicPr>
          <p:nvPr/>
        </p:nvPicPr>
        <p:blipFill>
          <a:blip r:embed="rId7"/>
          <a:stretch>
            <a:fillRect/>
          </a:stretch>
        </p:blipFill>
        <p:spPr>
          <a:xfrm>
            <a:off x="4142052" y="4370091"/>
            <a:ext cx="7834039" cy="1926503"/>
          </a:xfrm>
          <a:prstGeom prst="rect">
            <a:avLst/>
          </a:prstGeom>
        </p:spPr>
      </p:pic>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5"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par>
                                <p:cTn id="52" presetID="47"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anim calcmode="lin" valueType="num">
                                      <p:cBhvr>
                                        <p:cTn id="55" dur="500" fill="hold"/>
                                        <p:tgtEl>
                                          <p:spTgt spid="35"/>
                                        </p:tgtEl>
                                        <p:attrNameLst>
                                          <p:attrName>ppt_x</p:attrName>
                                        </p:attrNameLst>
                                      </p:cBhvr>
                                      <p:tavLst>
                                        <p:tav tm="0">
                                          <p:val>
                                            <p:strVal val="#ppt_x"/>
                                          </p:val>
                                        </p:tav>
                                        <p:tav tm="100000">
                                          <p:val>
                                            <p:strVal val="#ppt_x"/>
                                          </p:val>
                                        </p:tav>
                                      </p:tavLst>
                                    </p:anim>
                                    <p:anim calcmode="lin" valueType="num">
                                      <p:cBhvr>
                                        <p:cTn id="56" dur="500" fill="hold"/>
                                        <p:tgtEl>
                                          <p:spTgt spid="35"/>
                                        </p:tgtEl>
                                        <p:attrNameLst>
                                          <p:attrName>ppt_y</p:attrName>
                                        </p:attrNameLst>
                                      </p:cBhvr>
                                      <p:tavLst>
                                        <p:tav tm="0">
                                          <p:val>
                                            <p:strVal val="#ppt_y-.1"/>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Tiếp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cầm</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này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tặng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mẹ</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304925" y="227404"/>
            <a:ext cx="8972550" cy="1200329"/>
          </a:xfrm>
          <a:prstGeom prst="rect">
            <a:avLst/>
          </a:prstGeom>
          <a:noFill/>
        </p:spPr>
        <p:txBody>
          <a:bodyPr wrap="square" rtlCol="0">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soạn</a:t>
            </a:r>
            <a:r>
              <a:rPr lang="en-US" sz="3600" b="1" dirty="0">
                <a:latin typeface="Arial-Rounded" panose="020B0500000000000000" pitchFamily="34" charset="0"/>
                <a:ea typeface="Arial-Rounded" panose="020B0500000000000000" pitchFamily="34" charset="0"/>
                <a:cs typeface="Arial-Rounded" panose="020B0500000000000000" pitchFamily="34" charset="0"/>
              </a:rPr>
              <a:t> tin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nhắn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huống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4031873"/>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Viết</a:t>
              </a:r>
              <a:r>
                <a:rPr lang="en-US" sz="8000" b="1" dirty="0">
                  <a:solidFill>
                    <a:srgbClr val="FF0C56"/>
                  </a:solidFill>
                  <a:latin typeface="Coiny" panose="02000903060500060000" pitchFamily="2" charset="0"/>
                  <a:ea typeface="印品黑体" panose="00000500000000000000" pitchFamily="2" charset="-122"/>
                  <a:cs typeface="Calibri" panose="020F0502020204030204" pitchFamily="34" charset="0"/>
                </a:rPr>
                <a:t> tin </a:t>
              </a: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nhắn</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93899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phần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mở</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1896460" y="1926362"/>
            <a:ext cx="10295540" cy="144655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Món</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quà</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tặng</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mẹ</a:t>
            </a:r>
            <a:endParaRPr kumimoji="0" lang="zh-CN" altLang="en-US"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5945766" y="683818"/>
            <a:ext cx="3999618" cy="1107996"/>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Trò</a:t>
            </a:r>
            <a:r>
              <a:rPr kumimoji="0" lang="en-US" altLang="zh-CN"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chơi</a:t>
            </a:r>
            <a:endParaRPr kumimoji="0" lang="zh-CN" altLang="en-US"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hai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tập</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chuẩn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xinh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xắn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dành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mẹ</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2169320"/>
            <a:ext cx="5648325" cy="2062103"/>
          </a:xfrm>
          <a:prstGeom prst="rect">
            <a:avLst/>
          </a:prstGeom>
          <a:noFill/>
        </p:spPr>
        <p:txBody>
          <a:bodyPr wrap="square" rtlCol="0">
            <a:spAutoFit/>
          </a:bodyPr>
          <a:lstStyle/>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b.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2400" dirty="0">
                <a:latin typeface="Arial-Rounded" panose="020B0500000000000000" pitchFamily="34" charset="0"/>
                <a:ea typeface="Arial-Rounded" panose="020B0500000000000000" pitchFamily="34" charset="0"/>
                <a:cs typeface="Arial-Rounded" panose="020B0500000000000000" pitchFamily="34" charset="0"/>
              </a:rPr>
              <a:t> dung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10022"/>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c.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thực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hiện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612</Words>
  <Application>Microsoft Office PowerPoint</Application>
  <PresentationFormat>Widescreen</PresentationFormat>
  <Paragraphs>82</Paragraphs>
  <Slides>23</Slides>
  <Notes>19</Notes>
  <HiddenSlides>0</HiddenSlides>
  <MMClips>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Arial</vt:lpstr>
      <vt:lpstr>Arial-Rounded</vt:lpstr>
      <vt:lpstr>Baloo</vt:lpstr>
      <vt:lpstr>Calibri</vt:lpstr>
      <vt:lpstr>Calibri Light</vt:lpstr>
      <vt:lpstr>Coiny</vt:lpstr>
      <vt:lpstr>等线</vt:lpstr>
      <vt:lpstr>LNTH-Kids  Chinese Font 1</vt:lpstr>
      <vt:lpstr>SVN-Heroe Pro Inline</vt:lpstr>
      <vt:lpstr>SVN-Redressed</vt:lpstr>
      <vt:lpstr>Times New Roman</vt:lpstr>
      <vt:lpstr>White Xmas PERSONAL USE</vt:lpstr>
      <vt:lpstr>华康方圆体W7</vt:lpstr>
      <vt:lpstr>印品黑体</vt:lpstr>
      <vt:lpstr>1_Office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9360</cp:lastModifiedBy>
  <cp:revision>20</cp:revision>
  <dcterms:created xsi:type="dcterms:W3CDTF">2022-05-22T07:45:41Z</dcterms:created>
  <dcterms:modified xsi:type="dcterms:W3CDTF">2022-09-09T03:45:33Z</dcterms:modified>
</cp:coreProperties>
</file>