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8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9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3"/>
  </p:notesMasterIdLst>
  <p:sldIdLst>
    <p:sldId id="261" r:id="rId2"/>
    <p:sldId id="284" r:id="rId3"/>
    <p:sldId id="292" r:id="rId4"/>
    <p:sldId id="262" r:id="rId5"/>
    <p:sldId id="267" r:id="rId6"/>
    <p:sldId id="278" r:id="rId7"/>
    <p:sldId id="258" r:id="rId8"/>
    <p:sldId id="279" r:id="rId9"/>
    <p:sldId id="276" r:id="rId10"/>
    <p:sldId id="263" r:id="rId11"/>
    <p:sldId id="287" r:id="rId12"/>
    <p:sldId id="293" r:id="rId13"/>
    <p:sldId id="294" r:id="rId14"/>
    <p:sldId id="295" r:id="rId15"/>
    <p:sldId id="264" r:id="rId16"/>
    <p:sldId id="291" r:id="rId17"/>
    <p:sldId id="296" r:id="rId18"/>
    <p:sldId id="269" r:id="rId19"/>
    <p:sldId id="268" r:id="rId20"/>
    <p:sldId id="289" r:id="rId21"/>
    <p:sldId id="297" r:id="rId22"/>
  </p:sldIdLst>
  <p:sldSz cx="12192000" cy="6858000"/>
  <p:notesSz cx="6858000" cy="9144000"/>
  <p:embeddedFontLst>
    <p:embeddedFont>
      <p:font typeface="等线" panose="02010600030101010101" pitchFamily="2" charset="-122"/>
      <p:regular r:id="rId24"/>
      <p:bold r:id="rId25"/>
    </p:embeddedFont>
    <p:embeddedFont>
      <p:font typeface="#9Slide05 Aphrodite Pro" panose="02000000000000000000" pitchFamily="2" charset="0"/>
      <p:regular r:id="rId26"/>
    </p:embeddedFont>
    <p:embeddedFont>
      <p:font typeface="#9Slide05 SVNVictoria" panose="02000503000000020003" pitchFamily="2" charset="0"/>
      <p:regular r:id="rId27"/>
    </p:embeddedFont>
    <p:embeddedFont>
      <p:font typeface="#9Slide07 Altus" pitchFamily="2" charset="0"/>
      <p:regular r:id="rId28"/>
    </p:embeddedFont>
    <p:embeddedFont>
      <p:font typeface="#9Slide07 Cadena" panose="02000503000000020004" pitchFamily="2" charset="0"/>
      <p:bold r:id="rId29"/>
    </p:embeddedFont>
    <p:embeddedFont>
      <p:font typeface="#9Slide07 HoneyCream" pitchFamily="2" charset="0"/>
      <p:regular r:id="rId30"/>
    </p:embeddedFont>
    <p:embeddedFont>
      <p:font typeface="#9Slide07 IcielNabila" pitchFamily="2" charset="0"/>
      <p:regular r:id="rId31"/>
    </p:embeddedFont>
    <p:embeddedFont>
      <p:font typeface="Microsoft YaHei" panose="020B0503020204020204" pitchFamily="34" charset="-122"/>
      <p:regular r:id="rId32"/>
      <p:bold r:id="rId33"/>
    </p:embeddedFont>
    <p:embeddedFont>
      <p:font typeface="SVN-Newton" panose="02040603050506020204" pitchFamily="18" charset="0"/>
      <p:regular r:id="rId34"/>
    </p:embeddedFont>
    <p:embeddedFont>
      <p:font typeface="SVN-Poky's" panose="020B0606040200020203" pitchFamily="34" charset="0"/>
      <p:regular r:id="rId35"/>
    </p:embeddedFont>
    <p:embeddedFont>
      <p:font typeface="Tahoma" panose="020B0604030504040204" pitchFamily="34" charset="0"/>
      <p:regular r:id="rId36"/>
      <p:bold r:id="rId37"/>
    </p:embeddedFont>
    <p:embeddedFont>
      <p:font typeface="UTM Aptima" panose="02040603050506020204" pitchFamily="18" charset="0"/>
      <p:regular r:id="rId38"/>
      <p:bold r:id="rId39"/>
      <p:italic r:id="rId40"/>
      <p:boldItalic r:id="rId41"/>
    </p:embeddedFont>
    <p:embeddedFont>
      <p:font typeface="UTM Avo" panose="02040603050506020204" pitchFamily="18" charset="0"/>
      <p:regular r:id="rId42"/>
      <p:bold r:id="rId43"/>
      <p:italic r:id="rId44"/>
      <p:boldItalic r:id="rId45"/>
    </p:embeddedFont>
    <p:embeddedFont>
      <p:font typeface="UTM Guanine" panose="02040603050506020204" pitchFamily="18" charset="0"/>
      <p:regular r:id="rId46"/>
    </p:embeddedFont>
    <p:embeddedFont>
      <p:font typeface="UTM Showcard" panose="02040603050506020204" pitchFamily="18" charset="0"/>
      <p:regular r:id="rId47"/>
    </p:embeddedFont>
    <p:embeddedFont>
      <p:font typeface="UTM ViceroyJF" panose="02040603050506020204" pitchFamily="18" charset="0"/>
      <p:regular r:id="rId48"/>
    </p:embeddedFont>
  </p:embeddedFontLst>
  <p:custDataLst>
    <p:tags r:id="rId4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B7036"/>
    <a:srgbClr val="FF6600"/>
    <a:srgbClr val="53C2E8"/>
    <a:srgbClr val="75E0FF"/>
    <a:srgbClr val="66D0EF"/>
    <a:srgbClr val="72D3EF"/>
    <a:srgbClr val="77D0F6"/>
    <a:srgbClr val="A16535"/>
    <a:srgbClr val="B3E6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6" autoAdjust="0"/>
    <p:restoredTop sz="94439" autoAdjust="0"/>
  </p:normalViewPr>
  <p:slideViewPr>
    <p:cSldViewPr snapToGrid="0">
      <p:cViewPr>
        <p:scale>
          <a:sx n="35" d="100"/>
          <a:sy n="35" d="100"/>
        </p:scale>
        <p:origin x="1876" y="73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42" Type="http://schemas.openxmlformats.org/officeDocument/2006/relationships/font" Target="fonts/font19.fntdata"/><Relationship Id="rId47" Type="http://schemas.openxmlformats.org/officeDocument/2006/relationships/font" Target="fonts/font24.fntdata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6.fntdata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font" Target="fonts/font17.fntdata"/><Relationship Id="rId45" Type="http://schemas.openxmlformats.org/officeDocument/2006/relationships/font" Target="fonts/font22.fntdata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4" Type="http://schemas.openxmlformats.org/officeDocument/2006/relationships/font" Target="fonts/font21.fntdata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font" Target="fonts/font20.fntdata"/><Relationship Id="rId48" Type="http://schemas.openxmlformats.org/officeDocument/2006/relationships/font" Target="fonts/font25.fntdata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Relationship Id="rId46" Type="http://schemas.openxmlformats.org/officeDocument/2006/relationships/font" Target="fonts/font23.fntdata"/><Relationship Id="rId20" Type="http://schemas.openxmlformats.org/officeDocument/2006/relationships/slide" Target="slides/slide19.xml"/><Relationship Id="rId41" Type="http://schemas.openxmlformats.org/officeDocument/2006/relationships/font" Target="fonts/font1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49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EB40CA-86A6-4239-A5A2-527AC284977D}" type="datetimeFigureOut">
              <a:rPr lang="zh-CN" altLang="en-US" smtClean="0"/>
              <a:t>2022/8/13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148856-C0B6-4D71-80BF-27FACA14892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76618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6CF7F-8EF7-4225-B82A-6B854740464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32148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148856-C0B6-4D71-80BF-27FACA148921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4552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6CF7F-8EF7-4225-B82A-6B8547404644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47998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6CF7F-8EF7-4225-B82A-6B8547404644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78224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6CF7F-8EF7-4225-B82A-6B8547404644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72777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6CF7F-8EF7-4225-B82A-6B8547404644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69237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148856-C0B6-4D71-80BF-27FACA148921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4439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484272-38F6-4097-9C1E-12227217EF33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331020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6CF7F-8EF7-4225-B82A-6B8547404644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04340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6CF7F-8EF7-4225-B82A-6B8547404644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932991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6CF7F-8EF7-4225-B82A-6B8547404644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89017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6CF7F-8EF7-4225-B82A-6B8547404644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323473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148856-C0B6-4D71-80BF-27FACA148921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54380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6CF7F-8EF7-4225-B82A-6B8547404644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11407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148856-C0B6-4D71-80BF-27FACA148921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61327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6CF7F-8EF7-4225-B82A-6B8547404644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97734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484272-38F6-4097-9C1E-12227217EF33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52850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148856-C0B6-4D71-80BF-27FACA148921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11207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6CF7F-8EF7-4225-B82A-6B8547404644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47520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6CF7F-8EF7-4225-B82A-6B8547404644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18450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0298BC5-A992-46EB-A065-B68FC742E4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10298594" y="-22107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chemeClr val="accent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7855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39081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32579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55F4563C-D8FB-4F5D-833B-D2C149929FB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4000">
                <a:srgbClr val="B3E6EF"/>
              </a:gs>
              <a:gs pos="83000">
                <a:srgbClr val="66D0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E3C6F6ED-C323-4540-837C-8043323F6267}"/>
              </a:ext>
            </a:extLst>
          </p:cNvPr>
          <p:cNvGrpSpPr/>
          <p:nvPr userDrawn="1"/>
        </p:nvGrpSpPr>
        <p:grpSpPr>
          <a:xfrm>
            <a:off x="1233089" y="64865"/>
            <a:ext cx="10385150" cy="6069722"/>
            <a:chOff x="1233089" y="64865"/>
            <a:chExt cx="10385150" cy="606972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75D503D4-B1F7-445F-9EC6-912BDC3D49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33089" y="64865"/>
              <a:ext cx="10385150" cy="606972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F0F2CD52-5933-4076-9BCE-AEE4410EB6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08756" y="122102"/>
              <a:ext cx="2123585" cy="3027849"/>
            </a:xfrm>
            <a:prstGeom prst="rect">
              <a:avLst/>
            </a:prstGeom>
            <a:effectLst>
              <a:outerShdw blurRad="3683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9CD99719-68C6-4F1B-9237-299129AD29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8677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EAB0892-1515-4C0E-878E-F9D5DB3459B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712566" y="2615467"/>
            <a:ext cx="896190" cy="89619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A49BCD9-5FDA-4B4B-8A5C-399D61B0C46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69051">
            <a:off x="9837828" y="3232258"/>
            <a:ext cx="2241294" cy="3000269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10298594" y="-22107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chemeClr val="accent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936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2.91667E-6 0.03496 " pathEditMode="relative" rAng="0" ptsTypes="AA">
                                      <p:cBhvr>
                                        <p:cTn id="6" dur="2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55F4563C-D8FB-4F5D-833B-D2C149929FB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4000">
                <a:srgbClr val="B3E6EF"/>
              </a:gs>
              <a:gs pos="83000">
                <a:srgbClr val="66D0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E3C6F6ED-C323-4540-837C-8043323F6267}"/>
              </a:ext>
            </a:extLst>
          </p:cNvPr>
          <p:cNvGrpSpPr/>
          <p:nvPr userDrawn="1"/>
        </p:nvGrpSpPr>
        <p:grpSpPr>
          <a:xfrm>
            <a:off x="1233089" y="64865"/>
            <a:ext cx="10385150" cy="6069722"/>
            <a:chOff x="1233089" y="64865"/>
            <a:chExt cx="10385150" cy="6069722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75D503D4-B1F7-445F-9EC6-912BDC3D49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33089" y="64865"/>
              <a:ext cx="10385150" cy="6069722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F0F2CD52-5933-4076-9BCE-AEE4410EB6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08756" y="122102"/>
              <a:ext cx="2123585" cy="3027849"/>
            </a:xfrm>
            <a:prstGeom prst="rect">
              <a:avLst/>
            </a:prstGeom>
            <a:effectLst>
              <a:outerShdw blurRad="3683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9CD99719-68C6-4F1B-9237-299129AD29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8677"/>
            <a:ext cx="12192000" cy="685799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6EAB0892-1515-4C0E-878E-F9D5DB3459B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712566" y="2615467"/>
            <a:ext cx="896190" cy="89619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5A49BCD9-5FDA-4B4B-8A5C-399D61B0C46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69051">
            <a:off x="9837828" y="3232258"/>
            <a:ext cx="2241294" cy="3000269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10298594" y="-22107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chemeClr val="accent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2210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2.91667E-6 0.03496 " pathEditMode="relative" rAng="0" ptsTypes="AA">
                                      <p:cBhvr>
                                        <p:cTn id="6" dur="26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9313CAAC-86DD-4554-9F13-4B33E9A9AC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224" b="2"/>
          <a:stretch/>
        </p:blipFill>
        <p:spPr>
          <a:xfrm>
            <a:off x="-529" y="1"/>
            <a:ext cx="12193057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10298594" y="-22107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chemeClr val="accent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06274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55894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834E16B-F213-4737-B904-5ADC97963B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4DB008-BBA3-4CCF-BD23-FD2D6F7801A9}" type="datetimeFigureOut">
              <a:rPr lang="zh-CN" altLang="en-US" smtClean="0"/>
              <a:t>2022/8/13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A42DB65-CB16-4D13-A0EF-99F3B9155E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18458E6-21C7-4E72-BA55-EA5212765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3F7534-B9C2-4564-AC12-BB95B9390D7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38292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52851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32453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47894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10298594" y="-22107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chemeClr val="accent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BÍCH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50AE47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50AE47"/>
              </a:solidFill>
              <a:latin typeface="#9Slide07 HoneyCream" pitchFamily="2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46A8297-2953-39BA-248E-6042051322AD}"/>
              </a:ext>
            </a:extLst>
          </p:cNvPr>
          <p:cNvSpPr txBox="1"/>
          <p:nvPr userDrawn="1"/>
        </p:nvSpPr>
        <p:spPr>
          <a:xfrm>
            <a:off x="242641" y="7563437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314AB1F-AC73-69E3-1BC5-851A829FA509}"/>
              </a:ext>
            </a:extLst>
          </p:cNvPr>
          <p:cNvSpPr txBox="1"/>
          <p:nvPr userDrawn="1"/>
        </p:nvSpPr>
        <p:spPr>
          <a:xfrm>
            <a:off x="721472" y="7115566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 Nghiêm cấm buôn bán, sao chép và chỉnh sửa để thu lợi nhuận.</a:t>
            </a:r>
          </a:p>
        </p:txBody>
      </p:sp>
    </p:spTree>
    <p:extLst>
      <p:ext uri="{BB962C8B-B14F-4D97-AF65-F5344CB8AC3E}">
        <p14:creationId xmlns:p14="http://schemas.microsoft.com/office/powerpoint/2010/main" val="1604179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62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4.png"/><Relationship Id="rId12" Type="http://schemas.openxmlformats.org/officeDocument/2006/relationships/image" Target="../media/image18.gif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.xml"/><Relationship Id="rId6" Type="http://schemas.openxmlformats.org/officeDocument/2006/relationships/image" Target="../media/image13.png"/><Relationship Id="rId11" Type="http://schemas.openxmlformats.org/officeDocument/2006/relationships/image" Target="../media/image17.gif"/><Relationship Id="rId5" Type="http://schemas.openxmlformats.org/officeDocument/2006/relationships/image" Target="../media/image12.png"/><Relationship Id="rId10" Type="http://schemas.microsoft.com/office/2007/relationships/hdphoto" Target="../media/hdphoto1.wdp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44.jpg"/><Relationship Id="rId7" Type="http://schemas.openxmlformats.org/officeDocument/2006/relationships/image" Target="../media/image12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7.jpeg"/><Relationship Id="rId11" Type="http://schemas.openxmlformats.org/officeDocument/2006/relationships/image" Target="../media/image54.jpg"/><Relationship Id="rId5" Type="http://schemas.openxmlformats.org/officeDocument/2006/relationships/image" Target="../media/image46.jpeg"/><Relationship Id="rId10" Type="http://schemas.openxmlformats.org/officeDocument/2006/relationships/image" Target="../media/image53.jpeg"/><Relationship Id="rId4" Type="http://schemas.openxmlformats.org/officeDocument/2006/relationships/image" Target="../media/image45.jpeg"/><Relationship Id="rId9" Type="http://schemas.openxmlformats.org/officeDocument/2006/relationships/image" Target="../media/image4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13" Type="http://schemas.openxmlformats.org/officeDocument/2006/relationships/image" Target="../media/image46.jpeg"/><Relationship Id="rId3" Type="http://schemas.openxmlformats.org/officeDocument/2006/relationships/image" Target="../media/image55.png"/><Relationship Id="rId7" Type="http://schemas.openxmlformats.org/officeDocument/2006/relationships/image" Target="../media/image22.png"/><Relationship Id="rId12" Type="http://schemas.openxmlformats.org/officeDocument/2006/relationships/image" Target="../media/image45.jpe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5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svg"/><Relationship Id="rId11" Type="http://schemas.openxmlformats.org/officeDocument/2006/relationships/image" Target="../media/image44.jpg"/><Relationship Id="rId5" Type="http://schemas.openxmlformats.org/officeDocument/2006/relationships/image" Target="../media/image20.png"/><Relationship Id="rId15" Type="http://schemas.openxmlformats.org/officeDocument/2006/relationships/image" Target="../media/image34.jpeg"/><Relationship Id="rId10" Type="http://schemas.openxmlformats.org/officeDocument/2006/relationships/image" Target="../media/image17.gif"/><Relationship Id="rId4" Type="http://schemas.openxmlformats.org/officeDocument/2006/relationships/image" Target="../media/image56.png"/><Relationship Id="rId9" Type="http://schemas.openxmlformats.org/officeDocument/2006/relationships/image" Target="../media/image13.png"/><Relationship Id="rId14" Type="http://schemas.openxmlformats.org/officeDocument/2006/relationships/image" Target="../media/image47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46.jpeg"/><Relationship Id="rId3" Type="http://schemas.openxmlformats.org/officeDocument/2006/relationships/image" Target="../media/image35.jpeg"/><Relationship Id="rId7" Type="http://schemas.openxmlformats.org/officeDocument/2006/relationships/image" Target="../media/image21.svg"/><Relationship Id="rId12" Type="http://schemas.openxmlformats.org/officeDocument/2006/relationships/image" Target="../media/image4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11" Type="http://schemas.openxmlformats.org/officeDocument/2006/relationships/image" Target="../media/image17.gif"/><Relationship Id="rId5" Type="http://schemas.openxmlformats.org/officeDocument/2006/relationships/image" Target="../media/image56.png"/><Relationship Id="rId15" Type="http://schemas.openxmlformats.org/officeDocument/2006/relationships/image" Target="../media/image57.png"/><Relationship Id="rId10" Type="http://schemas.openxmlformats.org/officeDocument/2006/relationships/image" Target="../media/image13.png"/><Relationship Id="rId4" Type="http://schemas.openxmlformats.org/officeDocument/2006/relationships/image" Target="../media/image55.png"/><Relationship Id="rId9" Type="http://schemas.openxmlformats.org/officeDocument/2006/relationships/image" Target="../media/image23.svg"/><Relationship Id="rId14" Type="http://schemas.openxmlformats.org/officeDocument/2006/relationships/image" Target="../media/image47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46.jpeg"/><Relationship Id="rId3" Type="http://schemas.openxmlformats.org/officeDocument/2006/relationships/image" Target="../media/image36.jpeg"/><Relationship Id="rId7" Type="http://schemas.openxmlformats.org/officeDocument/2006/relationships/image" Target="../media/image21.svg"/><Relationship Id="rId12" Type="http://schemas.openxmlformats.org/officeDocument/2006/relationships/image" Target="../media/image4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11" Type="http://schemas.openxmlformats.org/officeDocument/2006/relationships/image" Target="../media/image17.gif"/><Relationship Id="rId5" Type="http://schemas.openxmlformats.org/officeDocument/2006/relationships/image" Target="../media/image56.png"/><Relationship Id="rId15" Type="http://schemas.openxmlformats.org/officeDocument/2006/relationships/image" Target="../media/image57.png"/><Relationship Id="rId10" Type="http://schemas.openxmlformats.org/officeDocument/2006/relationships/image" Target="../media/image13.png"/><Relationship Id="rId4" Type="http://schemas.openxmlformats.org/officeDocument/2006/relationships/image" Target="../media/image55.png"/><Relationship Id="rId9" Type="http://schemas.openxmlformats.org/officeDocument/2006/relationships/image" Target="../media/image23.svg"/><Relationship Id="rId14" Type="http://schemas.openxmlformats.org/officeDocument/2006/relationships/image" Target="../media/image47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46.jpeg"/><Relationship Id="rId3" Type="http://schemas.openxmlformats.org/officeDocument/2006/relationships/image" Target="../media/image37.jpeg"/><Relationship Id="rId7" Type="http://schemas.openxmlformats.org/officeDocument/2006/relationships/image" Target="../media/image21.svg"/><Relationship Id="rId12" Type="http://schemas.openxmlformats.org/officeDocument/2006/relationships/image" Target="../media/image4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11" Type="http://schemas.openxmlformats.org/officeDocument/2006/relationships/image" Target="../media/image17.gif"/><Relationship Id="rId5" Type="http://schemas.openxmlformats.org/officeDocument/2006/relationships/image" Target="../media/image56.png"/><Relationship Id="rId15" Type="http://schemas.openxmlformats.org/officeDocument/2006/relationships/image" Target="../media/image57.png"/><Relationship Id="rId10" Type="http://schemas.openxmlformats.org/officeDocument/2006/relationships/image" Target="../media/image13.png"/><Relationship Id="rId4" Type="http://schemas.openxmlformats.org/officeDocument/2006/relationships/image" Target="../media/image55.png"/><Relationship Id="rId9" Type="http://schemas.openxmlformats.org/officeDocument/2006/relationships/image" Target="../media/image23.svg"/><Relationship Id="rId14" Type="http://schemas.openxmlformats.org/officeDocument/2006/relationships/image" Target="../media/image4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g"/><Relationship Id="rId13" Type="http://schemas.openxmlformats.org/officeDocument/2006/relationships/image" Target="../media/image21.svg"/><Relationship Id="rId3" Type="http://schemas.openxmlformats.org/officeDocument/2006/relationships/notesSlide" Target="../notesSlides/notesSlide16.xml"/><Relationship Id="rId7" Type="http://schemas.microsoft.com/office/2007/relationships/hdphoto" Target="../media/hdphoto3.wdp"/><Relationship Id="rId12" Type="http://schemas.openxmlformats.org/officeDocument/2006/relationships/image" Target="../media/image20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8.xml"/><Relationship Id="rId6" Type="http://schemas.openxmlformats.org/officeDocument/2006/relationships/image" Target="../media/image61.png"/><Relationship Id="rId11" Type="http://schemas.openxmlformats.org/officeDocument/2006/relationships/image" Target="../media/image47.jpeg"/><Relationship Id="rId5" Type="http://schemas.openxmlformats.org/officeDocument/2006/relationships/image" Target="../media/image60.png"/><Relationship Id="rId15" Type="http://schemas.openxmlformats.org/officeDocument/2006/relationships/image" Target="../media/image48.png"/><Relationship Id="rId10" Type="http://schemas.openxmlformats.org/officeDocument/2006/relationships/image" Target="../media/image46.jpeg"/><Relationship Id="rId4" Type="http://schemas.openxmlformats.org/officeDocument/2006/relationships/image" Target="../media/image59.png"/><Relationship Id="rId9" Type="http://schemas.openxmlformats.org/officeDocument/2006/relationships/image" Target="../media/image45.jpeg"/><Relationship Id="rId14" Type="http://schemas.openxmlformats.org/officeDocument/2006/relationships/image" Target="../media/image6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2.pn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png"/><Relationship Id="rId5" Type="http://schemas.openxmlformats.org/officeDocument/2006/relationships/image" Target="../media/image13.png"/><Relationship Id="rId10" Type="http://schemas.openxmlformats.org/officeDocument/2006/relationships/image" Target="../media/image37.jpeg"/><Relationship Id="rId4" Type="http://schemas.openxmlformats.org/officeDocument/2006/relationships/image" Target="../media/image12.png"/><Relationship Id="rId9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13" Type="http://schemas.openxmlformats.org/officeDocument/2006/relationships/image" Target="../media/image62.png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44.jpg"/><Relationship Id="rId12" Type="http://schemas.openxmlformats.org/officeDocument/2006/relationships/image" Target="../media/image21.sv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9.xml"/><Relationship Id="rId6" Type="http://schemas.openxmlformats.org/officeDocument/2006/relationships/image" Target="../media/image13.png"/><Relationship Id="rId11" Type="http://schemas.openxmlformats.org/officeDocument/2006/relationships/image" Target="../media/image20.png"/><Relationship Id="rId5" Type="http://schemas.openxmlformats.org/officeDocument/2006/relationships/image" Target="../media/image51.png"/><Relationship Id="rId10" Type="http://schemas.openxmlformats.org/officeDocument/2006/relationships/image" Target="../media/image47.jpeg"/><Relationship Id="rId4" Type="http://schemas.openxmlformats.org/officeDocument/2006/relationships/image" Target="../media/image11.png"/><Relationship Id="rId9" Type="http://schemas.openxmlformats.org/officeDocument/2006/relationships/image" Target="../media/image46.jpeg"/><Relationship Id="rId1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12.png"/><Relationship Id="rId7" Type="http://schemas.openxmlformats.org/officeDocument/2006/relationships/image" Target="../media/image63.png"/><Relationship Id="rId12" Type="http://schemas.openxmlformats.org/officeDocument/2006/relationships/image" Target="../media/image6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png"/><Relationship Id="rId11" Type="http://schemas.openxmlformats.org/officeDocument/2006/relationships/image" Target="../media/image67.png"/><Relationship Id="rId5" Type="http://schemas.openxmlformats.org/officeDocument/2006/relationships/image" Target="../media/image15.png"/><Relationship Id="rId10" Type="http://schemas.openxmlformats.org/officeDocument/2006/relationships/image" Target="../media/image66.png"/><Relationship Id="rId4" Type="http://schemas.openxmlformats.org/officeDocument/2006/relationships/image" Target="../media/image13.png"/><Relationship Id="rId9" Type="http://schemas.openxmlformats.org/officeDocument/2006/relationships/image" Target="../media/image6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10" Type="http://schemas.openxmlformats.org/officeDocument/2006/relationships/image" Target="../media/image24.png"/><Relationship Id="rId4" Type="http://schemas.microsoft.com/office/2007/relationships/hdphoto" Target="../media/hdphoto1.wdp"/><Relationship Id="rId9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4.png"/><Relationship Id="rId12" Type="http://schemas.openxmlformats.org/officeDocument/2006/relationships/image" Target="../media/image18.gif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.xml"/><Relationship Id="rId6" Type="http://schemas.openxmlformats.org/officeDocument/2006/relationships/image" Target="../media/image13.png"/><Relationship Id="rId11" Type="http://schemas.openxmlformats.org/officeDocument/2006/relationships/image" Target="../media/image17.gif"/><Relationship Id="rId5" Type="http://schemas.openxmlformats.org/officeDocument/2006/relationships/image" Target="../media/image12.png"/><Relationship Id="rId10" Type="http://schemas.microsoft.com/office/2007/relationships/hdphoto" Target="../media/hdphoto1.wdp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18.gif"/><Relationship Id="rId3" Type="http://schemas.openxmlformats.org/officeDocument/2006/relationships/tags" Target="../tags/tag6.xml"/><Relationship Id="rId7" Type="http://schemas.openxmlformats.org/officeDocument/2006/relationships/image" Target="../media/image26.png"/><Relationship Id="rId12" Type="http://schemas.openxmlformats.org/officeDocument/2006/relationships/image" Target="../media/image12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notesSlide" Target="../notesSlides/notesSlide4.xml"/><Relationship Id="rId15" Type="http://schemas.openxmlformats.org/officeDocument/2006/relationships/image" Target="../media/image31.png"/><Relationship Id="rId10" Type="http://schemas.openxmlformats.org/officeDocument/2006/relationships/image" Target="../media/image29.png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28.png"/><Relationship Id="rId14" Type="http://schemas.openxmlformats.org/officeDocument/2006/relationships/image" Target="../media/image17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2.pn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png"/><Relationship Id="rId5" Type="http://schemas.openxmlformats.org/officeDocument/2006/relationships/image" Target="../media/image13.png"/><Relationship Id="rId10" Type="http://schemas.openxmlformats.org/officeDocument/2006/relationships/image" Target="../media/image37.jpeg"/><Relationship Id="rId4" Type="http://schemas.openxmlformats.org/officeDocument/2006/relationships/image" Target="../media/image12.png"/><Relationship Id="rId9" Type="http://schemas.openxmlformats.org/officeDocument/2006/relationships/image" Target="../media/image36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39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7.xml"/><Relationship Id="rId6" Type="http://schemas.openxmlformats.org/officeDocument/2006/relationships/image" Target="../media/image17.gif"/><Relationship Id="rId5" Type="http://schemas.openxmlformats.org/officeDocument/2006/relationships/image" Target="../media/image18.gif"/><Relationship Id="rId4" Type="http://schemas.openxmlformats.org/officeDocument/2006/relationships/image" Target="../media/image38.png"/><Relationship Id="rId9" Type="http://schemas.openxmlformats.org/officeDocument/2006/relationships/image" Target="../media/image4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g"/><Relationship Id="rId13" Type="http://schemas.openxmlformats.org/officeDocument/2006/relationships/image" Target="../media/image49.png"/><Relationship Id="rId3" Type="http://schemas.openxmlformats.org/officeDocument/2006/relationships/image" Target="../media/image42.png"/><Relationship Id="rId7" Type="http://schemas.openxmlformats.org/officeDocument/2006/relationships/image" Target="../media/image11.png"/><Relationship Id="rId12" Type="http://schemas.openxmlformats.org/officeDocument/2006/relationships/image" Target="../media/image4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11" Type="http://schemas.openxmlformats.org/officeDocument/2006/relationships/image" Target="../media/image47.jpeg"/><Relationship Id="rId5" Type="http://schemas.openxmlformats.org/officeDocument/2006/relationships/image" Target="../media/image43.png"/><Relationship Id="rId15" Type="http://schemas.openxmlformats.org/officeDocument/2006/relationships/image" Target="../media/image51.png"/><Relationship Id="rId10" Type="http://schemas.openxmlformats.org/officeDocument/2006/relationships/image" Target="../media/image46.jpeg"/><Relationship Id="rId4" Type="http://schemas.openxmlformats.org/officeDocument/2006/relationships/image" Target="../media/image33.png"/><Relationship Id="rId9" Type="http://schemas.openxmlformats.org/officeDocument/2006/relationships/image" Target="../media/image45.jpeg"/><Relationship Id="rId14" Type="http://schemas.openxmlformats.org/officeDocument/2006/relationships/image" Target="../media/image50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46.jpeg"/><Relationship Id="rId3" Type="http://schemas.openxmlformats.org/officeDocument/2006/relationships/image" Target="../media/image52.png"/><Relationship Id="rId7" Type="http://schemas.openxmlformats.org/officeDocument/2006/relationships/image" Target="../media/image23.svg"/><Relationship Id="rId12" Type="http://schemas.openxmlformats.org/officeDocument/2006/relationships/image" Target="../media/image4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11" Type="http://schemas.openxmlformats.org/officeDocument/2006/relationships/image" Target="../media/image44.jpg"/><Relationship Id="rId5" Type="http://schemas.openxmlformats.org/officeDocument/2006/relationships/image" Target="../media/image21.svg"/><Relationship Id="rId10" Type="http://schemas.openxmlformats.org/officeDocument/2006/relationships/image" Target="../media/image17.gif"/><Relationship Id="rId4" Type="http://schemas.openxmlformats.org/officeDocument/2006/relationships/image" Target="../media/image20.png"/><Relationship Id="rId9" Type="http://schemas.openxmlformats.org/officeDocument/2006/relationships/image" Target="../media/image15.png"/><Relationship Id="rId14" Type="http://schemas.openxmlformats.org/officeDocument/2006/relationships/image" Target="../media/image4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图片 42">
            <a:extLst>
              <a:ext uri="{FF2B5EF4-FFF2-40B4-BE49-F238E27FC236}">
                <a16:creationId xmlns:a16="http://schemas.microsoft.com/office/drawing/2014/main" id="{2F8A62A1-98CD-4C17-B5F2-7D76E19D1C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934" y="2611398"/>
            <a:ext cx="7406639" cy="4717137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8AD3495A-843E-4F19-BF65-1D2AB4E5D64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974" y="339363"/>
            <a:ext cx="1475295" cy="1475295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5B668911-A1C2-4773-84AC-84CC2248D91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5902" y="831270"/>
            <a:ext cx="1727788" cy="1727788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E2B0F7AB-0705-4695-8DDA-DAB640D2005B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122"/>
          <a:stretch>
            <a:fillRect/>
          </a:stretch>
        </p:blipFill>
        <p:spPr>
          <a:xfrm>
            <a:off x="3990453" y="4302085"/>
            <a:ext cx="1341755" cy="137096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3064805" y="478837"/>
            <a:ext cx="5557520" cy="2193758"/>
            <a:chOff x="3143182" y="-294435"/>
            <a:chExt cx="5557520" cy="2193758"/>
          </a:xfrm>
        </p:grpSpPr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CEA5C366-64F3-4D49-BB13-6ADBFB1BE4D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43182" y="-294435"/>
              <a:ext cx="5557520" cy="2193758"/>
            </a:xfrm>
            <a:prstGeom prst="rect">
              <a:avLst/>
            </a:prstGeom>
          </p:spPr>
        </p:pic>
        <p:sp>
          <p:nvSpPr>
            <p:cNvPr id="13" name="Rectangles 10">
              <a:extLst>
                <a:ext uri="{FF2B5EF4-FFF2-40B4-BE49-F238E27FC236}">
                  <a16:creationId xmlns:a16="http://schemas.microsoft.com/office/drawing/2014/main" id="{97363D51-E54B-478C-A530-C554CC96680D}"/>
                </a:ext>
              </a:extLst>
            </p:cNvPr>
            <p:cNvSpPr/>
            <p:nvPr/>
          </p:nvSpPr>
          <p:spPr>
            <a:xfrm>
              <a:off x="4154417" y="104500"/>
              <a:ext cx="3604919" cy="101566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US" altLang="zh-CN" sz="6000" b="1">
                  <a:ln w="3175"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UTM ViceroyJF" panose="02040603050506020204" charset="0"/>
                  <a:cs typeface="UTM ViceroyJF" panose="02040603050506020204" charset="0"/>
                </a:rPr>
                <a:t>Kể chuyện</a:t>
              </a: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5816" y="3251984"/>
            <a:ext cx="5548182" cy="31208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grpSp>
        <p:nvGrpSpPr>
          <p:cNvPr id="6" name="Group 5"/>
          <p:cNvGrpSpPr/>
          <p:nvPr/>
        </p:nvGrpSpPr>
        <p:grpSpPr>
          <a:xfrm>
            <a:off x="1199923" y="2780880"/>
            <a:ext cx="6966479" cy="1862048"/>
            <a:chOff x="3267440" y="2296830"/>
            <a:chExt cx="6966479" cy="1862048"/>
          </a:xfrm>
        </p:grpSpPr>
        <p:sp>
          <p:nvSpPr>
            <p:cNvPr id="4" name="TextBox 3"/>
            <p:cNvSpPr txBox="1"/>
            <p:nvPr/>
          </p:nvSpPr>
          <p:spPr>
            <a:xfrm>
              <a:off x="3267440" y="2296830"/>
              <a:ext cx="6966479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500" b="1">
                  <a:ln w="1333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#9Slide05 SVNVictoria" panose="02000503000000020003" pitchFamily="2" charset="0"/>
                </a:rPr>
                <a:t>Sự tích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267440" y="2296830"/>
              <a:ext cx="6966479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500" b="1">
                  <a:solidFill>
                    <a:srgbClr val="00B0F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#9Slide05 SVNVictoria" panose="02000503000000020003" pitchFamily="2" charset="0"/>
                </a:rPr>
                <a:t>Sự tích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265024" y="5004903"/>
            <a:ext cx="7691515" cy="3666435"/>
            <a:chOff x="1783268" y="5156374"/>
            <a:chExt cx="5930538" cy="3666435"/>
          </a:xfrm>
        </p:grpSpPr>
        <p:sp>
          <p:nvSpPr>
            <p:cNvPr id="5" name="TextBox 4"/>
            <p:cNvSpPr txBox="1"/>
            <p:nvPr/>
          </p:nvSpPr>
          <p:spPr>
            <a:xfrm>
              <a:off x="1783269" y="5156374"/>
              <a:ext cx="5930537" cy="36317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500">
                  <a:ln w="171450">
                    <a:solidFill>
                      <a:srgbClr val="75E0FF"/>
                    </a:solidFill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#9Slide07 Cadena" panose="02000503000000020004" pitchFamily="2" charset="0"/>
                </a:rPr>
                <a:t>HỒ BA BỂ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783268" y="5191046"/>
              <a:ext cx="5930537" cy="36317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500">
                  <a:solidFill>
                    <a:srgbClr val="FFFF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#9Slide07 Cadena" panose="02000503000000020004" pitchFamily="2" charset="0"/>
                </a:rPr>
                <a:t>HỒ BA BỂ</a:t>
              </a:r>
            </a:p>
          </p:txBody>
        </p:sp>
      </p:grpSp>
      <p:pic>
        <p:nvPicPr>
          <p:cNvPr id="22" name="Picture 159" descr="10004015438746072987">
            <a:extLst>
              <a:ext uri="{FF2B5EF4-FFF2-40B4-BE49-F238E27FC236}">
                <a16:creationId xmlns:a16="http://schemas.microsoft.com/office/drawing/2014/main" id="{AD53DAAC-BA62-4538-BA11-611D9DDC31E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401862" flipH="1">
            <a:off x="10168332" y="335243"/>
            <a:ext cx="1322916" cy="132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58" descr="200712419435657_1">
            <a:extLst>
              <a:ext uri="{FF2B5EF4-FFF2-40B4-BE49-F238E27FC236}">
                <a16:creationId xmlns:a16="http://schemas.microsoft.com/office/drawing/2014/main" id="{A04B459F-74E0-411D-93F6-DB35434C473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392767" y="4650318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48376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9" presetClass="entr" presetSubtype="0" decel="100000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1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600"/>
                            </p:stCondLst>
                            <p:childTnLst>
                              <p:par>
                                <p:cTn id="3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600"/>
                            </p:stCondLst>
                            <p:childTnLst>
                              <p:par>
                                <p:cTn id="4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100"/>
                            </p:stCondLst>
                            <p:childTnLst>
                              <p:par>
                                <p:cTn id="4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628 0.13403 C 0.10313 0.12084 0.13399 0.08311 0.1737 0.07107 C 0.21393 0.05973 0.25169 0.06088 0.30664 0.0625 C 0.36198 0.06343 0.43776 0.08357 0.5043 0.07871 C 0.57149 0.07315 0.65117 0.06019 0.70729 0.03102 C 0.76341 0.00186 0.80078 -0.03727 0.84154 -0.09583 C 0.88229 -0.15486 0.92904 -0.275 0.95222 -0.32152 " pathEditMode="relative" rAng="0" ptsTypes="AAAAAAA">
                                      <p:cBhvr>
                                        <p:cTn id="49" dur="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297" y="-2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五角星 44">
            <a:extLst>
              <a:ext uri="{FF2B5EF4-FFF2-40B4-BE49-F238E27FC236}">
                <a16:creationId xmlns:a16="http://schemas.microsoft.com/office/drawing/2014/main" id="{578C8316-4535-419F-863D-8CA06A1CC518}"/>
              </a:ext>
            </a:extLst>
          </p:cNvPr>
          <p:cNvSpPr/>
          <p:nvPr/>
        </p:nvSpPr>
        <p:spPr>
          <a:xfrm rot="19967404">
            <a:off x="9911197" y="1537209"/>
            <a:ext cx="458393" cy="458393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4" name="五角星 45">
            <a:extLst>
              <a:ext uri="{FF2B5EF4-FFF2-40B4-BE49-F238E27FC236}">
                <a16:creationId xmlns:a16="http://schemas.microsoft.com/office/drawing/2014/main" id="{62C1C6FE-AE15-4B75-9A75-8CF826A63CB7}"/>
              </a:ext>
            </a:extLst>
          </p:cNvPr>
          <p:cNvSpPr/>
          <p:nvPr/>
        </p:nvSpPr>
        <p:spPr>
          <a:xfrm>
            <a:off x="9027806" y="1925047"/>
            <a:ext cx="253437" cy="253437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19050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5" name="五角星 46">
            <a:extLst>
              <a:ext uri="{FF2B5EF4-FFF2-40B4-BE49-F238E27FC236}">
                <a16:creationId xmlns:a16="http://schemas.microsoft.com/office/drawing/2014/main" id="{D908DFA3-EC02-483C-A2CB-1EBA092E9E8A}"/>
              </a:ext>
            </a:extLst>
          </p:cNvPr>
          <p:cNvSpPr/>
          <p:nvPr/>
        </p:nvSpPr>
        <p:spPr>
          <a:xfrm>
            <a:off x="10807288" y="1922126"/>
            <a:ext cx="186345" cy="186345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12700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6" name="五角星 50">
            <a:extLst>
              <a:ext uri="{FF2B5EF4-FFF2-40B4-BE49-F238E27FC236}">
                <a16:creationId xmlns:a16="http://schemas.microsoft.com/office/drawing/2014/main" id="{84A8AB04-DB86-4CB5-BC5E-1B23A134902E}"/>
              </a:ext>
            </a:extLst>
          </p:cNvPr>
          <p:cNvSpPr/>
          <p:nvPr/>
        </p:nvSpPr>
        <p:spPr>
          <a:xfrm rot="19922997">
            <a:off x="11001511" y="1540021"/>
            <a:ext cx="143799" cy="143799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12700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54C6EF0B-FD12-437C-A7A3-4D096D5B074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974" y="339363"/>
            <a:ext cx="1475295" cy="147529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E49D1E55-541A-4FCC-AF57-A780035FE121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5924" y="949362"/>
            <a:ext cx="1727788" cy="1727788"/>
          </a:xfrm>
          <a:prstGeom prst="rect">
            <a:avLst/>
          </a:prstGeom>
        </p:spPr>
      </p:pic>
      <p:pic>
        <p:nvPicPr>
          <p:cNvPr id="21" name="Picture 5" descr="C:\Users\Administrator\Desktop\小鸟.png">
            <a:extLst>
              <a:ext uri="{FF2B5EF4-FFF2-40B4-BE49-F238E27FC236}">
                <a16:creationId xmlns:a16="http://schemas.microsoft.com/office/drawing/2014/main" id="{556D02F0-DC82-4A5D-B27B-FFBC3DA007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00460" y="879020"/>
            <a:ext cx="834877" cy="887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thuồng luồng.jpg">
            <a:extLst>
              <a:ext uri="{FF2B5EF4-FFF2-40B4-BE49-F238E27FC236}">
                <a16:creationId xmlns:a16="http://schemas.microsoft.com/office/drawing/2014/main" id="{E3E87364-C8DE-4F19-9F70-84B712022A7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36784" y="1322712"/>
            <a:ext cx="5088918" cy="51059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17" descr="Close-up of a person's face&#10;&#10;Description automatically generated with medium confidence">
            <a:extLst>
              <a:ext uri="{FF2B5EF4-FFF2-40B4-BE49-F238E27FC236}">
                <a16:creationId xmlns:a16="http://schemas.microsoft.com/office/drawing/2014/main" id="{8CC910D6-574B-4F0A-B30D-8EE78DFE517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693" y="1457771"/>
            <a:ext cx="5355598" cy="35648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图片 8">
            <a:extLst>
              <a:ext uri="{FF2B5EF4-FFF2-40B4-BE49-F238E27FC236}">
                <a16:creationId xmlns:a16="http://schemas.microsoft.com/office/drawing/2014/main" id="{56FAE514-5DC5-4377-B92F-2008F4DC6D8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3560" y="4763249"/>
            <a:ext cx="3379127" cy="215209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48738" y="5531000"/>
            <a:ext cx="32739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AB70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Giao long</a:t>
            </a:r>
          </a:p>
        </p:txBody>
      </p:sp>
    </p:spTree>
    <p:extLst>
      <p:ext uri="{BB962C8B-B14F-4D97-AF65-F5344CB8AC3E}">
        <p14:creationId xmlns:p14="http://schemas.microsoft.com/office/powerpoint/2010/main" val="35231487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0" presetClass="path" presetSubtype="0" accel="50000" decel="5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4.79167E-6 0.00487 C -0.01133 0.00602 -0.02097 0.01042 -0.0323 0.01181 C -0.04375 0.01667 -0.0543 0.0176 -0.06628 0.01899 C -0.17123 0.01667 -0.17318 0.0294 -0.23282 0.00741 C -0.23894 0.00139 -0.24037 -0.00347 -0.2461 -0.0118 C -0.25508 -0.025 -0.26459 -0.03865 -0.27722 -0.04351 C -0.30977 -0.075 -0.38438 -0.06226 -0.40782 -0.0625 C -0.41745 -0.06643 -0.42748 -0.06759 -0.43711 -0.07129 C -0.44323 -0.07361 -0.44883 -0.07638 -0.45508 -0.07801 C -0.46381 -0.08333 -0.47344 -0.08865 -0.48256 -0.09074 C -0.49688 -0.10069 -0.51146 -0.10949 -0.52696 -0.11551 C -0.53256 -0.11736 -0.53711 -0.12199 -0.54219 -0.12546 C -0.55391 -0.13217 -0.5681 -0.1375 -0.58099 -0.14074 C -0.61029 -0.13912 -0.63868 -0.1375 -0.66797 -0.13888 C -0.68112 -0.14537 -0.69441 -0.15092 -0.70678 -0.15995 C -0.71237 -0.16388 -0.71771 -0.16828 -0.72396 -0.1706 C -0.73568 -0.18078 -0.72175 -0.1699 -0.73321 -0.17592 C -0.73842 -0.1787 -0.74336 -0.18402 -0.74844 -0.18703 C -0.75391 -0.19074 -0.7504 -0.18657 -0.75508 -0.19004 C -0.76394 -0.19652 -0.77292 -0.20254 -0.78243 -0.20671 C -0.79102 -0.21458 -0.80027 -0.22291 -0.8099 -0.22847 C -0.81706 -0.23888 -0.82839 -0.24444 -0.83451 -0.25717 C -0.83581 -0.26018 -0.83737 -0.26273 -0.83829 -0.26551 C -0.83881 -0.26782 -0.8392 -0.27037 -0.84011 -0.27245 C -0.84245 -0.27801 -0.84623 -0.28217 -0.8487 -0.28773 C -0.85417 -0.29976 -0.85873 -0.30648 -0.86563 -0.31689 " pathEditMode="relative" rAng="0" ptsTypes="AAAAAAAAAAAAAAAAAAAAAAAAAA">
                                          <p:cBhvr>
                                            <p:cTn id="21" dur="6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3281" y="-1532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4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5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1" fill="hold" grpId="0" nodeType="withEffect" p14:presetBounceEnd="5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8" dur="7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9" dur="7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2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3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1" fill="hold" grpId="0" nodeType="withEffect" p14:presetBounceEnd="5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6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7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8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39" dur="3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0" presetID="8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41" dur="3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2" presetID="6" presetClass="emph" presetSubtype="0" repeatCount="2000" autoRev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3" dur="2000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8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amond(in)">
                                          <p:cBhvr>
                                            <p:cTn id="48" dur="2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6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51" dur="2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2" presetClass="entr" presetSubtype="8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4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5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0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1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3" grpId="0" animBg="1"/>
          <p:bldP spid="23" grpId="1" animBg="1"/>
          <p:bldP spid="24" grpId="0" animBg="1"/>
          <p:bldP spid="25" grpId="0" animBg="1"/>
          <p:bldP spid="25" grpId="1" animBg="1"/>
          <p:bldP spid="26" grpId="0" animBg="1"/>
          <p:bldP spid="26" grpId="1" animBg="1"/>
          <p:bldP spid="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0" presetClass="path" presetSubtype="0" accel="50000" decel="5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4.79167E-6 0.00487 C -0.01133 0.00602 -0.02097 0.01042 -0.0323 0.01181 C -0.04375 0.01667 -0.0543 0.0176 -0.06628 0.01899 C -0.17123 0.01667 -0.17318 0.0294 -0.23282 0.00741 C -0.23894 0.00139 -0.24037 -0.00347 -0.2461 -0.0118 C -0.25508 -0.025 -0.26459 -0.03865 -0.27722 -0.04351 C -0.30977 -0.075 -0.38438 -0.06226 -0.40782 -0.0625 C -0.41745 -0.06643 -0.42748 -0.06759 -0.43711 -0.07129 C -0.44323 -0.07361 -0.44883 -0.07638 -0.45508 -0.07801 C -0.46381 -0.08333 -0.47344 -0.08865 -0.48256 -0.09074 C -0.49688 -0.10069 -0.51146 -0.10949 -0.52696 -0.11551 C -0.53256 -0.11736 -0.53711 -0.12199 -0.54219 -0.12546 C -0.55391 -0.13217 -0.5681 -0.1375 -0.58099 -0.14074 C -0.61029 -0.13912 -0.63868 -0.1375 -0.66797 -0.13888 C -0.68112 -0.14537 -0.69441 -0.15092 -0.70678 -0.15995 C -0.71237 -0.16388 -0.71771 -0.16828 -0.72396 -0.1706 C -0.73568 -0.18078 -0.72175 -0.1699 -0.73321 -0.17592 C -0.73842 -0.1787 -0.74336 -0.18402 -0.74844 -0.18703 C -0.75391 -0.19074 -0.7504 -0.18657 -0.75508 -0.19004 C -0.76394 -0.19652 -0.77292 -0.20254 -0.78243 -0.20671 C -0.79102 -0.21458 -0.80027 -0.22291 -0.8099 -0.22847 C -0.81706 -0.23888 -0.82839 -0.24444 -0.83451 -0.25717 C -0.83581 -0.26018 -0.83737 -0.26273 -0.83829 -0.26551 C -0.83881 -0.26782 -0.8392 -0.27037 -0.84011 -0.27245 C -0.84245 -0.27801 -0.84623 -0.28217 -0.8487 -0.28773 C -0.85417 -0.29976 -0.85873 -0.30648 -0.86563 -0.31689 " pathEditMode="relative" rAng="0" ptsTypes="AAAAAAAAAAAAAAAAAAAAAAAAAA">
                                          <p:cBhvr>
                                            <p:cTn id="21" dur="6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3281" y="-1532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1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7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7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1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8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39" dur="3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0" presetID="8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41" dur="3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2" presetID="6" presetClass="emph" presetSubtype="0" repeatCount="2000" autoRev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3" dur="2000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8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amond(in)">
                                          <p:cBhvr>
                                            <p:cTn id="48" dur="2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6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51" dur="2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2" presetClass="entr" presetSubtype="8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4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5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0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1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3" grpId="0" animBg="1"/>
          <p:bldP spid="23" grpId="1" animBg="1"/>
          <p:bldP spid="24" grpId="0" animBg="1"/>
          <p:bldP spid="25" grpId="0" animBg="1"/>
          <p:bldP spid="25" grpId="1" animBg="1"/>
          <p:bldP spid="26" grpId="0" animBg="1"/>
          <p:bldP spid="26" grpId="1" animBg="1"/>
          <p:bldP spid="5" grpId="0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2DA5F2FB-8997-4BCE-8089-5DE8E5E905D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586" y="2514557"/>
            <a:ext cx="3194106" cy="379885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16F72D8C-A526-4FA8-94D0-C585137C62D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44471"/>
            <a:ext cx="12192000" cy="1014172"/>
          </a:xfrm>
          <a:prstGeom prst="rect">
            <a:avLst/>
          </a:prstGeom>
        </p:spPr>
      </p:pic>
      <p:pic>
        <p:nvPicPr>
          <p:cNvPr id="29" name="图形 28">
            <a:extLst>
              <a:ext uri="{FF2B5EF4-FFF2-40B4-BE49-F238E27FC236}">
                <a16:creationId xmlns:a16="http://schemas.microsoft.com/office/drawing/2014/main" id="{4FE65AA6-D1F6-4137-AD4F-5945CA955B0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030830" y="105399"/>
            <a:ext cx="1041400" cy="1054100"/>
          </a:xfrm>
          <a:prstGeom prst="rect">
            <a:avLst/>
          </a:prstGeom>
        </p:spPr>
      </p:pic>
      <p:pic>
        <p:nvPicPr>
          <p:cNvPr id="33" name="图形 32">
            <a:extLst>
              <a:ext uri="{FF2B5EF4-FFF2-40B4-BE49-F238E27FC236}">
                <a16:creationId xmlns:a16="http://schemas.microsoft.com/office/drawing/2014/main" id="{D03FC56B-F2EA-45F1-8B7F-7AC781FFD97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54590" y="692411"/>
            <a:ext cx="2073216" cy="467088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5B668911-A1C2-4773-84AC-84CC2248D91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9985" y="1007415"/>
            <a:ext cx="1727788" cy="1727788"/>
          </a:xfrm>
          <a:prstGeom prst="rect">
            <a:avLst/>
          </a:prstGeom>
        </p:spPr>
      </p:pic>
      <p:pic>
        <p:nvPicPr>
          <p:cNvPr id="20" name="Picture 159" descr="10004015438746072987">
            <a:extLst>
              <a:ext uri="{FF2B5EF4-FFF2-40B4-BE49-F238E27FC236}">
                <a16:creationId xmlns:a16="http://schemas.microsoft.com/office/drawing/2014/main" id="{3B6963B4-8FFD-4803-9C9B-49E743F0F62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98138">
            <a:off x="386503" y="925528"/>
            <a:ext cx="1322916" cy="132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五角星 44">
            <a:extLst>
              <a:ext uri="{FF2B5EF4-FFF2-40B4-BE49-F238E27FC236}">
                <a16:creationId xmlns:a16="http://schemas.microsoft.com/office/drawing/2014/main" id="{F3B5500D-3302-4376-B281-9DB1CD5A4E8E}"/>
              </a:ext>
            </a:extLst>
          </p:cNvPr>
          <p:cNvSpPr/>
          <p:nvPr/>
        </p:nvSpPr>
        <p:spPr>
          <a:xfrm rot="19967404">
            <a:off x="10171192" y="2087066"/>
            <a:ext cx="458393" cy="458393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11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2" name="五角星 45">
            <a:extLst>
              <a:ext uri="{FF2B5EF4-FFF2-40B4-BE49-F238E27FC236}">
                <a16:creationId xmlns:a16="http://schemas.microsoft.com/office/drawing/2014/main" id="{38E4C929-CDC9-48B2-958D-988FDC21653F}"/>
              </a:ext>
            </a:extLst>
          </p:cNvPr>
          <p:cNvSpPr/>
          <p:nvPr/>
        </p:nvSpPr>
        <p:spPr>
          <a:xfrm>
            <a:off x="10914115" y="2543043"/>
            <a:ext cx="253437" cy="253437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19050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3" name="五角星 46">
            <a:extLst>
              <a:ext uri="{FF2B5EF4-FFF2-40B4-BE49-F238E27FC236}">
                <a16:creationId xmlns:a16="http://schemas.microsoft.com/office/drawing/2014/main" id="{E5F7556F-7F5B-4109-8C20-D22039746A8C}"/>
              </a:ext>
            </a:extLst>
          </p:cNvPr>
          <p:cNvSpPr/>
          <p:nvPr/>
        </p:nvSpPr>
        <p:spPr>
          <a:xfrm>
            <a:off x="11046641" y="2170330"/>
            <a:ext cx="186345" cy="186345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12700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4" name="五角星 50">
            <a:extLst>
              <a:ext uri="{FF2B5EF4-FFF2-40B4-BE49-F238E27FC236}">
                <a16:creationId xmlns:a16="http://schemas.microsoft.com/office/drawing/2014/main" id="{0F0E5CBC-CD00-49B0-976D-86FD97EC9DFB}"/>
              </a:ext>
            </a:extLst>
          </p:cNvPr>
          <p:cNvSpPr/>
          <p:nvPr/>
        </p:nvSpPr>
        <p:spPr>
          <a:xfrm rot="19922997">
            <a:off x="10310111" y="2839720"/>
            <a:ext cx="143799" cy="143799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12700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1" name="Picture 2" descr="Ke chuye_3"/>
          <p:cNvPicPr>
            <a:picLocks noChangeAspect="1"/>
          </p:cNvPicPr>
          <p:nvPr/>
        </p:nvPicPr>
        <p:blipFill>
          <a:blip r:embed="rId15">
            <a:lum contrast="12000"/>
          </a:blip>
          <a:stretch>
            <a:fillRect/>
          </a:stretch>
        </p:blipFill>
        <p:spPr>
          <a:xfrm>
            <a:off x="3671459" y="692411"/>
            <a:ext cx="8030601" cy="52426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4" name="Group 3"/>
          <p:cNvGrpSpPr/>
          <p:nvPr/>
        </p:nvGrpSpPr>
        <p:grpSpPr>
          <a:xfrm>
            <a:off x="3671459" y="5941709"/>
            <a:ext cx="8193886" cy="786147"/>
            <a:chOff x="3671459" y="5941709"/>
            <a:chExt cx="8193886" cy="786147"/>
          </a:xfrm>
        </p:grpSpPr>
        <p:pic>
          <p:nvPicPr>
            <p:cNvPr id="32" name="图片 1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23" t="1778" r="3560" b="1866"/>
            <a:stretch>
              <a:fillRect/>
            </a:stretch>
          </p:blipFill>
          <p:spPr bwMode="auto">
            <a:xfrm>
              <a:off x="3671459" y="5941709"/>
              <a:ext cx="8193886" cy="786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4037323" y="6067408"/>
              <a:ext cx="746215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Mọi người đối xử với b</a:t>
              </a:r>
              <a:r>
                <a:rPr lang="vi-VN" sz="3200" b="1">
                  <a:latin typeface="Times New Roman" panose="02020603050405020304" pitchFamily="18" charset="0"/>
                  <a:ea typeface="Times New Roman" panose="02020603050405020304" pitchFamily="18" charset="0"/>
                </a:rPr>
                <a:t>à</a:t>
              </a:r>
              <a:r>
                <a:rPr lang="vi-VN" sz="32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 cụ như thế n</a:t>
              </a:r>
              <a:r>
                <a:rPr lang="vi-VN" sz="3200" b="1">
                  <a:latin typeface="Times New Roman" panose="02020603050405020304" pitchFamily="18" charset="0"/>
                  <a:ea typeface="Times New Roman" panose="02020603050405020304" pitchFamily="18" charset="0"/>
                </a:rPr>
                <a:t>à</a:t>
              </a:r>
              <a:r>
                <a:rPr lang="vi-VN" sz="32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o?</a:t>
              </a:r>
              <a:endParaRPr lang="vi-VN" sz="3200" b="1"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926437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0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2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3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1" fill="hold" grpId="0" nodeType="withEffect" p14:presetBounceEnd="5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6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7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0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1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1" fill="hold" grpId="0" nodeType="withEffect" p14:presetBounceEnd="5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4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5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8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37" dur="3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8" presetID="8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39" dur="3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0" presetID="6" presetClass="emph" presetSubtype="0" repeatCount="2000" autoRev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1" dur="2000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6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1" grpId="0" animBg="1"/>
          <p:bldP spid="21" grpId="1" animBg="1"/>
          <p:bldP spid="22" grpId="0" animBg="1"/>
          <p:bldP spid="23" grpId="0" animBg="1"/>
          <p:bldP spid="23" grpId="1" animBg="1"/>
          <p:bldP spid="24" grpId="0" animBg="1"/>
          <p:bldP spid="24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0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1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1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8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37" dur="3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8" presetID="8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39" dur="3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0" presetID="6" presetClass="emph" presetSubtype="0" repeatCount="2000" autoRev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1" dur="2000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6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1" grpId="0" animBg="1"/>
          <p:bldP spid="21" grpId="1" animBg="1"/>
          <p:bldP spid="22" grpId="0" animBg="1"/>
          <p:bldP spid="23" grpId="0" animBg="1"/>
          <p:bldP spid="23" grpId="1" animBg="1"/>
          <p:bldP spid="24" grpId="0" animBg="1"/>
          <p:bldP spid="24" grpId="1" animBg="1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Ke chuye_2"/>
          <p:cNvPicPr>
            <a:picLocks noChangeAspect="1"/>
          </p:cNvPicPr>
          <p:nvPr/>
        </p:nvPicPr>
        <p:blipFill>
          <a:blip r:embed="rId3">
            <a:lum contrast="12000"/>
          </a:blip>
          <a:stretch>
            <a:fillRect/>
          </a:stretch>
        </p:blipFill>
        <p:spPr>
          <a:xfrm>
            <a:off x="3488314" y="756170"/>
            <a:ext cx="8120985" cy="54139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2DA5F2FB-8997-4BCE-8089-5DE8E5E905D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586" y="2514557"/>
            <a:ext cx="3194106" cy="379885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16F72D8C-A526-4FA8-94D0-C585137C62D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44471"/>
            <a:ext cx="12192000" cy="1014172"/>
          </a:xfrm>
          <a:prstGeom prst="rect">
            <a:avLst/>
          </a:prstGeom>
        </p:spPr>
      </p:pic>
      <p:pic>
        <p:nvPicPr>
          <p:cNvPr id="29" name="图形 28">
            <a:extLst>
              <a:ext uri="{FF2B5EF4-FFF2-40B4-BE49-F238E27FC236}">
                <a16:creationId xmlns:a16="http://schemas.microsoft.com/office/drawing/2014/main" id="{4FE65AA6-D1F6-4137-AD4F-5945CA955B0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030830" y="105399"/>
            <a:ext cx="1041400" cy="1054100"/>
          </a:xfrm>
          <a:prstGeom prst="rect">
            <a:avLst/>
          </a:prstGeom>
        </p:spPr>
      </p:pic>
      <p:pic>
        <p:nvPicPr>
          <p:cNvPr id="33" name="图形 32">
            <a:extLst>
              <a:ext uri="{FF2B5EF4-FFF2-40B4-BE49-F238E27FC236}">
                <a16:creationId xmlns:a16="http://schemas.microsoft.com/office/drawing/2014/main" id="{D03FC56B-F2EA-45F1-8B7F-7AC781FFD97A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54590" y="692411"/>
            <a:ext cx="2073216" cy="467088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5B668911-A1C2-4773-84AC-84CC2248D910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9985" y="1007415"/>
            <a:ext cx="1727788" cy="1727788"/>
          </a:xfrm>
          <a:prstGeom prst="rect">
            <a:avLst/>
          </a:prstGeom>
        </p:spPr>
      </p:pic>
      <p:pic>
        <p:nvPicPr>
          <p:cNvPr id="20" name="Picture 159" descr="10004015438746072987">
            <a:extLst>
              <a:ext uri="{FF2B5EF4-FFF2-40B4-BE49-F238E27FC236}">
                <a16:creationId xmlns:a16="http://schemas.microsoft.com/office/drawing/2014/main" id="{3B6963B4-8FFD-4803-9C9B-49E743F0F62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98138">
            <a:off x="386503" y="925528"/>
            <a:ext cx="1322916" cy="132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五角星 45">
            <a:extLst>
              <a:ext uri="{FF2B5EF4-FFF2-40B4-BE49-F238E27FC236}">
                <a16:creationId xmlns:a16="http://schemas.microsoft.com/office/drawing/2014/main" id="{38E4C929-CDC9-48B2-958D-988FDC21653F}"/>
              </a:ext>
            </a:extLst>
          </p:cNvPr>
          <p:cNvSpPr/>
          <p:nvPr/>
        </p:nvSpPr>
        <p:spPr>
          <a:xfrm>
            <a:off x="8985408" y="354686"/>
            <a:ext cx="253437" cy="253437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19050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3" name="五角星 46">
            <a:extLst>
              <a:ext uri="{FF2B5EF4-FFF2-40B4-BE49-F238E27FC236}">
                <a16:creationId xmlns:a16="http://schemas.microsoft.com/office/drawing/2014/main" id="{E5F7556F-7F5B-4109-8C20-D22039746A8C}"/>
              </a:ext>
            </a:extLst>
          </p:cNvPr>
          <p:cNvSpPr/>
          <p:nvPr/>
        </p:nvSpPr>
        <p:spPr>
          <a:xfrm>
            <a:off x="10041665" y="413252"/>
            <a:ext cx="186345" cy="186345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12700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4" name="五角星 50">
            <a:extLst>
              <a:ext uri="{FF2B5EF4-FFF2-40B4-BE49-F238E27FC236}">
                <a16:creationId xmlns:a16="http://schemas.microsoft.com/office/drawing/2014/main" id="{0F0E5CBC-CD00-49B0-976D-86FD97EC9DFB}"/>
              </a:ext>
            </a:extLst>
          </p:cNvPr>
          <p:cNvSpPr/>
          <p:nvPr/>
        </p:nvSpPr>
        <p:spPr>
          <a:xfrm rot="19922997">
            <a:off x="8317674" y="456272"/>
            <a:ext cx="143799" cy="143799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12700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086106" y="5941709"/>
            <a:ext cx="9007845" cy="1104428"/>
            <a:chOff x="3671459" y="5941709"/>
            <a:chExt cx="8193886" cy="1104428"/>
          </a:xfrm>
        </p:grpSpPr>
        <p:pic>
          <p:nvPicPr>
            <p:cNvPr id="32" name="图片 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23" t="1778" r="3560" b="1866"/>
            <a:stretch>
              <a:fillRect/>
            </a:stretch>
          </p:blipFill>
          <p:spPr bwMode="auto">
            <a:xfrm>
              <a:off x="3671459" y="5941709"/>
              <a:ext cx="8193886" cy="786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4037323" y="6067408"/>
              <a:ext cx="7462157" cy="9787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3200" b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Khi chia tay b</a:t>
              </a:r>
              <a:r>
                <a:rPr lang="en-US" sz="3200" b="1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à</a:t>
              </a:r>
              <a:r>
                <a:rPr lang="en-US" sz="3200" b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cụ dặn mẹ con b</a:t>
              </a:r>
              <a:r>
                <a:rPr lang="en-US" sz="3200" b="1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à</a:t>
              </a:r>
              <a:r>
                <a:rPr lang="en-US" sz="3200" b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góa điều gì?</a:t>
              </a:r>
              <a:endPara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494072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1" fill="hold" grpId="0" nodeType="withEffect" p14:presetBounceEnd="5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1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2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5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6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1" fill="hold" grpId="0" nodeType="withEffect" p14:presetBounceEnd="5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9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0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8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32" dur="3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3" presetID="6" presetClass="emph" presetSubtype="0" repeatCount="2000" autoRev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4" dur="2000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5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2" grpId="0" animBg="1"/>
          <p:bldP spid="23" grpId="0" animBg="1"/>
          <p:bldP spid="23" grpId="1" animBg="1"/>
          <p:bldP spid="24" grpId="0" animBg="1"/>
          <p:bldP spid="24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1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1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8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32" dur="3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3" presetID="6" presetClass="emph" presetSubtype="0" repeatCount="2000" autoRev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4" dur="2000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5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2" grpId="0" animBg="1"/>
          <p:bldP spid="23" grpId="0" animBg="1"/>
          <p:bldP spid="23" grpId="1" animBg="1"/>
          <p:bldP spid="24" grpId="0" animBg="1"/>
          <p:bldP spid="24" grpId="1" animBg="1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Ke chuye_1"/>
          <p:cNvPicPr>
            <a:picLocks noChangeAspect="1"/>
          </p:cNvPicPr>
          <p:nvPr/>
        </p:nvPicPr>
        <p:blipFill>
          <a:blip r:embed="rId3">
            <a:lum contrast="12000"/>
          </a:blip>
          <a:stretch>
            <a:fillRect/>
          </a:stretch>
        </p:blipFill>
        <p:spPr>
          <a:xfrm>
            <a:off x="3163391" y="689414"/>
            <a:ext cx="8627406" cy="55029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2DA5F2FB-8997-4BCE-8089-5DE8E5E905D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586" y="2514557"/>
            <a:ext cx="3194106" cy="379885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16F72D8C-A526-4FA8-94D0-C585137C62D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44471"/>
            <a:ext cx="12192000" cy="1014172"/>
          </a:xfrm>
          <a:prstGeom prst="rect">
            <a:avLst/>
          </a:prstGeom>
        </p:spPr>
      </p:pic>
      <p:pic>
        <p:nvPicPr>
          <p:cNvPr id="29" name="图形 28">
            <a:extLst>
              <a:ext uri="{FF2B5EF4-FFF2-40B4-BE49-F238E27FC236}">
                <a16:creationId xmlns:a16="http://schemas.microsoft.com/office/drawing/2014/main" id="{4FE65AA6-D1F6-4137-AD4F-5945CA955B0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030830" y="105399"/>
            <a:ext cx="1041400" cy="1054100"/>
          </a:xfrm>
          <a:prstGeom prst="rect">
            <a:avLst/>
          </a:prstGeom>
        </p:spPr>
      </p:pic>
      <p:pic>
        <p:nvPicPr>
          <p:cNvPr id="33" name="图形 32">
            <a:extLst>
              <a:ext uri="{FF2B5EF4-FFF2-40B4-BE49-F238E27FC236}">
                <a16:creationId xmlns:a16="http://schemas.microsoft.com/office/drawing/2014/main" id="{D03FC56B-F2EA-45F1-8B7F-7AC781FFD97A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54590" y="692411"/>
            <a:ext cx="2073216" cy="467088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5B668911-A1C2-4773-84AC-84CC2248D910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9985" y="1007415"/>
            <a:ext cx="1727788" cy="1727788"/>
          </a:xfrm>
          <a:prstGeom prst="rect">
            <a:avLst/>
          </a:prstGeom>
        </p:spPr>
      </p:pic>
      <p:pic>
        <p:nvPicPr>
          <p:cNvPr id="20" name="Picture 159" descr="10004015438746072987">
            <a:extLst>
              <a:ext uri="{FF2B5EF4-FFF2-40B4-BE49-F238E27FC236}">
                <a16:creationId xmlns:a16="http://schemas.microsoft.com/office/drawing/2014/main" id="{3B6963B4-8FFD-4803-9C9B-49E743F0F62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98138">
            <a:off x="386503" y="925528"/>
            <a:ext cx="1322916" cy="132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五角星 45">
            <a:extLst>
              <a:ext uri="{FF2B5EF4-FFF2-40B4-BE49-F238E27FC236}">
                <a16:creationId xmlns:a16="http://schemas.microsoft.com/office/drawing/2014/main" id="{38E4C929-CDC9-48B2-958D-988FDC21653F}"/>
              </a:ext>
            </a:extLst>
          </p:cNvPr>
          <p:cNvSpPr/>
          <p:nvPr/>
        </p:nvSpPr>
        <p:spPr>
          <a:xfrm>
            <a:off x="8985408" y="354686"/>
            <a:ext cx="253437" cy="253437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19050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3" name="五角星 46">
            <a:extLst>
              <a:ext uri="{FF2B5EF4-FFF2-40B4-BE49-F238E27FC236}">
                <a16:creationId xmlns:a16="http://schemas.microsoft.com/office/drawing/2014/main" id="{E5F7556F-7F5B-4109-8C20-D22039746A8C}"/>
              </a:ext>
            </a:extLst>
          </p:cNvPr>
          <p:cNvSpPr/>
          <p:nvPr/>
        </p:nvSpPr>
        <p:spPr>
          <a:xfrm>
            <a:off x="10041665" y="413252"/>
            <a:ext cx="186345" cy="186345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12700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4" name="五角星 50">
            <a:extLst>
              <a:ext uri="{FF2B5EF4-FFF2-40B4-BE49-F238E27FC236}">
                <a16:creationId xmlns:a16="http://schemas.microsoft.com/office/drawing/2014/main" id="{0F0E5CBC-CD00-49B0-976D-86FD97EC9DFB}"/>
              </a:ext>
            </a:extLst>
          </p:cNvPr>
          <p:cNvSpPr/>
          <p:nvPr/>
        </p:nvSpPr>
        <p:spPr>
          <a:xfrm rot="19922997">
            <a:off x="8317674" y="456272"/>
            <a:ext cx="143799" cy="143799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12700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086106" y="5941709"/>
            <a:ext cx="9007845" cy="786147"/>
            <a:chOff x="3671459" y="5941709"/>
            <a:chExt cx="8193886" cy="786147"/>
          </a:xfrm>
        </p:grpSpPr>
        <p:pic>
          <p:nvPicPr>
            <p:cNvPr id="32" name="图片 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23" t="1778" r="3560" b="1866"/>
            <a:stretch>
              <a:fillRect/>
            </a:stretch>
          </p:blipFill>
          <p:spPr bwMode="auto">
            <a:xfrm>
              <a:off x="3671459" y="5941709"/>
              <a:ext cx="8193886" cy="786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4037323" y="6067408"/>
              <a:ext cx="7462157" cy="535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3200" b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Chuyện gì xảy ra trong đêm lễ hội?</a:t>
              </a:r>
              <a:endPara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471636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1" fill="hold" grpId="0" nodeType="withEffect" p14:presetBounceEnd="5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1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2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5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6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1" fill="hold" grpId="0" nodeType="withEffect" p14:presetBounceEnd="5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9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0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8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32" dur="3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3" presetID="6" presetClass="emph" presetSubtype="0" repeatCount="2000" autoRev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4" dur="2000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6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2" grpId="0" animBg="1"/>
          <p:bldP spid="23" grpId="0" animBg="1"/>
          <p:bldP spid="23" grpId="1" animBg="1"/>
          <p:bldP spid="24" grpId="0" animBg="1"/>
          <p:bldP spid="24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1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1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8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32" dur="3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3" presetID="6" presetClass="emph" presetSubtype="0" repeatCount="2000" autoRev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4" dur="2000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6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2" grpId="0" animBg="1"/>
          <p:bldP spid="23" grpId="0" animBg="1"/>
          <p:bldP spid="23" grpId="1" animBg="1"/>
          <p:bldP spid="24" grpId="0" animBg="1"/>
          <p:bldP spid="24" grpId="1" animBg="1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5" descr="Ke chuye_0"/>
          <p:cNvPicPr>
            <a:picLocks noChangeAspect="1"/>
          </p:cNvPicPr>
          <p:nvPr/>
        </p:nvPicPr>
        <p:blipFill>
          <a:blip r:embed="rId3">
            <a:lum contrast="12000"/>
          </a:blip>
          <a:stretch>
            <a:fillRect/>
          </a:stretch>
        </p:blipFill>
        <p:spPr>
          <a:xfrm>
            <a:off x="3538410" y="467791"/>
            <a:ext cx="8153332" cy="55996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2DA5F2FB-8997-4BCE-8089-5DE8E5E905D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586" y="2514557"/>
            <a:ext cx="3194106" cy="379885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16F72D8C-A526-4FA8-94D0-C585137C62D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44471"/>
            <a:ext cx="12192000" cy="1014172"/>
          </a:xfrm>
          <a:prstGeom prst="rect">
            <a:avLst/>
          </a:prstGeom>
        </p:spPr>
      </p:pic>
      <p:pic>
        <p:nvPicPr>
          <p:cNvPr id="29" name="图形 28">
            <a:extLst>
              <a:ext uri="{FF2B5EF4-FFF2-40B4-BE49-F238E27FC236}">
                <a16:creationId xmlns:a16="http://schemas.microsoft.com/office/drawing/2014/main" id="{4FE65AA6-D1F6-4137-AD4F-5945CA955B0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030830" y="105399"/>
            <a:ext cx="1041400" cy="1054100"/>
          </a:xfrm>
          <a:prstGeom prst="rect">
            <a:avLst/>
          </a:prstGeom>
        </p:spPr>
      </p:pic>
      <p:pic>
        <p:nvPicPr>
          <p:cNvPr id="33" name="图形 32">
            <a:extLst>
              <a:ext uri="{FF2B5EF4-FFF2-40B4-BE49-F238E27FC236}">
                <a16:creationId xmlns:a16="http://schemas.microsoft.com/office/drawing/2014/main" id="{D03FC56B-F2EA-45F1-8B7F-7AC781FFD97A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54590" y="692411"/>
            <a:ext cx="2073216" cy="467088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5B668911-A1C2-4773-84AC-84CC2248D910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9985" y="1007415"/>
            <a:ext cx="1727788" cy="1727788"/>
          </a:xfrm>
          <a:prstGeom prst="rect">
            <a:avLst/>
          </a:prstGeom>
        </p:spPr>
      </p:pic>
      <p:pic>
        <p:nvPicPr>
          <p:cNvPr id="20" name="Picture 159" descr="10004015438746072987">
            <a:extLst>
              <a:ext uri="{FF2B5EF4-FFF2-40B4-BE49-F238E27FC236}">
                <a16:creationId xmlns:a16="http://schemas.microsoft.com/office/drawing/2014/main" id="{3B6963B4-8FFD-4803-9C9B-49E743F0F62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98138">
            <a:off x="386503" y="925528"/>
            <a:ext cx="1322916" cy="132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五角星 45">
            <a:extLst>
              <a:ext uri="{FF2B5EF4-FFF2-40B4-BE49-F238E27FC236}">
                <a16:creationId xmlns:a16="http://schemas.microsoft.com/office/drawing/2014/main" id="{38E4C929-CDC9-48B2-958D-988FDC21653F}"/>
              </a:ext>
            </a:extLst>
          </p:cNvPr>
          <p:cNvSpPr/>
          <p:nvPr/>
        </p:nvSpPr>
        <p:spPr>
          <a:xfrm>
            <a:off x="8985408" y="354686"/>
            <a:ext cx="253437" cy="253437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19050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3" name="五角星 46">
            <a:extLst>
              <a:ext uri="{FF2B5EF4-FFF2-40B4-BE49-F238E27FC236}">
                <a16:creationId xmlns:a16="http://schemas.microsoft.com/office/drawing/2014/main" id="{E5F7556F-7F5B-4109-8C20-D22039746A8C}"/>
              </a:ext>
            </a:extLst>
          </p:cNvPr>
          <p:cNvSpPr/>
          <p:nvPr/>
        </p:nvSpPr>
        <p:spPr>
          <a:xfrm>
            <a:off x="10041665" y="413252"/>
            <a:ext cx="186345" cy="186345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12700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4" name="五角星 50">
            <a:extLst>
              <a:ext uri="{FF2B5EF4-FFF2-40B4-BE49-F238E27FC236}">
                <a16:creationId xmlns:a16="http://schemas.microsoft.com/office/drawing/2014/main" id="{0F0E5CBC-CD00-49B0-976D-86FD97EC9DFB}"/>
              </a:ext>
            </a:extLst>
          </p:cNvPr>
          <p:cNvSpPr/>
          <p:nvPr/>
        </p:nvSpPr>
        <p:spPr>
          <a:xfrm rot="19922997">
            <a:off x="8317674" y="456272"/>
            <a:ext cx="143799" cy="143799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12700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086106" y="5941709"/>
            <a:ext cx="9007845" cy="786147"/>
            <a:chOff x="3671459" y="5941709"/>
            <a:chExt cx="8193886" cy="786147"/>
          </a:xfrm>
        </p:grpSpPr>
        <p:pic>
          <p:nvPicPr>
            <p:cNvPr id="32" name="图片 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23" t="1778" r="3560" b="1866"/>
            <a:stretch>
              <a:fillRect/>
            </a:stretch>
          </p:blipFill>
          <p:spPr bwMode="auto">
            <a:xfrm>
              <a:off x="3671459" y="5941709"/>
              <a:ext cx="8193886" cy="786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4037323" y="6067408"/>
              <a:ext cx="7462157" cy="535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3200" b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Hồ Ba Bể được hình thành như thế nào?</a:t>
              </a:r>
              <a:endPara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620431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1" fill="hold" grpId="0" nodeType="withEffect" p14:presetBounceEnd="5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1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2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5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6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1" fill="hold" grpId="0" nodeType="withEffect" p14:presetBounceEnd="5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9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0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8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32" dur="3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3" presetID="6" presetClass="emph" presetSubtype="0" repeatCount="2000" autoRev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4" dur="2000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9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4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2" grpId="0" animBg="1"/>
          <p:bldP spid="23" grpId="0" animBg="1"/>
          <p:bldP spid="23" grpId="1" animBg="1"/>
          <p:bldP spid="24" grpId="0" animBg="1"/>
          <p:bldP spid="24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1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1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8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32" dur="3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3" presetID="6" presetClass="emph" presetSubtype="0" repeatCount="2000" autoRev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4" dur="2000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9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4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2" grpId="0" animBg="1"/>
          <p:bldP spid="23" grpId="0" animBg="1"/>
          <p:bldP spid="23" grpId="1" animBg="1"/>
          <p:bldP spid="24" grpId="0" animBg="1"/>
          <p:bldP spid="24" grpId="1" animBg="1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water, outdoor, mountain, river&#10;&#10;Description automatically generated">
            <a:extLst>
              <a:ext uri="{FF2B5EF4-FFF2-40B4-BE49-F238E27FC236}">
                <a16:creationId xmlns:a16="http://schemas.microsoft.com/office/drawing/2014/main" id="{8170CDE8-2DAF-4EF3-881E-FF36C1867F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951" y="114081"/>
            <a:ext cx="9543606" cy="61381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0AB95998-5E12-4342-910D-A6F1CFF8B697}"/>
              </a:ext>
            </a:extLst>
          </p:cNvPr>
          <p:cNvSpPr txBox="1">
            <a:spLocks/>
          </p:cNvSpPr>
          <p:nvPr/>
        </p:nvSpPr>
        <p:spPr>
          <a:xfrm>
            <a:off x="4225796" y="6096584"/>
            <a:ext cx="4069118" cy="960438"/>
          </a:xfrm>
          <a:prstGeom prst="rect">
            <a:avLst/>
          </a:prstGeom>
          <a:ln/>
        </p:spPr>
        <p:txBody>
          <a:bodyPr vert="horz" wrap="square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3600" b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Gò Bà Góa</a:t>
            </a:r>
            <a:endParaRPr lang="en-US" altLang="en-US" sz="3600" b="1" dirty="0">
              <a:solidFill>
                <a:srgbClr val="002060"/>
              </a:solidFill>
              <a:latin typeface="UTM Avo" panose="020406030505060202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68669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7782AFD5-09FE-40E2-9E62-43893DFFC8D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2342" y="3208070"/>
            <a:ext cx="2729954" cy="316230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71CB24BC-FFF6-4C06-88C6-25355E182E9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907325"/>
            <a:ext cx="12192000" cy="395067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216947" y="2335719"/>
            <a:ext cx="9527253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4400" dirty="0">
                <a:solidFill>
                  <a:srgbClr val="00FF00"/>
                </a:solidFill>
                <a:latin typeface="UTM Guanine" panose="02040603050506020204" pitchFamily="18" charset="0"/>
              </a:rPr>
              <a:t>THI  </a:t>
            </a:r>
            <a:r>
              <a:rPr lang="en-US" sz="4400">
                <a:solidFill>
                  <a:srgbClr val="00FF00"/>
                </a:solidFill>
                <a:latin typeface="UTM Guanine" panose="02040603050506020204" pitchFamily="18" charset="0"/>
              </a:rPr>
              <a:t>KỂ CHUYỆN THEO TRANH </a:t>
            </a:r>
            <a:endParaRPr lang="en-US" sz="4400" dirty="0">
              <a:solidFill>
                <a:srgbClr val="00FF00"/>
              </a:solidFill>
              <a:latin typeface="UTM Guanine" panose="020406030505060202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93" b="89934" l="3222" r="98637">
                        <a14:foregroundMark x1="9211" y1="14622" x2="9211" y2="14622"/>
                        <a14:foregroundMark x1="8261" y1="47245" x2="10822" y2="55694"/>
                        <a14:foregroundMark x1="6609" y1="51359" x2="7559" y2="56650"/>
                        <a14:foregroundMark x1="6609" y1="51359" x2="6609" y2="51359"/>
                        <a14:foregroundMark x1="10409" y1="72079" x2="8261" y2="75018"/>
                        <a14:foregroundMark x1="16274" y1="71859" x2="18422" y2="74504"/>
                        <a14:foregroundMark x1="28872" y1="81999" x2="30525" y2="84864"/>
                        <a14:foregroundMark x1="33912" y1="78619" x2="35275" y2="80309"/>
                        <a14:foregroundMark x1="47997" y1="47686" x2="47336" y2="56870"/>
                        <a14:foregroundMark x1="71871" y1="18222" x2="73110" y2="76194"/>
                        <a14:foregroundMark x1="68360" y1="43350" x2="66997" y2="75974"/>
                        <a14:foregroundMark x1="60512" y1="33431" x2="64312" y2="44306"/>
                        <a14:foregroundMark x1="64684" y1="40926" x2="67699" y2="49155"/>
                        <a14:foregroundMark x1="86948" y1="41220" x2="89674" y2="85599"/>
                        <a14:foregroundMark x1="83271" y1="80088" x2="80834" y2="85599"/>
                        <a14:foregroundMark x1="80297" y1="77663" x2="78521" y2="82219"/>
                        <a14:foregroundMark x1="85171" y1="84423" x2="87898" y2="85819"/>
                        <a14:foregroundMark x1="56836" y1="47245" x2="56010" y2="48200"/>
                        <a14:backgroundMark x1="42586" y1="45775" x2="41347" y2="55400"/>
                        <a14:backgroundMark x1="64147" y1="35856" x2="66460" y2="41220"/>
                        <a14:backgroundMark x1="41347" y1="36150" x2="41347" y2="373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021" y="3347480"/>
            <a:ext cx="7137048" cy="4011402"/>
          </a:xfrm>
          <a:prstGeom prst="rect">
            <a:avLst/>
          </a:prstGeom>
        </p:spPr>
      </p:pic>
      <p:sp>
        <p:nvSpPr>
          <p:cNvPr id="15" name="五角星 44">
            <a:extLst>
              <a:ext uri="{FF2B5EF4-FFF2-40B4-BE49-F238E27FC236}">
                <a16:creationId xmlns:a16="http://schemas.microsoft.com/office/drawing/2014/main" id="{A2F9CDE6-837E-4EE2-8076-2500FC9BEE79}"/>
              </a:ext>
            </a:extLst>
          </p:cNvPr>
          <p:cNvSpPr/>
          <p:nvPr/>
        </p:nvSpPr>
        <p:spPr>
          <a:xfrm rot="19967404">
            <a:off x="10242914" y="1554002"/>
            <a:ext cx="458393" cy="458393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6" name="五角星 45">
            <a:extLst>
              <a:ext uri="{FF2B5EF4-FFF2-40B4-BE49-F238E27FC236}">
                <a16:creationId xmlns:a16="http://schemas.microsoft.com/office/drawing/2014/main" id="{1083D8C4-3FA3-4D26-95F1-E4ED79E7E097}"/>
              </a:ext>
            </a:extLst>
          </p:cNvPr>
          <p:cNvSpPr/>
          <p:nvPr/>
        </p:nvSpPr>
        <p:spPr>
          <a:xfrm>
            <a:off x="9359523" y="1941840"/>
            <a:ext cx="253437" cy="253437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19050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9" name="五角星 46">
            <a:extLst>
              <a:ext uri="{FF2B5EF4-FFF2-40B4-BE49-F238E27FC236}">
                <a16:creationId xmlns:a16="http://schemas.microsoft.com/office/drawing/2014/main" id="{903077AA-E7F0-4386-873C-E3BE5BA20926}"/>
              </a:ext>
            </a:extLst>
          </p:cNvPr>
          <p:cNvSpPr/>
          <p:nvPr/>
        </p:nvSpPr>
        <p:spPr>
          <a:xfrm>
            <a:off x="11139005" y="1938919"/>
            <a:ext cx="186345" cy="186345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12700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0" name="五角星 50">
            <a:extLst>
              <a:ext uri="{FF2B5EF4-FFF2-40B4-BE49-F238E27FC236}">
                <a16:creationId xmlns:a16="http://schemas.microsoft.com/office/drawing/2014/main" id="{6B511B5E-2CF9-4D21-B1D9-E40ABAC1D521}"/>
              </a:ext>
            </a:extLst>
          </p:cNvPr>
          <p:cNvSpPr/>
          <p:nvPr/>
        </p:nvSpPr>
        <p:spPr>
          <a:xfrm rot="19922997">
            <a:off x="11333228" y="1556814"/>
            <a:ext cx="143799" cy="143799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12700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1" name="图形 85">
            <a:extLst>
              <a:ext uri="{FF2B5EF4-FFF2-40B4-BE49-F238E27FC236}">
                <a16:creationId xmlns:a16="http://schemas.microsoft.com/office/drawing/2014/main" id="{C69C4A99-2D7C-4571-9EA7-00C525FF3BE3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50582" y="164925"/>
            <a:ext cx="1041400" cy="1054100"/>
          </a:xfrm>
          <a:prstGeom prst="rect">
            <a:avLst/>
          </a:prstGeom>
        </p:spPr>
      </p:pic>
      <p:pic>
        <p:nvPicPr>
          <p:cNvPr id="25" name="图片 87">
            <a:extLst>
              <a:ext uri="{FF2B5EF4-FFF2-40B4-BE49-F238E27FC236}">
                <a16:creationId xmlns:a16="http://schemas.microsoft.com/office/drawing/2014/main" id="{096AE016-1CF1-4175-9674-08214C44045B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9760" y="344390"/>
            <a:ext cx="833836" cy="964655"/>
          </a:xfrm>
          <a:prstGeom prst="rect">
            <a:avLst/>
          </a:prstGeom>
        </p:spPr>
      </p:pic>
      <p:pic>
        <p:nvPicPr>
          <p:cNvPr id="26" name="Picture 5" descr="C:\Users\Administrator\Desktop\小鸟.png">
            <a:extLst>
              <a:ext uri="{FF2B5EF4-FFF2-40B4-BE49-F238E27FC236}">
                <a16:creationId xmlns:a16="http://schemas.microsoft.com/office/drawing/2014/main" id="{ADD208CA-3C01-444E-9CB0-D3777BCF10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04103" y="587179"/>
            <a:ext cx="834877" cy="887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45326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" fill="hold" grpId="0" nodeType="withEffect" p14:presetBounceEnd="50000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4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" fill="hold" grpId="0" nodeType="withEffect" p14:presetBounceEnd="50000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7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8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" fill="hold" grpId="0" nodeType="withEffect" p14:presetBounceEnd="50000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1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2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1" fill="hold" grpId="0" nodeType="withEffect" p14:presetBounceEnd="50000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5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6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2" fill="hold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0" presetClass="path" presetSubtype="0" accel="50000" decel="50000" fill="hold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    <p:cBhvr>
                                            <p:cTn id="42" dur="6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8" presetClass="emph" presetSubtype="0" repeatCount="2000" fill="hold" grpId="1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44" dur="3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5" presetID="8" presetClass="emph" presetSubtype="0" repeatCount="2000" fill="hold" grpId="1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46" dur="3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7" presetID="6" presetClass="emph" presetSubtype="0" repeatCount="2000" autoRev="1" fill="hold" grpId="1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animScale>
                                          <p:cBhvr>
                                            <p:cTn id="48" dur="2000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 animBg="1"/>
          <p:bldP spid="15" grpId="1" animBg="1"/>
          <p:bldP spid="16" grpId="0" animBg="1"/>
          <p:bldP spid="19" grpId="0" animBg="1"/>
          <p:bldP spid="19" grpId="1" animBg="1"/>
          <p:bldP spid="20" grpId="0" animBg="1"/>
          <p:bldP spid="20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" fill="hold" grpId="0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" fill="hold" grpId="0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" fill="hold" grpId="0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1" fill="hold" grpId="0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2" fill="hold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0" presetClass="path" presetSubtype="0" accel="50000" decel="50000" fill="hold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    <p:cBhvr>
                                            <p:cTn id="42" dur="6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8" presetClass="emph" presetSubtype="0" repeatCount="2000" fill="hold" grpId="1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44" dur="3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5" presetID="8" presetClass="emph" presetSubtype="0" repeatCount="2000" fill="hold" grpId="1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46" dur="3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7" presetID="6" presetClass="emph" presetSubtype="0" repeatCount="2000" autoRev="1" fill="hold" grpId="1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animScale>
                                          <p:cBhvr>
                                            <p:cTn id="48" dur="2000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 animBg="1"/>
          <p:bldP spid="15" grpId="1" animBg="1"/>
          <p:bldP spid="16" grpId="0" animBg="1"/>
          <p:bldP spid="19" grpId="0" animBg="1"/>
          <p:bldP spid="19" grpId="1" animBg="1"/>
          <p:bldP spid="20" grpId="0" animBg="1"/>
          <p:bldP spid="20" grpId="1" animBg="1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roup 55">
            <a:extLst>
              <a:ext uri="{FF2B5EF4-FFF2-40B4-BE49-F238E27FC236}">
                <a16:creationId xmlns:a16="http://schemas.microsoft.com/office/drawing/2014/main" id="{E4B86D33-0E2C-4799-A9B4-3CFA82D34800}"/>
              </a:ext>
            </a:extLst>
          </p:cNvPr>
          <p:cNvGrpSpPr/>
          <p:nvPr/>
        </p:nvGrpSpPr>
        <p:grpSpPr>
          <a:xfrm>
            <a:off x="491318" y="120690"/>
            <a:ext cx="11122927" cy="1107293"/>
            <a:chOff x="-361998" y="2809824"/>
            <a:chExt cx="3442953" cy="1388204"/>
          </a:xfrm>
        </p:grpSpPr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C153C45A-B5D6-449D-95DE-B5F4E0CA7A2A}"/>
                </a:ext>
              </a:extLst>
            </p:cNvPr>
            <p:cNvSpPr txBox="1"/>
            <p:nvPr/>
          </p:nvSpPr>
          <p:spPr>
            <a:xfrm>
              <a:off x="-361998" y="2809824"/>
              <a:ext cx="3442953" cy="1388204"/>
            </a:xfrm>
            <a:prstGeom prst="roundRect">
              <a:avLst>
                <a:gd name="adj" fmla="val 17994"/>
              </a:avLst>
            </a:prstGeom>
            <a:solidFill>
              <a:schemeClr val="bg1"/>
            </a:solidFill>
            <a:ln w="38100">
              <a:solidFill>
                <a:srgbClr val="FFEF00"/>
              </a:solidFill>
              <a:prstDash val="lgDash"/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33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endParaRPr lang="en-US" sz="33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58" name="组合 58">
              <a:extLst>
                <a:ext uri="{FF2B5EF4-FFF2-40B4-BE49-F238E27FC236}">
                  <a16:creationId xmlns:a16="http://schemas.microsoft.com/office/drawing/2014/main" id="{6B8AF614-31CA-45D8-A5B0-D933F55BDE14}"/>
                </a:ext>
              </a:extLst>
            </p:cNvPr>
            <p:cNvGrpSpPr/>
            <p:nvPr/>
          </p:nvGrpSpPr>
          <p:grpSpPr>
            <a:xfrm rot="2224307">
              <a:off x="1254960" y="3228995"/>
              <a:ext cx="502617" cy="284661"/>
              <a:chOff x="11046365" y="4655056"/>
              <a:chExt cx="679565" cy="384877"/>
            </a:xfrm>
          </p:grpSpPr>
          <p:sp>
            <p:nvSpPr>
              <p:cNvPr id="59" name="五角星 2">
                <a:extLst>
                  <a:ext uri="{FF2B5EF4-FFF2-40B4-BE49-F238E27FC236}">
                    <a16:creationId xmlns:a16="http://schemas.microsoft.com/office/drawing/2014/main" id="{38674AB7-00FB-4AA9-8678-8D3E14042175}"/>
                  </a:ext>
                </a:extLst>
              </p:cNvPr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60" name="五角星 2">
                <a:extLst>
                  <a:ext uri="{FF2B5EF4-FFF2-40B4-BE49-F238E27FC236}">
                    <a16:creationId xmlns:a16="http://schemas.microsoft.com/office/drawing/2014/main" id="{C2076813-290E-40AB-BFCD-34079681C42F}"/>
                  </a:ext>
                </a:extLst>
              </p:cNvPr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</p:grpSp>
      <p:pic>
        <p:nvPicPr>
          <p:cNvPr id="33" name="图片 32">
            <a:extLst>
              <a:ext uri="{FF2B5EF4-FFF2-40B4-BE49-F238E27FC236}">
                <a16:creationId xmlns:a16="http://schemas.microsoft.com/office/drawing/2014/main" id="{46EFF042-0430-4E4C-84B8-96C30FA098E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86003" y="4070693"/>
            <a:ext cx="3178426" cy="2024275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42C2F4C7-91AF-47C0-81E9-561F509A58A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3104" y="2236069"/>
            <a:ext cx="3178426" cy="2024275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8AD3495A-843E-4F19-BF65-1D2AB4E5D64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974" y="339363"/>
            <a:ext cx="1475295" cy="1475295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5B668911-A1C2-4773-84AC-84CC2248D91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20299" y="1371093"/>
            <a:ext cx="1727788" cy="1727788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45BE7336-9243-413D-BD36-3E84FA570D4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1626" y="291034"/>
            <a:ext cx="1609724" cy="1320799"/>
          </a:xfrm>
          <a:prstGeom prst="rect">
            <a:avLst/>
          </a:prstGeom>
        </p:spPr>
      </p:pic>
      <p:sp>
        <p:nvSpPr>
          <p:cNvPr id="27" name="Rectangle 3"/>
          <p:cNvSpPr txBox="1"/>
          <p:nvPr/>
        </p:nvSpPr>
        <p:spPr>
          <a:xfrm>
            <a:off x="2052753" y="392717"/>
            <a:ext cx="8635148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marL="0" lvl="4">
              <a:spcBef>
                <a:spcPct val="20000"/>
              </a:spcBef>
            </a:pPr>
            <a:r>
              <a:rPr lang="en-US" altLang="en-US" sz="3600" b="1" dirty="0">
                <a:solidFill>
                  <a:schemeClr val="accent2">
                    <a:lumMod val="75000"/>
                  </a:schemeClr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Quan sát tranh </a:t>
            </a:r>
            <a:r>
              <a:rPr lang="en-US" altLang="en-US" sz="3600" b="1">
                <a:solidFill>
                  <a:schemeClr val="accent2">
                    <a:lumMod val="75000"/>
                  </a:schemeClr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v</a:t>
            </a:r>
            <a:r>
              <a:rPr lang="en-US" altLang="en-US" sz="3600" b="1">
                <a:solidFill>
                  <a:schemeClr val="accent2">
                    <a:lumMod val="75000"/>
                  </a:schemeClr>
                </a:solidFill>
                <a:latin typeface="UTM Aptima" panose="020406030505060202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3600" b="1">
                <a:solidFill>
                  <a:schemeClr val="accent2">
                    <a:lumMod val="75000"/>
                  </a:schemeClr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kể lại câu chuyện.</a:t>
            </a:r>
            <a:endParaRPr lang="en-US" altLang="en-US" sz="3600" b="1" dirty="0">
              <a:solidFill>
                <a:schemeClr val="accent2">
                  <a:lumMod val="75000"/>
                </a:schemeClr>
              </a:solidFill>
              <a:latin typeface="UTM Aptima" panose="020406030505060202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5" name="Picture 2" descr="Ke chuye_3"/>
          <p:cNvPicPr>
            <a:picLocks noChangeAspect="1"/>
          </p:cNvPicPr>
          <p:nvPr/>
        </p:nvPicPr>
        <p:blipFill>
          <a:blip r:embed="rId7">
            <a:lum contrast="12000"/>
          </a:blip>
          <a:stretch>
            <a:fillRect/>
          </a:stretch>
        </p:blipFill>
        <p:spPr>
          <a:xfrm>
            <a:off x="2200470" y="1193695"/>
            <a:ext cx="3424851" cy="279286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" name="Picture 2" descr="Ke chuye_2"/>
          <p:cNvPicPr>
            <a:picLocks noChangeAspect="1"/>
          </p:cNvPicPr>
          <p:nvPr/>
        </p:nvPicPr>
        <p:blipFill>
          <a:blip r:embed="rId8">
            <a:lum contrast="12000"/>
          </a:blip>
          <a:stretch>
            <a:fillRect/>
          </a:stretch>
        </p:blipFill>
        <p:spPr>
          <a:xfrm>
            <a:off x="6187807" y="1193696"/>
            <a:ext cx="3427985" cy="27910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2" name="Picture 2" descr="Ke chuye_1"/>
          <p:cNvPicPr>
            <a:picLocks noChangeAspect="1"/>
          </p:cNvPicPr>
          <p:nvPr/>
        </p:nvPicPr>
        <p:blipFill>
          <a:blip r:embed="rId9">
            <a:lum contrast="12000"/>
          </a:blip>
          <a:stretch>
            <a:fillRect/>
          </a:stretch>
        </p:blipFill>
        <p:spPr>
          <a:xfrm>
            <a:off x="2213170" y="4236866"/>
            <a:ext cx="3412151" cy="262113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" name="Picture 5" descr="Ke chuye_0"/>
          <p:cNvPicPr>
            <a:picLocks noChangeAspect="1"/>
          </p:cNvPicPr>
          <p:nvPr/>
        </p:nvPicPr>
        <p:blipFill>
          <a:blip r:embed="rId10">
            <a:lum contrast="12000"/>
          </a:blip>
          <a:stretch>
            <a:fillRect/>
          </a:stretch>
        </p:blipFill>
        <p:spPr>
          <a:xfrm>
            <a:off x="6150259" y="4166025"/>
            <a:ext cx="3536373" cy="269197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1" name="Rounded Rectangular Callout 50"/>
          <p:cNvSpPr/>
          <p:nvPr/>
        </p:nvSpPr>
        <p:spPr>
          <a:xfrm>
            <a:off x="109144" y="2286000"/>
            <a:ext cx="2104026" cy="1524000"/>
          </a:xfrm>
          <a:prstGeom prst="wedgeRoundRectCallout">
            <a:avLst>
              <a:gd name="adj1" fmla="val 60107"/>
              <a:gd name="adj2" fmla="val -103606"/>
              <a:gd name="adj3" fmla="val 16667"/>
            </a:avLst>
          </a:prstGeom>
          <a:solidFill>
            <a:srgbClr val="C7E3ED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cụ ăn xin xuất hiện như </a:t>
            </a:r>
            <a:r>
              <a:rPr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thế n</a:t>
            </a:r>
            <a:r>
              <a:rPr sz="2400" b="1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o?</a:t>
            </a:r>
            <a:endParaRPr sz="24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2" name="Rounded Rectangular Callout 51"/>
          <p:cNvSpPr/>
          <p:nvPr/>
        </p:nvSpPr>
        <p:spPr>
          <a:xfrm>
            <a:off x="9968197" y="1852574"/>
            <a:ext cx="2114659" cy="1371600"/>
          </a:xfrm>
          <a:prstGeom prst="wedgeRoundRectCallout">
            <a:avLst>
              <a:gd name="adj1" fmla="val -63056"/>
              <a:gd name="adj2" fmla="val -80812"/>
              <a:gd name="adj3" fmla="val 16667"/>
            </a:avLst>
          </a:prstGeom>
          <a:solidFill>
            <a:srgbClr val="87AACB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 eaLnBrk="1" hangingPunct="1"/>
            <a:r>
              <a:rPr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đã giúp đỡ</a:t>
            </a:r>
            <a:r>
              <a:rPr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 </a:t>
            </a:r>
            <a:r>
              <a:rPr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cụ </a:t>
            </a: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chỗ </a:t>
            </a:r>
            <a:r>
              <a:rPr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, chỗ </a:t>
            </a:r>
            <a:r>
              <a:rPr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nghỉ?</a:t>
            </a:r>
            <a:endParaRPr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Rounded Rectangular Callout 52"/>
          <p:cNvSpPr/>
          <p:nvPr/>
        </p:nvSpPr>
        <p:spPr>
          <a:xfrm>
            <a:off x="109144" y="4868017"/>
            <a:ext cx="2015126" cy="1485900"/>
          </a:xfrm>
          <a:prstGeom prst="wedgeRoundRectCallout">
            <a:avLst>
              <a:gd name="adj1" fmla="val 64960"/>
              <a:gd name="adj2" fmla="val -79424"/>
              <a:gd name="adj3" fmla="val 16667"/>
            </a:avLst>
          </a:prstGeom>
          <a:solidFill>
            <a:srgbClr val="50A0BA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algn="ctr" eaLnBrk="1" hangingPunct="1"/>
            <a:r>
              <a:rPr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Chuyện gì xảy ra trong đêm lễ hội ?</a:t>
            </a:r>
          </a:p>
        </p:txBody>
      </p:sp>
      <p:sp>
        <p:nvSpPr>
          <p:cNvPr id="54" name="Rounded Rectangular Callout 53"/>
          <p:cNvSpPr/>
          <p:nvPr/>
        </p:nvSpPr>
        <p:spPr>
          <a:xfrm>
            <a:off x="9968197" y="4818047"/>
            <a:ext cx="2114659" cy="1724608"/>
          </a:xfrm>
          <a:prstGeom prst="wedgeRoundRectCallout">
            <a:avLst>
              <a:gd name="adj1" fmla="val -57500"/>
              <a:gd name="adj2" fmla="val -78770"/>
              <a:gd name="adj3" fmla="val 16667"/>
            </a:avLst>
          </a:prstGeom>
          <a:solidFill>
            <a:srgbClr val="6EC7E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algn="ctr" eaLnBrk="1" hangingPunct="1"/>
            <a:r>
              <a:rPr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Hồ Ba Bể hình thành như </a:t>
            </a:r>
            <a:r>
              <a:rPr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thế nào?</a:t>
            </a:r>
            <a:endParaRPr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13052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51" grpId="0" animBg="1"/>
      <p:bldP spid="52" grpId="0" animBg="1"/>
      <p:bldP spid="53" grpId="0" animBg="1"/>
      <p:bldP spid="5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图片 75">
            <a:extLst>
              <a:ext uri="{FF2B5EF4-FFF2-40B4-BE49-F238E27FC236}">
                <a16:creationId xmlns:a16="http://schemas.microsoft.com/office/drawing/2014/main" id="{4F462C03-C92C-4CA8-94CE-65932A8DE4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1480" y="1913935"/>
            <a:ext cx="7406639" cy="4717137"/>
          </a:xfrm>
          <a:prstGeom prst="rect">
            <a:avLst/>
          </a:prstGeom>
        </p:spPr>
      </p:pic>
      <p:pic>
        <p:nvPicPr>
          <p:cNvPr id="72" name="图片 71">
            <a:extLst>
              <a:ext uri="{FF2B5EF4-FFF2-40B4-BE49-F238E27FC236}">
                <a16:creationId xmlns:a16="http://schemas.microsoft.com/office/drawing/2014/main" id="{2143E41C-32C1-4410-B79C-092861AD16F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472185" y="1359350"/>
            <a:ext cx="4574163" cy="5271722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5B668911-A1C2-4773-84AC-84CC2248D91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8815" y="2331992"/>
            <a:ext cx="1727788" cy="1727788"/>
          </a:xfrm>
          <a:prstGeom prst="rect">
            <a:avLst/>
          </a:prstGeom>
        </p:spPr>
      </p:pic>
      <p:sp>
        <p:nvSpPr>
          <p:cNvPr id="80" name="五角星 44">
            <a:extLst>
              <a:ext uri="{FF2B5EF4-FFF2-40B4-BE49-F238E27FC236}">
                <a16:creationId xmlns:a16="http://schemas.microsoft.com/office/drawing/2014/main" id="{A2F9CDE6-837E-4EE2-8076-2500FC9BEE79}"/>
              </a:ext>
            </a:extLst>
          </p:cNvPr>
          <p:cNvSpPr/>
          <p:nvPr/>
        </p:nvSpPr>
        <p:spPr>
          <a:xfrm rot="19967404">
            <a:off x="10242914" y="1554002"/>
            <a:ext cx="458393" cy="458393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81" name="五角星 45">
            <a:extLst>
              <a:ext uri="{FF2B5EF4-FFF2-40B4-BE49-F238E27FC236}">
                <a16:creationId xmlns:a16="http://schemas.microsoft.com/office/drawing/2014/main" id="{1083D8C4-3FA3-4D26-95F1-E4ED79E7E097}"/>
              </a:ext>
            </a:extLst>
          </p:cNvPr>
          <p:cNvSpPr/>
          <p:nvPr/>
        </p:nvSpPr>
        <p:spPr>
          <a:xfrm>
            <a:off x="9359523" y="1941840"/>
            <a:ext cx="253437" cy="253437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19050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82" name="五角星 46">
            <a:extLst>
              <a:ext uri="{FF2B5EF4-FFF2-40B4-BE49-F238E27FC236}">
                <a16:creationId xmlns:a16="http://schemas.microsoft.com/office/drawing/2014/main" id="{903077AA-E7F0-4386-873C-E3BE5BA20926}"/>
              </a:ext>
            </a:extLst>
          </p:cNvPr>
          <p:cNvSpPr/>
          <p:nvPr/>
        </p:nvSpPr>
        <p:spPr>
          <a:xfrm>
            <a:off x="11139005" y="1938919"/>
            <a:ext cx="186345" cy="186345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12700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83" name="五角星 50">
            <a:extLst>
              <a:ext uri="{FF2B5EF4-FFF2-40B4-BE49-F238E27FC236}">
                <a16:creationId xmlns:a16="http://schemas.microsoft.com/office/drawing/2014/main" id="{6B511B5E-2CF9-4D21-B1D9-E40ABAC1D521}"/>
              </a:ext>
            </a:extLst>
          </p:cNvPr>
          <p:cNvSpPr/>
          <p:nvPr/>
        </p:nvSpPr>
        <p:spPr>
          <a:xfrm rot="19922997">
            <a:off x="11333228" y="1556814"/>
            <a:ext cx="143799" cy="143799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12700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86" name="图形 85">
            <a:extLst>
              <a:ext uri="{FF2B5EF4-FFF2-40B4-BE49-F238E27FC236}">
                <a16:creationId xmlns:a16="http://schemas.microsoft.com/office/drawing/2014/main" id="{C69C4A99-2D7C-4571-9EA7-00C525FF3BE3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50582" y="164925"/>
            <a:ext cx="1041400" cy="1054100"/>
          </a:xfrm>
          <a:prstGeom prst="rect">
            <a:avLst/>
          </a:prstGeom>
        </p:spPr>
      </p:pic>
      <p:pic>
        <p:nvPicPr>
          <p:cNvPr id="88" name="图片 87">
            <a:extLst>
              <a:ext uri="{FF2B5EF4-FFF2-40B4-BE49-F238E27FC236}">
                <a16:creationId xmlns:a16="http://schemas.microsoft.com/office/drawing/2014/main" id="{096AE016-1CF1-4175-9674-08214C44045B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1216" y="2464345"/>
            <a:ext cx="833836" cy="964655"/>
          </a:xfrm>
          <a:prstGeom prst="rect">
            <a:avLst/>
          </a:prstGeom>
        </p:spPr>
      </p:pic>
      <p:pic>
        <p:nvPicPr>
          <p:cNvPr id="84" name="Picture 5" descr="C:\Users\Administrator\Desktop\小鸟.png">
            <a:extLst>
              <a:ext uri="{FF2B5EF4-FFF2-40B4-BE49-F238E27FC236}">
                <a16:creationId xmlns:a16="http://schemas.microsoft.com/office/drawing/2014/main" id="{ADD208CA-3C01-444E-9CB0-D3777BCF10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04103" y="587179"/>
            <a:ext cx="834877" cy="887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568287" y="3753134"/>
            <a:ext cx="55707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70C0"/>
                </a:solidFill>
                <a:latin typeface="UTM Avo" panose="02040603050506020204" pitchFamily="18" charset="0"/>
              </a:rPr>
              <a:t>Qua câu chuyện trên em hiểu được điều gì?</a:t>
            </a:r>
          </a:p>
        </p:txBody>
      </p:sp>
    </p:spTree>
    <p:extLst>
      <p:ext uri="{BB962C8B-B14F-4D97-AF65-F5344CB8AC3E}">
        <p14:creationId xmlns:p14="http://schemas.microsoft.com/office/powerpoint/2010/main" val="17900407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7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8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" fill="hold" grpId="0" nodeType="withEffect" p14:presetBounceEnd="50000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7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8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" fill="hold" grpId="0" nodeType="withEffect" p14:presetBounceEnd="50000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1" dur="75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2" dur="75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1" fill="hold" grpId="0" nodeType="withEffect" p14:presetBounceEnd="50000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5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6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1" fill="hold" grpId="0" nodeType="withEffect" p14:presetBounceEnd="50000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9" dur="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0" dur="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2" fill="hold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0" presetClass="path" presetSubtype="0" accel="50000" decel="50000" fill="hold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    <p:cBhvr>
                                            <p:cTn id="46" dur="65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7" presetID="8" presetClass="emph" presetSubtype="0" repeatCount="2000" fill="hold" grpId="1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48" dur="3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9" presetID="8" presetClass="emph" presetSubtype="0" repeatCount="2000" fill="hold" grpId="1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50" dur="3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1" presetID="6" presetClass="emph" presetSubtype="0" repeatCount="2000" autoRev="1" fill="hold" grpId="1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animScale>
                                          <p:cBhvr>
                                            <p:cTn id="52" dur="2000" fill="hold"/>
                                            <p:tgtEl>
                                              <p:spTgt spid="83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3" fill="hold">
                          <p:stCondLst>
                            <p:cond delay="indefinite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0" grpId="0" animBg="1"/>
          <p:bldP spid="80" grpId="1" animBg="1"/>
          <p:bldP spid="81" grpId="0" animBg="1"/>
          <p:bldP spid="82" grpId="0" animBg="1"/>
          <p:bldP spid="82" grpId="1" animBg="1"/>
          <p:bldP spid="83" grpId="0" animBg="1"/>
          <p:bldP spid="83" grpId="1" animBg="1"/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7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8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" fill="hold" grpId="0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" fill="hold" grpId="0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75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75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1" fill="hold" grpId="0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1" fill="hold" grpId="0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2" fill="hold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0" presetClass="path" presetSubtype="0" accel="50000" decel="50000" fill="hold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    <p:cBhvr>
                                            <p:cTn id="46" dur="65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7" presetID="8" presetClass="emph" presetSubtype="0" repeatCount="2000" fill="hold" grpId="1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48" dur="3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9" presetID="8" presetClass="emph" presetSubtype="0" repeatCount="2000" fill="hold" grpId="1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50" dur="3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1" presetID="6" presetClass="emph" presetSubtype="0" repeatCount="2000" autoRev="1" fill="hold" grpId="1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animScale>
                                          <p:cBhvr>
                                            <p:cTn id="52" dur="2000" fill="hold"/>
                                            <p:tgtEl>
                                              <p:spTgt spid="83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3" fill="hold">
                          <p:stCondLst>
                            <p:cond delay="indefinite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0" grpId="0" animBg="1"/>
          <p:bldP spid="80" grpId="1" animBg="1"/>
          <p:bldP spid="81" grpId="0" animBg="1"/>
          <p:bldP spid="82" grpId="0" animBg="1"/>
          <p:bldP spid="82" grpId="1" animBg="1"/>
          <p:bldP spid="83" grpId="0" animBg="1"/>
          <p:bldP spid="83" grpId="1" animBg="1"/>
          <p:bldP spid="2" grpId="0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>
            <a:extLst>
              <a:ext uri="{FF2B5EF4-FFF2-40B4-BE49-F238E27FC236}">
                <a16:creationId xmlns:a16="http://schemas.microsoft.com/office/drawing/2014/main" id="{8AD3495A-843E-4F19-BF65-1D2AB4E5D64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974" y="339363"/>
            <a:ext cx="1475295" cy="1475295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5B668911-A1C2-4773-84AC-84CC2248D91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9952" y="1045918"/>
            <a:ext cx="1727788" cy="1727788"/>
          </a:xfrm>
          <a:prstGeom prst="rect">
            <a:avLst/>
          </a:prstGeom>
        </p:spPr>
      </p:pic>
      <p:grpSp>
        <p:nvGrpSpPr>
          <p:cNvPr id="38" name="组合 37">
            <a:extLst>
              <a:ext uri="{FF2B5EF4-FFF2-40B4-BE49-F238E27FC236}">
                <a16:creationId xmlns:a16="http://schemas.microsoft.com/office/drawing/2014/main" id="{7FC16F40-87C9-42D3-8A4C-B067A5D3BCCA}"/>
              </a:ext>
            </a:extLst>
          </p:cNvPr>
          <p:cNvGrpSpPr/>
          <p:nvPr/>
        </p:nvGrpSpPr>
        <p:grpSpPr>
          <a:xfrm>
            <a:off x="3417502" y="-160422"/>
            <a:ext cx="5557520" cy="2193758"/>
            <a:chOff x="3417502" y="-160422"/>
            <a:chExt cx="5557520" cy="2193758"/>
          </a:xfrm>
        </p:grpSpPr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CEA5C366-64F3-4D49-BB13-6ADBFB1BE4D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17502" y="-160422"/>
              <a:ext cx="5557520" cy="2193758"/>
            </a:xfrm>
            <a:prstGeom prst="rect">
              <a:avLst/>
            </a:prstGeom>
          </p:spPr>
        </p:pic>
        <p:sp>
          <p:nvSpPr>
            <p:cNvPr id="40" name="文本框 39">
              <a:extLst>
                <a:ext uri="{FF2B5EF4-FFF2-40B4-BE49-F238E27FC236}">
                  <a16:creationId xmlns:a16="http://schemas.microsoft.com/office/drawing/2014/main" id="{6FCE9A7F-A3A9-415A-9D17-102F6CC4509B}"/>
                </a:ext>
              </a:extLst>
            </p:cNvPr>
            <p:cNvSpPr txBox="1"/>
            <p:nvPr/>
          </p:nvSpPr>
          <p:spPr>
            <a:xfrm>
              <a:off x="4617100" y="807791"/>
              <a:ext cx="2930111" cy="707886"/>
            </a:xfrm>
            <a:prstGeom prst="rect">
              <a:avLst/>
            </a:prstGeom>
            <a:noFill/>
          </p:spPr>
          <p:txBody>
            <a:bodyPr vert="horz"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altLang="zh-CN" sz="4000" b="1" spc="-3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cs typeface="+mn-ea"/>
                  <a:sym typeface="+mn-lt"/>
                </a:rPr>
                <a:t>Ý NGHĨA</a:t>
              </a:r>
              <a:endParaRPr lang="zh-CN" altLang="en-US" sz="4000" b="1" spc="-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+mn-ea"/>
                <a:sym typeface="+mn-lt"/>
              </a:endParaRPr>
            </a:p>
          </p:txBody>
        </p:sp>
      </p:grpSp>
      <p:pic>
        <p:nvPicPr>
          <p:cNvPr id="29" name="图片 28">
            <a:extLst>
              <a:ext uri="{FF2B5EF4-FFF2-40B4-BE49-F238E27FC236}">
                <a16:creationId xmlns:a16="http://schemas.microsoft.com/office/drawing/2014/main" id="{45BE7336-9243-413D-BD36-3E84FA570D4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11887" y="592455"/>
            <a:ext cx="1609724" cy="1320799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CA338373-D20D-4CA5-AC13-28F9B626127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97037" y="4718895"/>
            <a:ext cx="4147709" cy="1222672"/>
          </a:xfrm>
          <a:prstGeom prst="rect">
            <a:avLst/>
          </a:prstGeom>
        </p:spPr>
      </p:pic>
      <p:grpSp>
        <p:nvGrpSpPr>
          <p:cNvPr id="26" name="组合 25">
            <a:extLst>
              <a:ext uri="{FF2B5EF4-FFF2-40B4-BE49-F238E27FC236}">
                <a16:creationId xmlns:a16="http://schemas.microsoft.com/office/drawing/2014/main" id="{93000D8B-BFD5-46E4-AC45-52C59F83507F}"/>
              </a:ext>
            </a:extLst>
          </p:cNvPr>
          <p:cNvGrpSpPr/>
          <p:nvPr/>
        </p:nvGrpSpPr>
        <p:grpSpPr>
          <a:xfrm>
            <a:off x="0" y="5537200"/>
            <a:ext cx="12192000" cy="1320800"/>
            <a:chOff x="-2" y="5537199"/>
            <a:chExt cx="12120882" cy="1320801"/>
          </a:xfrm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AC8C0B58-7DC1-48CB-AB04-9E58D5B2BC3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" y="5537200"/>
              <a:ext cx="4925884" cy="1320799"/>
            </a:xfrm>
            <a:prstGeom prst="rect">
              <a:avLst/>
            </a:prstGeom>
          </p:spPr>
        </p:pic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9ABE66C9-1145-4F89-AA55-22C170EDE9B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4890322" y="5537199"/>
              <a:ext cx="4925884" cy="1320799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CB4D328B-527D-4559-B7B7-55BE12792D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9780646" y="5537201"/>
              <a:ext cx="2340234" cy="1320799"/>
            </a:xfrm>
            <a:prstGeom prst="rect">
              <a:avLst/>
            </a:prstGeom>
          </p:spPr>
        </p:pic>
      </p:grpSp>
      <p:pic>
        <p:nvPicPr>
          <p:cNvPr id="31" name="图片 30">
            <a:extLst>
              <a:ext uri="{FF2B5EF4-FFF2-40B4-BE49-F238E27FC236}">
                <a16:creationId xmlns:a16="http://schemas.microsoft.com/office/drawing/2014/main" id="{9F4D4839-416A-4453-86DC-2C5CADC10B08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373" y="4248710"/>
            <a:ext cx="909430" cy="1529163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0D21271F-0673-4F38-B517-806043852EF0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77582" y="4569968"/>
            <a:ext cx="1793471" cy="1320799"/>
          </a:xfrm>
          <a:prstGeom prst="rect">
            <a:avLst/>
          </a:prstGeom>
        </p:spPr>
      </p:pic>
      <p:pic>
        <p:nvPicPr>
          <p:cNvPr id="81" name="图片 80">
            <a:extLst>
              <a:ext uri="{FF2B5EF4-FFF2-40B4-BE49-F238E27FC236}">
                <a16:creationId xmlns:a16="http://schemas.microsoft.com/office/drawing/2014/main" id="{6EEF5276-4424-4C49-8229-B13345ECE3B4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1563" y="2600641"/>
            <a:ext cx="1260798" cy="3340926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C6D172F7-A39A-4B3A-947C-7C754A1A19F6}"/>
              </a:ext>
            </a:extLst>
          </p:cNvPr>
          <p:cNvSpPr txBox="1"/>
          <p:nvPr/>
        </p:nvSpPr>
        <p:spPr>
          <a:xfrm>
            <a:off x="3799860" y="2297824"/>
            <a:ext cx="734010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en-US" sz="3200" b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Câu chuyện cho ta biết sự hình th</a:t>
            </a:r>
            <a:r>
              <a:rPr lang="en-US" altLang="en-US" sz="3200" b="1">
                <a:solidFill>
                  <a:srgbClr val="002060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3200" b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 của hồ Ba Bể, ngo</a:t>
            </a:r>
            <a:r>
              <a:rPr lang="en-US" altLang="en-US" sz="3200" b="1">
                <a:solidFill>
                  <a:srgbClr val="002060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3200" b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i ra còn ca ngợi những con người gi</a:t>
            </a:r>
            <a:r>
              <a:rPr lang="en-US" altLang="en-US" sz="3200" b="1">
                <a:solidFill>
                  <a:srgbClr val="002060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3200" b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u lòng nhân ái, biết giúp đỡ người khác thì sẽ gặp nhiều điều tốt l</a:t>
            </a:r>
            <a:r>
              <a:rPr lang="en-US" altLang="en-US" sz="3200" b="1">
                <a:solidFill>
                  <a:srgbClr val="002060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3200" b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nh.</a:t>
            </a:r>
            <a:endParaRPr lang="en-US" sz="320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34" name="Google Shape;117;p2"/>
          <p:cNvSpPr/>
          <p:nvPr/>
        </p:nvSpPr>
        <p:spPr>
          <a:xfrm>
            <a:off x="3603009" y="2189012"/>
            <a:ext cx="7749931" cy="3241408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F0066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 dirty="0">
              <a:solidFill>
                <a:schemeClr val="accen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28705147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5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0.7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6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3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8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10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10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39" presetID="2" presetClass="entr" presetSubtype="1" fill="hold" nodeType="afterEffect" p14:presetBounceEnd="8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3000">
                                          <p:cBhvr additive="base">
                                            <p:cTn id="41" dur="125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3000">
                                          <p:cBhvr additive="base">
                                            <p:cTn id="42" dur="125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4750"/>
                                </p:stCondLst>
                                <p:childTnLst>
                                  <p:par>
                                    <p:cTn id="44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1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7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5750"/>
                                </p:stCondLst>
                                <p:childTnLst>
                                  <p:par>
                                    <p:cTn id="50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1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3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2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1" fill="hold">
                          <p:stCondLst>
                            <p:cond delay="indefinite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7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5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0.7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6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3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8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10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10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39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25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25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4750"/>
                                </p:stCondLst>
                                <p:childTnLst>
                                  <p:par>
                                    <p:cTn id="44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1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7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5750"/>
                                </p:stCondLst>
                                <p:childTnLst>
                                  <p:par>
                                    <p:cTn id="50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1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3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2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1" fill="hold">
                          <p:stCondLst>
                            <p:cond delay="indefinite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7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3" grpId="0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628" y="1315129"/>
            <a:ext cx="9753600" cy="5486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" name="图形 28">
            <a:extLst>
              <a:ext uri="{FF2B5EF4-FFF2-40B4-BE49-F238E27FC236}">
                <a16:creationId xmlns:a16="http://schemas.microsoft.com/office/drawing/2014/main" id="{4FE65AA6-D1F6-4137-AD4F-5945CA955B0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59508" y="456948"/>
            <a:ext cx="1041400" cy="1054100"/>
          </a:xfrm>
          <a:prstGeom prst="rect">
            <a:avLst/>
          </a:prstGeom>
        </p:spPr>
      </p:pic>
      <p:pic>
        <p:nvPicPr>
          <p:cNvPr id="33" name="图形 32">
            <a:extLst>
              <a:ext uri="{FF2B5EF4-FFF2-40B4-BE49-F238E27FC236}">
                <a16:creationId xmlns:a16="http://schemas.microsoft.com/office/drawing/2014/main" id="{D03FC56B-F2EA-45F1-8B7F-7AC781FFD97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84773" y="1258658"/>
            <a:ext cx="2073216" cy="467088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5B668911-A1C2-4773-84AC-84CC2248D91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43137" y="1287495"/>
            <a:ext cx="1727788" cy="172778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359E8E5-F5C6-4ECC-B41F-236EB9EA14DD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9270" y="4239626"/>
            <a:ext cx="2486533" cy="2618374"/>
          </a:xfrm>
          <a:prstGeom prst="rect">
            <a:avLst/>
          </a:prstGeom>
        </p:spPr>
      </p:pic>
      <p:sp>
        <p:nvSpPr>
          <p:cNvPr id="24" name="Rectangles 10">
            <a:extLst>
              <a:ext uri="{FF2B5EF4-FFF2-40B4-BE49-F238E27FC236}">
                <a16:creationId xmlns:a16="http://schemas.microsoft.com/office/drawing/2014/main" id="{7CDF9244-9993-4F2A-9BD7-11021B08B4B9}"/>
              </a:ext>
            </a:extLst>
          </p:cNvPr>
          <p:cNvSpPr/>
          <p:nvPr/>
        </p:nvSpPr>
        <p:spPr>
          <a:xfrm>
            <a:off x="1196935" y="593597"/>
            <a:ext cx="9417333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5400" b="1">
                <a:ln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ViceroyJF" panose="02040603050506020204" charset="0"/>
                <a:cs typeface="UTM ViceroyJF" panose="02040603050506020204" charset="0"/>
              </a:rPr>
              <a:t>Cùng đoán xem đây là địa danh nào?</a:t>
            </a:r>
          </a:p>
        </p:txBody>
      </p:sp>
    </p:spTree>
    <p:extLst>
      <p:ext uri="{BB962C8B-B14F-4D97-AF65-F5344CB8AC3E}">
        <p14:creationId xmlns:p14="http://schemas.microsoft.com/office/powerpoint/2010/main" val="40516249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4" fill="hold" nodeType="afterEffect" p14:presetBounceEnd="8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3000">
                                          <p:cBhvr additive="base">
                                            <p:cTn id="12" dur="2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3000">
                                          <p:cBhvr additive="base">
                                            <p:cTn id="13" dur="2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6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2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2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6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4" grpId="0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4D5942C3-B8DE-4D8A-8F27-D32C464B13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7505" y="435213"/>
            <a:ext cx="7064232" cy="7064232"/>
          </a:xfrm>
          <a:prstGeom prst="rect">
            <a:avLst/>
          </a:prstGeom>
        </p:spPr>
      </p:pic>
      <p:pic>
        <p:nvPicPr>
          <p:cNvPr id="3" name="图片 75">
            <a:extLst>
              <a:ext uri="{FF2B5EF4-FFF2-40B4-BE49-F238E27FC236}">
                <a16:creationId xmlns:a16="http://schemas.microsoft.com/office/drawing/2014/main" id="{4F462C03-C92C-4CA8-94CE-65932A8DE4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0537" y="576454"/>
            <a:ext cx="7406639" cy="471713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527344" y="1978925"/>
            <a:ext cx="5172501" cy="236400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7200" dirty="0">
                <a:solidFill>
                  <a:srgbClr val="00B0F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howcard" panose="02040603050506020204" pitchFamily="18" charset="0"/>
              </a:rPr>
              <a:t>TẠM BIỆT CÁC EM</a:t>
            </a:r>
          </a:p>
        </p:txBody>
      </p:sp>
    </p:spTree>
    <p:extLst>
      <p:ext uri="{BB962C8B-B14F-4D97-AF65-F5344CB8AC3E}">
        <p14:creationId xmlns:p14="http://schemas.microsoft.com/office/powerpoint/2010/main" val="38580379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:p14="http://schemas.microsoft.com/office/powerpoint/2010/main" xmlns:a14="http://schemas.microsoft.com/office/drawing/2010/main" xmlns:a16="http://schemas.microsoft.com/office/drawing/2014/main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7628572" y="0"/>
            <a:ext cx="5033578" cy="5193601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BB66E918-B6BD-4A9D-9B88-DC80541FF285}"/>
              </a:ext>
            </a:extLst>
          </p:cNvPr>
          <p:cNvSpPr txBox="1">
            <a:spLocks/>
          </p:cNvSpPr>
          <p:nvPr/>
        </p:nvSpPr>
        <p:spPr>
          <a:xfrm>
            <a:off x="8119308" y="5388950"/>
            <a:ext cx="4378104" cy="787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srgbClr val="38A838"/>
                </a:solidFill>
                <a:latin typeface="#9Slide07 HoneyCream" pitchFamily="2" charset="0"/>
              </a:rPr>
              <a:t>Măng non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38A838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64462CE-C7A3-4832-85C5-6799F05DB6DA}"/>
              </a:ext>
            </a:extLst>
          </p:cNvPr>
          <p:cNvSpPr txBox="1"/>
          <p:nvPr/>
        </p:nvSpPr>
        <p:spPr>
          <a:xfrm>
            <a:off x="0" y="2531881"/>
            <a:ext cx="877135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TIỂU HỌC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truy cập: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D60093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400" b="1" i="0" u="sng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400" b="1" i="0" u="sng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8BA84BA-7715-4E91-81B0-249042A131BB}"/>
              </a:ext>
            </a:extLst>
          </p:cNvPr>
          <p:cNvSpPr txBox="1">
            <a:spLocks/>
          </p:cNvSpPr>
          <p:nvPr/>
        </p:nvSpPr>
        <p:spPr>
          <a:xfrm>
            <a:off x="631660" y="3719029"/>
            <a:ext cx="7883351" cy="44230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GIÁO ÁN ĐIỆN TỬ LỚP 3 – BỘ SÁCH KẾT NỐI TRI THỨC VỚI CUỘC SỐNG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68FA995-F566-4FD9-9739-68ECC855989E}"/>
              </a:ext>
            </a:extLst>
          </p:cNvPr>
          <p:cNvSpPr txBox="1">
            <a:spLocks/>
          </p:cNvSpPr>
          <p:nvPr/>
        </p:nvSpPr>
        <p:spPr>
          <a:xfrm>
            <a:off x="629104" y="3340015"/>
            <a:ext cx="7883351" cy="12003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Nhận soạn bài giảng yêu cầu – Thiết kế bài giảng E – Learning</a:t>
            </a:r>
          </a:p>
        </p:txBody>
      </p:sp>
    </p:spTree>
    <p:extLst>
      <p:ext uri="{BB962C8B-B14F-4D97-AF65-F5344CB8AC3E}">
        <p14:creationId xmlns:p14="http://schemas.microsoft.com/office/powerpoint/2010/main" val="33904854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图片 42">
            <a:extLst>
              <a:ext uri="{FF2B5EF4-FFF2-40B4-BE49-F238E27FC236}">
                <a16:creationId xmlns:a16="http://schemas.microsoft.com/office/drawing/2014/main" id="{2F8A62A1-98CD-4C17-B5F2-7D76E19D1C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934" y="2611398"/>
            <a:ext cx="7406639" cy="4717137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8AD3495A-843E-4F19-BF65-1D2AB4E5D64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974" y="339363"/>
            <a:ext cx="1475295" cy="1475295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5B668911-A1C2-4773-84AC-84CC2248D91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5902" y="831270"/>
            <a:ext cx="1727788" cy="1727788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E2B0F7AB-0705-4695-8DDA-DAB640D2005B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122"/>
          <a:stretch>
            <a:fillRect/>
          </a:stretch>
        </p:blipFill>
        <p:spPr>
          <a:xfrm>
            <a:off x="3990453" y="4302085"/>
            <a:ext cx="1341755" cy="137096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3064805" y="478837"/>
            <a:ext cx="5557520" cy="2193758"/>
            <a:chOff x="3143182" y="-294435"/>
            <a:chExt cx="5557520" cy="2193758"/>
          </a:xfrm>
        </p:grpSpPr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CEA5C366-64F3-4D49-BB13-6ADBFB1BE4D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43182" y="-294435"/>
              <a:ext cx="5557520" cy="2193758"/>
            </a:xfrm>
            <a:prstGeom prst="rect">
              <a:avLst/>
            </a:prstGeom>
          </p:spPr>
        </p:pic>
        <p:sp>
          <p:nvSpPr>
            <p:cNvPr id="13" name="Rectangles 10">
              <a:extLst>
                <a:ext uri="{FF2B5EF4-FFF2-40B4-BE49-F238E27FC236}">
                  <a16:creationId xmlns:a16="http://schemas.microsoft.com/office/drawing/2014/main" id="{97363D51-E54B-478C-A530-C554CC96680D}"/>
                </a:ext>
              </a:extLst>
            </p:cNvPr>
            <p:cNvSpPr/>
            <p:nvPr/>
          </p:nvSpPr>
          <p:spPr>
            <a:xfrm>
              <a:off x="4154417" y="104500"/>
              <a:ext cx="3604919" cy="101566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US" altLang="zh-CN" sz="6000" b="1">
                  <a:ln w="3175"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UTM ViceroyJF" panose="02040603050506020204" charset="0"/>
                  <a:cs typeface="UTM ViceroyJF" panose="02040603050506020204" charset="0"/>
                </a:rPr>
                <a:t>Kể chuyện</a:t>
              </a: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5816" y="3251984"/>
            <a:ext cx="5548182" cy="31208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grpSp>
        <p:nvGrpSpPr>
          <p:cNvPr id="6" name="Group 5"/>
          <p:cNvGrpSpPr/>
          <p:nvPr/>
        </p:nvGrpSpPr>
        <p:grpSpPr>
          <a:xfrm>
            <a:off x="1199923" y="2780880"/>
            <a:ext cx="6966479" cy="1862048"/>
            <a:chOff x="3267440" y="2296830"/>
            <a:chExt cx="6966479" cy="1862048"/>
          </a:xfrm>
        </p:grpSpPr>
        <p:sp>
          <p:nvSpPr>
            <p:cNvPr id="4" name="TextBox 3"/>
            <p:cNvSpPr txBox="1"/>
            <p:nvPr/>
          </p:nvSpPr>
          <p:spPr>
            <a:xfrm>
              <a:off x="3267440" y="2296830"/>
              <a:ext cx="6966479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500" b="1">
                  <a:ln w="1333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#9Slide05 SVNVictoria" panose="02000503000000020003" pitchFamily="2" charset="0"/>
                </a:rPr>
                <a:t>Sự tích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267440" y="2296830"/>
              <a:ext cx="6966479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500" b="1">
                  <a:solidFill>
                    <a:srgbClr val="00B0F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#9Slide05 SVNVictoria" panose="02000503000000020003" pitchFamily="2" charset="0"/>
                </a:rPr>
                <a:t>Sự tích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265024" y="5004903"/>
            <a:ext cx="7691515" cy="3666435"/>
            <a:chOff x="1783268" y="5156374"/>
            <a:chExt cx="5930538" cy="3666435"/>
          </a:xfrm>
        </p:grpSpPr>
        <p:sp>
          <p:nvSpPr>
            <p:cNvPr id="5" name="TextBox 4"/>
            <p:cNvSpPr txBox="1"/>
            <p:nvPr/>
          </p:nvSpPr>
          <p:spPr>
            <a:xfrm>
              <a:off x="1783269" y="5156374"/>
              <a:ext cx="5930537" cy="36317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500">
                  <a:ln w="171450">
                    <a:solidFill>
                      <a:srgbClr val="75E0FF"/>
                    </a:solidFill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#9Slide07 Cadena" panose="02000503000000020004" pitchFamily="2" charset="0"/>
                </a:rPr>
                <a:t>HỒ BA BỂ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783268" y="5191046"/>
              <a:ext cx="5930537" cy="36317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500">
                  <a:solidFill>
                    <a:srgbClr val="FFFF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#9Slide07 Cadena" panose="02000503000000020004" pitchFamily="2" charset="0"/>
                </a:rPr>
                <a:t>HỒ BA BỂ</a:t>
              </a:r>
            </a:p>
          </p:txBody>
        </p:sp>
      </p:grpSp>
      <p:pic>
        <p:nvPicPr>
          <p:cNvPr id="22" name="Picture 159" descr="10004015438746072987">
            <a:extLst>
              <a:ext uri="{FF2B5EF4-FFF2-40B4-BE49-F238E27FC236}">
                <a16:creationId xmlns:a16="http://schemas.microsoft.com/office/drawing/2014/main" id="{AD53DAAC-BA62-4538-BA11-611D9DDC31E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401862" flipH="1">
            <a:off x="10168332" y="335243"/>
            <a:ext cx="1322916" cy="132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58" descr="200712419435657_1">
            <a:extLst>
              <a:ext uri="{FF2B5EF4-FFF2-40B4-BE49-F238E27FC236}">
                <a16:creationId xmlns:a16="http://schemas.microsoft.com/office/drawing/2014/main" id="{A04B459F-74E0-411D-93F6-DB35434C473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392767" y="4650318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58213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9" presetClass="entr" presetSubtype="0" decel="100000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1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600"/>
                            </p:stCondLst>
                            <p:childTnLst>
                              <p:par>
                                <p:cTn id="3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600"/>
                            </p:stCondLst>
                            <p:childTnLst>
                              <p:par>
                                <p:cTn id="4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100"/>
                            </p:stCondLst>
                            <p:childTnLst>
                              <p:par>
                                <p:cTn id="4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628 0.13403 C 0.10313 0.12084 0.13399 0.08311 0.1737 0.07107 C 0.21393 0.05973 0.25169 0.06088 0.30664 0.0625 C 0.36198 0.06343 0.43776 0.08357 0.5043 0.07871 C 0.57149 0.07315 0.65117 0.06019 0.70729 0.03102 C 0.76341 0.00186 0.80078 -0.03727 0.84154 -0.09583 C 0.88229 -0.15486 0.92904 -0.275 0.95222 -0.32152 " pathEditMode="relative" rAng="0" ptsTypes="AAAAAAA">
                                      <p:cBhvr>
                                        <p:cTn id="49" dur="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297" y="-2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矩形 36">
            <a:extLst>
              <a:ext uri="{FF2B5EF4-FFF2-40B4-BE49-F238E27FC236}">
                <a16:creationId xmlns:a16="http://schemas.microsoft.com/office/drawing/2014/main" id="{4DBD389D-323C-4E2E-91A2-754EA30E238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4000">
                <a:srgbClr val="B3E6EF"/>
              </a:gs>
              <a:gs pos="83000">
                <a:srgbClr val="66D0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4C2E962E-AE61-4F55-817C-FE06112CB994}"/>
              </a:ext>
            </a:extLst>
          </p:cNvPr>
          <p:cNvGrpSpPr/>
          <p:nvPr/>
        </p:nvGrpSpPr>
        <p:grpSpPr>
          <a:xfrm>
            <a:off x="-396" y="4136872"/>
            <a:ext cx="12192396" cy="2721128"/>
            <a:chOff x="-396" y="3420866"/>
            <a:chExt cx="9144793" cy="1722515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B9C34CB4-8782-41CD-9289-F3D3D43E9B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34121"/>
            <a:stretch/>
          </p:blipFill>
          <p:spPr>
            <a:xfrm>
              <a:off x="-396" y="3842438"/>
              <a:ext cx="9144793" cy="1300943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02611C2E-369D-4B64-A26D-AF4CCE1009E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396" y="3420866"/>
              <a:ext cx="9144793" cy="957155"/>
            </a:xfrm>
            <a:prstGeom prst="rect">
              <a:avLst/>
            </a:prstGeom>
          </p:spPr>
        </p:pic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id="{2267A7BB-CD88-49EB-A108-7FD78F696D6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9652" y="3737315"/>
            <a:ext cx="1102564" cy="110256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C5CA88F-1755-4E8E-85D8-332F18D22C7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38992" y="3791099"/>
            <a:ext cx="1142902" cy="994997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2FD62CA-F68F-4048-BFC3-46CBCB25827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68670" y="3639832"/>
            <a:ext cx="1116010" cy="129753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161A89E6-0012-470A-A9B7-54700D104D9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71455" y="3854967"/>
            <a:ext cx="1600062" cy="867260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E0172405-0AF4-4565-8187-12FB41CCF47E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88" y="59688"/>
            <a:ext cx="1475295" cy="1475295"/>
          </a:xfrm>
          <a:prstGeom prst="rect">
            <a:avLst/>
          </a:prstGeom>
        </p:spPr>
      </p:pic>
      <p:pic>
        <p:nvPicPr>
          <p:cNvPr id="32" name="Picture 158" descr="200712419435657_1">
            <a:extLst>
              <a:ext uri="{FF2B5EF4-FFF2-40B4-BE49-F238E27FC236}">
                <a16:creationId xmlns:a16="http://schemas.microsoft.com/office/drawing/2014/main" id="{A04B459F-74E0-411D-93F6-DB35434C473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392767" y="4650318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59" descr="10004015438746072987">
            <a:extLst>
              <a:ext uri="{FF2B5EF4-FFF2-40B4-BE49-F238E27FC236}">
                <a16:creationId xmlns:a16="http://schemas.microsoft.com/office/drawing/2014/main" id="{AD53DAAC-BA62-4538-BA11-611D9DDC31E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401862" flipH="1">
            <a:off x="12496801" y="5925278"/>
            <a:ext cx="1322916" cy="132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2052216" y="522797"/>
            <a:ext cx="2316861" cy="1792224"/>
            <a:chOff x="2052216" y="522797"/>
            <a:chExt cx="2316861" cy="1792224"/>
          </a:xfrm>
        </p:grpSpPr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74521FB0-68EB-4938-A9AC-21E095F1A7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52216" y="522797"/>
              <a:ext cx="2316861" cy="1792224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2439502" y="1067225"/>
              <a:ext cx="120556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>
                  <a:solidFill>
                    <a:srgbClr val="002060"/>
                  </a:solidFill>
                  <a:latin typeface="#9Slide07 Cadena" panose="02000503000000020004" pitchFamily="2" charset="0"/>
                </a:rPr>
                <a:t>YÊU 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3636999" y="273361"/>
            <a:ext cx="2316861" cy="1792224"/>
            <a:chOff x="2052216" y="522797"/>
            <a:chExt cx="2316861" cy="1792224"/>
          </a:xfrm>
        </p:grpSpPr>
        <p:pic>
          <p:nvPicPr>
            <p:cNvPr id="39" name="图片 19">
              <a:extLst>
                <a:ext uri="{FF2B5EF4-FFF2-40B4-BE49-F238E27FC236}">
                  <a16:creationId xmlns:a16="http://schemas.microsoft.com/office/drawing/2014/main" id="{74521FB0-68EB-4938-A9AC-21E095F1A7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52216" y="522797"/>
              <a:ext cx="2316861" cy="1792224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>
              <a:off x="2439502" y="1067225"/>
              <a:ext cx="120556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>
                  <a:solidFill>
                    <a:srgbClr val="FFC000"/>
                  </a:solidFill>
                  <a:latin typeface="#9Slide07 Cadena" panose="02000503000000020004" pitchFamily="2" charset="0"/>
                </a:rPr>
                <a:t>CẦU</a:t>
              </a:r>
              <a:r>
                <a:rPr lang="en-US" sz="4400">
                  <a:solidFill>
                    <a:srgbClr val="002060"/>
                  </a:solidFill>
                  <a:latin typeface="#9Slide07 Cadena" panose="02000503000000020004" pitchFamily="2" charset="0"/>
                </a:rPr>
                <a:t> </a:t>
              </a: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5440867" y="483412"/>
            <a:ext cx="2316861" cy="1792224"/>
            <a:chOff x="2052216" y="522797"/>
            <a:chExt cx="2316861" cy="1792224"/>
          </a:xfrm>
        </p:grpSpPr>
        <p:pic>
          <p:nvPicPr>
            <p:cNvPr id="42" name="图片 19">
              <a:extLst>
                <a:ext uri="{FF2B5EF4-FFF2-40B4-BE49-F238E27FC236}">
                  <a16:creationId xmlns:a16="http://schemas.microsoft.com/office/drawing/2014/main" id="{74521FB0-68EB-4938-A9AC-21E095F1A7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52216" y="522797"/>
              <a:ext cx="2316861" cy="1792224"/>
            </a:xfrm>
            <a:prstGeom prst="rect">
              <a:avLst/>
            </a:prstGeom>
          </p:spPr>
        </p:pic>
        <p:sp>
          <p:nvSpPr>
            <p:cNvPr id="43" name="TextBox 42"/>
            <p:cNvSpPr txBox="1"/>
            <p:nvPr/>
          </p:nvSpPr>
          <p:spPr>
            <a:xfrm>
              <a:off x="2439502" y="1067225"/>
              <a:ext cx="120556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>
                  <a:solidFill>
                    <a:srgbClr val="53C2E8"/>
                  </a:solidFill>
                  <a:latin typeface="#9Slide07 Cadena" panose="02000503000000020004" pitchFamily="2" charset="0"/>
                </a:rPr>
                <a:t>CẦN </a:t>
              </a: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7306620" y="193227"/>
            <a:ext cx="2316861" cy="1792224"/>
            <a:chOff x="2052216" y="522797"/>
            <a:chExt cx="2316861" cy="1792224"/>
          </a:xfrm>
        </p:grpSpPr>
        <p:pic>
          <p:nvPicPr>
            <p:cNvPr id="45" name="图片 19">
              <a:extLst>
                <a:ext uri="{FF2B5EF4-FFF2-40B4-BE49-F238E27FC236}">
                  <a16:creationId xmlns:a16="http://schemas.microsoft.com/office/drawing/2014/main" id="{74521FB0-68EB-4938-A9AC-21E095F1A7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52216" y="522797"/>
              <a:ext cx="2316861" cy="1792224"/>
            </a:xfrm>
            <a:prstGeom prst="rect">
              <a:avLst/>
            </a:prstGeom>
          </p:spPr>
        </p:pic>
        <p:sp>
          <p:nvSpPr>
            <p:cNvPr id="46" name="TextBox 45"/>
            <p:cNvSpPr txBox="1"/>
            <p:nvPr/>
          </p:nvSpPr>
          <p:spPr>
            <a:xfrm>
              <a:off x="2439502" y="1067225"/>
              <a:ext cx="120556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>
                  <a:solidFill>
                    <a:srgbClr val="FF6600"/>
                  </a:solidFill>
                  <a:latin typeface="#9Slide07 Cadena" panose="02000503000000020004" pitchFamily="2" charset="0"/>
                </a:rPr>
                <a:t>ĐẠT 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 rot="513755">
            <a:off x="594337" y="2583559"/>
            <a:ext cx="3328895" cy="3772601"/>
            <a:chOff x="1047088" y="2738136"/>
            <a:chExt cx="3328895" cy="3772601"/>
          </a:xfrm>
        </p:grpSpPr>
        <p:sp>
          <p:nvSpPr>
            <p:cNvPr id="47" name="MH_Other_5">
              <a:extLst>
                <a:ext uri="{FF2B5EF4-FFF2-40B4-BE49-F238E27FC236}">
                  <a16:creationId xmlns:a16="http://schemas.microsoft.com/office/drawing/2014/main" id="{1FCD9680-6F1D-4BCA-8EF1-119705D70BFE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 rot="21215874">
              <a:off x="1047088" y="2738136"/>
              <a:ext cx="3328895" cy="3772601"/>
            </a:xfrm>
            <a:prstGeom prst="rect">
              <a:avLst/>
            </a:prstGeom>
            <a:solidFill>
              <a:srgbClr val="FFFFFF"/>
            </a:solidFill>
            <a:ln w="3175">
              <a:solidFill>
                <a:schemeClr val="bg1">
                  <a:lumMod val="8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 rot="21208144">
              <a:off x="1188171" y="2872463"/>
              <a:ext cx="3047491" cy="35394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nl-NL" sz="2800">
                  <a:latin typeface="UTM Aptima" panose="02040603050506020204" pitchFamily="18" charset="0"/>
                </a:rPr>
                <a:t>Nghe - kể lại được từng đoạn câu chuyện theo câu hỏi gợi ý (SGK); kể nối tiếp được toàn bộ câu chuyện Sự tích hồ Ba Bể. </a:t>
              </a:r>
              <a:endParaRPr lang="en-US" sz="2800">
                <a:latin typeface="UTM Aptima" panose="02040603050506020204" pitchFamily="18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4448282" y="2651426"/>
            <a:ext cx="3116809" cy="3836139"/>
            <a:chOff x="4886376" y="2730331"/>
            <a:chExt cx="3116809" cy="3836139"/>
          </a:xfrm>
        </p:grpSpPr>
        <p:sp>
          <p:nvSpPr>
            <p:cNvPr id="48" name="MH_Other_5">
              <a:extLst>
                <a:ext uri="{FF2B5EF4-FFF2-40B4-BE49-F238E27FC236}">
                  <a16:creationId xmlns:a16="http://schemas.microsoft.com/office/drawing/2014/main" id="{1FCD9680-6F1D-4BCA-8EF1-119705D70BFE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 rot="21215874">
              <a:off x="4905575" y="2730331"/>
              <a:ext cx="3097610" cy="3836139"/>
            </a:xfrm>
            <a:prstGeom prst="rect">
              <a:avLst/>
            </a:prstGeom>
            <a:solidFill>
              <a:srgbClr val="FFFFFF"/>
            </a:solidFill>
            <a:ln w="3175">
              <a:solidFill>
                <a:schemeClr val="bg1">
                  <a:lumMod val="8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 rot="21208144">
              <a:off x="4886376" y="2957970"/>
              <a:ext cx="3020226" cy="31085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nl-NL" sz="2800">
                  <a:latin typeface="UTM Aptima" panose="02040603050506020204" pitchFamily="18" charset="0"/>
                </a:rPr>
                <a:t>Hiểu được ý nghĩa câu chuyện: Giải thích sự hình thành hồ Ba Bể và ca ngợi những con người giàu lòng nhân ái.</a:t>
              </a:r>
              <a:endParaRPr lang="en-US" sz="4000">
                <a:latin typeface="UTM Aptima" panose="02040603050506020204" pitchFamily="18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 rot="485844">
            <a:off x="8157378" y="2519483"/>
            <a:ext cx="3264456" cy="4340298"/>
            <a:chOff x="8423276" y="2457790"/>
            <a:chExt cx="3264456" cy="3971216"/>
          </a:xfrm>
        </p:grpSpPr>
        <p:sp>
          <p:nvSpPr>
            <p:cNvPr id="49" name="MH_Other_5">
              <a:extLst>
                <a:ext uri="{FF2B5EF4-FFF2-40B4-BE49-F238E27FC236}">
                  <a16:creationId xmlns:a16="http://schemas.microsoft.com/office/drawing/2014/main" id="{1FCD9680-6F1D-4BCA-8EF1-119705D70BFE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 rot="21215874">
              <a:off x="8423276" y="2457790"/>
              <a:ext cx="3264456" cy="3731076"/>
            </a:xfrm>
            <a:prstGeom prst="rect">
              <a:avLst/>
            </a:prstGeom>
            <a:solidFill>
              <a:srgbClr val="FFFFFF"/>
            </a:solidFill>
            <a:ln w="3175">
              <a:solidFill>
                <a:schemeClr val="bg1">
                  <a:lumMod val="8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 rot="21208144">
              <a:off x="8484876" y="2458688"/>
              <a:ext cx="3199854" cy="39703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nl-NL" sz="2800">
                  <a:latin typeface="UTM Aptima" panose="02040603050506020204" pitchFamily="18" charset="0"/>
                </a:rPr>
                <a:t>-Giáo dục HS lòng nhân ái, tình cảm yêu thương con người.</a:t>
              </a:r>
            </a:p>
            <a:p>
              <a:pPr algn="just"/>
              <a:r>
                <a:rPr lang="nl-NL" sz="2800">
                  <a:latin typeface="UTM Aptima" panose="02040603050506020204" pitchFamily="18" charset="0"/>
                </a:rPr>
                <a:t>* GD BVMT: Ý thức BVMT, khắc phục hậu quả do thiên nhiên gây ra (lũ lụt)</a:t>
              </a:r>
              <a:r>
                <a:rPr lang="en-US" sz="2800">
                  <a:latin typeface="UTM Aptima" panose="02040603050506020204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99784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41" dur="5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500"/>
                            </p:stCondLst>
                            <p:childTnLst>
                              <p:par>
                                <p:cTn id="4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9500"/>
                            </p:stCondLst>
                            <p:childTnLst>
                              <p:par>
                                <p:cTn id="6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1500"/>
                            </p:stCondLst>
                            <p:childTnLst>
                              <p:par>
                                <p:cTn id="7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3500"/>
                            </p:stCondLst>
                            <p:childTnLst>
                              <p:par>
                                <p:cTn id="94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5500"/>
                            </p:stCondLst>
                            <p:childTnLst>
                              <p:par>
                                <p:cTn id="1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6000"/>
                            </p:stCondLst>
                            <p:childTnLst>
                              <p:par>
                                <p:cTn id="11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6500"/>
                            </p:stCondLst>
                            <p:childTnLst>
                              <p:par>
                                <p:cTn id="12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roup 55">
            <a:extLst>
              <a:ext uri="{FF2B5EF4-FFF2-40B4-BE49-F238E27FC236}">
                <a16:creationId xmlns:a16="http://schemas.microsoft.com/office/drawing/2014/main" id="{E4B86D33-0E2C-4799-A9B4-3CFA82D34800}"/>
              </a:ext>
            </a:extLst>
          </p:cNvPr>
          <p:cNvGrpSpPr/>
          <p:nvPr/>
        </p:nvGrpSpPr>
        <p:grpSpPr>
          <a:xfrm>
            <a:off x="491318" y="120690"/>
            <a:ext cx="11013743" cy="1236583"/>
            <a:chOff x="-361998" y="2809824"/>
            <a:chExt cx="3442953" cy="1388204"/>
          </a:xfrm>
        </p:grpSpPr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C153C45A-B5D6-449D-95DE-B5F4E0CA7A2A}"/>
                </a:ext>
              </a:extLst>
            </p:cNvPr>
            <p:cNvSpPr txBox="1"/>
            <p:nvPr/>
          </p:nvSpPr>
          <p:spPr>
            <a:xfrm>
              <a:off x="-361998" y="2809824"/>
              <a:ext cx="3442953" cy="1388204"/>
            </a:xfrm>
            <a:prstGeom prst="roundRect">
              <a:avLst>
                <a:gd name="adj" fmla="val 17994"/>
              </a:avLst>
            </a:prstGeom>
            <a:solidFill>
              <a:schemeClr val="bg1"/>
            </a:solidFill>
            <a:ln w="38100">
              <a:solidFill>
                <a:srgbClr val="FFEF00"/>
              </a:solidFill>
              <a:prstDash val="lgDash"/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33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endParaRPr lang="en-US" sz="33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58" name="组合 58">
              <a:extLst>
                <a:ext uri="{FF2B5EF4-FFF2-40B4-BE49-F238E27FC236}">
                  <a16:creationId xmlns:a16="http://schemas.microsoft.com/office/drawing/2014/main" id="{6B8AF614-31CA-45D8-A5B0-D933F55BDE14}"/>
                </a:ext>
              </a:extLst>
            </p:cNvPr>
            <p:cNvGrpSpPr/>
            <p:nvPr/>
          </p:nvGrpSpPr>
          <p:grpSpPr>
            <a:xfrm rot="2224307">
              <a:off x="1254960" y="3228995"/>
              <a:ext cx="502617" cy="284661"/>
              <a:chOff x="11046365" y="4655056"/>
              <a:chExt cx="679565" cy="384877"/>
            </a:xfrm>
          </p:grpSpPr>
          <p:sp>
            <p:nvSpPr>
              <p:cNvPr id="59" name="五角星 2">
                <a:extLst>
                  <a:ext uri="{FF2B5EF4-FFF2-40B4-BE49-F238E27FC236}">
                    <a16:creationId xmlns:a16="http://schemas.microsoft.com/office/drawing/2014/main" id="{38674AB7-00FB-4AA9-8678-8D3E14042175}"/>
                  </a:ext>
                </a:extLst>
              </p:cNvPr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60" name="五角星 2">
                <a:extLst>
                  <a:ext uri="{FF2B5EF4-FFF2-40B4-BE49-F238E27FC236}">
                    <a16:creationId xmlns:a16="http://schemas.microsoft.com/office/drawing/2014/main" id="{C2076813-290E-40AB-BFCD-34079681C42F}"/>
                  </a:ext>
                </a:extLst>
              </p:cNvPr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</p:grpSp>
      <p:pic>
        <p:nvPicPr>
          <p:cNvPr id="33" name="图片 32">
            <a:extLst>
              <a:ext uri="{FF2B5EF4-FFF2-40B4-BE49-F238E27FC236}">
                <a16:creationId xmlns:a16="http://schemas.microsoft.com/office/drawing/2014/main" id="{46EFF042-0430-4E4C-84B8-96C30FA098E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86003" y="4070693"/>
            <a:ext cx="3178426" cy="2024275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42C2F4C7-91AF-47C0-81E9-561F509A58A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3104" y="2236069"/>
            <a:ext cx="3178426" cy="2024275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8AD3495A-843E-4F19-BF65-1D2AB4E5D64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974" y="339363"/>
            <a:ext cx="1475295" cy="1475295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5B668911-A1C2-4773-84AC-84CC2248D91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20299" y="1371093"/>
            <a:ext cx="1727788" cy="1727788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45BE7336-9243-413D-BD36-3E84FA570D4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1626" y="291034"/>
            <a:ext cx="1609724" cy="1320799"/>
          </a:xfrm>
          <a:prstGeom prst="rect">
            <a:avLst/>
          </a:prstGeom>
        </p:spPr>
      </p:pic>
      <p:sp>
        <p:nvSpPr>
          <p:cNvPr id="27" name="Rectangle 3"/>
          <p:cNvSpPr txBox="1"/>
          <p:nvPr/>
        </p:nvSpPr>
        <p:spPr>
          <a:xfrm>
            <a:off x="1844490" y="40727"/>
            <a:ext cx="8635148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marL="0" lvl="4">
              <a:spcBef>
                <a:spcPct val="20000"/>
              </a:spcBef>
            </a:pPr>
            <a:r>
              <a:rPr lang="en-US" altLang="en-US" sz="3200" b="1" dirty="0">
                <a:solidFill>
                  <a:schemeClr val="accent2">
                    <a:lumMod val="75000"/>
                  </a:schemeClr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Quan sát tranh v</a:t>
            </a:r>
            <a:r>
              <a:rPr lang="en-US" altLang="en-US" sz="3200" b="1" dirty="0">
                <a:solidFill>
                  <a:schemeClr val="accent2">
                    <a:lumMod val="75000"/>
                  </a:schemeClr>
                </a:solidFill>
                <a:latin typeface="UTM Aptima" panose="020406030505060202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3200" b="1" dirty="0">
                <a:solidFill>
                  <a:schemeClr val="accent2">
                    <a:lumMod val="75000"/>
                  </a:schemeClr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đọc lời dưới mỗi bức tranh.</a:t>
            </a:r>
            <a:endParaRPr lang="en-US" altLang="en-US" sz="3200" b="1" dirty="0">
              <a:solidFill>
                <a:schemeClr val="accent2">
                  <a:lumMod val="75000"/>
                </a:schemeClr>
              </a:solidFill>
              <a:latin typeface="UTM Aptima" panose="02040603050506020204" pitchFamily="18" charset="0"/>
              <a:ea typeface="Times New Roman" panose="02020603050405020304" pitchFamily="18" charset="0"/>
            </a:endParaRPr>
          </a:p>
        </p:txBody>
      </p:sp>
      <p:sp>
        <p:nvSpPr>
          <p:cNvPr id="28" name="Text Box 16"/>
          <p:cNvSpPr txBox="1"/>
          <p:nvPr/>
        </p:nvSpPr>
        <p:spPr>
          <a:xfrm>
            <a:off x="1183945" y="593151"/>
            <a:ext cx="9809083" cy="5232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Thử đoán xem câu chuyện kể </a:t>
            </a:r>
            <a:r>
              <a:rPr lang="en-US" altLang="en-US" sz="2800" b="1"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 ai? 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 câu chuyện </a:t>
            </a:r>
            <a:r>
              <a:rPr lang="en-US" altLang="en-US" sz="2800" b="1"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altLang="en-US" sz="2800" b="1" i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800" b="1"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gì?    </a:t>
            </a:r>
            <a:endParaRPr lang="en-US" altLang="en-US" sz="2800" b="1" i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5" name="Picture 2" descr="Ke chuye_3"/>
          <p:cNvPicPr>
            <a:picLocks noChangeAspect="1"/>
          </p:cNvPicPr>
          <p:nvPr/>
        </p:nvPicPr>
        <p:blipFill>
          <a:blip r:embed="rId7">
            <a:lum contrast="12000"/>
          </a:blip>
          <a:stretch>
            <a:fillRect/>
          </a:stretch>
        </p:blipFill>
        <p:spPr>
          <a:xfrm>
            <a:off x="2200470" y="1193695"/>
            <a:ext cx="3424851" cy="279286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" name="Picture 2" descr="Ke chuye_2"/>
          <p:cNvPicPr>
            <a:picLocks noChangeAspect="1"/>
          </p:cNvPicPr>
          <p:nvPr/>
        </p:nvPicPr>
        <p:blipFill>
          <a:blip r:embed="rId8">
            <a:lum contrast="12000"/>
          </a:blip>
          <a:stretch>
            <a:fillRect/>
          </a:stretch>
        </p:blipFill>
        <p:spPr>
          <a:xfrm>
            <a:off x="6187807" y="1193696"/>
            <a:ext cx="3427985" cy="27910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2" name="Picture 2" descr="Ke chuye_1"/>
          <p:cNvPicPr>
            <a:picLocks noChangeAspect="1"/>
          </p:cNvPicPr>
          <p:nvPr/>
        </p:nvPicPr>
        <p:blipFill>
          <a:blip r:embed="rId9">
            <a:lum contrast="12000"/>
          </a:blip>
          <a:stretch>
            <a:fillRect/>
          </a:stretch>
        </p:blipFill>
        <p:spPr>
          <a:xfrm>
            <a:off x="2213170" y="4236866"/>
            <a:ext cx="3412151" cy="262113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" name="Picture 5" descr="Ke chuye_0"/>
          <p:cNvPicPr>
            <a:picLocks noChangeAspect="1"/>
          </p:cNvPicPr>
          <p:nvPr/>
        </p:nvPicPr>
        <p:blipFill>
          <a:blip r:embed="rId10">
            <a:lum contrast="12000"/>
          </a:blip>
          <a:stretch>
            <a:fillRect/>
          </a:stretch>
        </p:blipFill>
        <p:spPr>
          <a:xfrm>
            <a:off x="6150259" y="4166025"/>
            <a:ext cx="3536373" cy="269197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1" name="Rounded Rectangular Callout 50"/>
          <p:cNvSpPr/>
          <p:nvPr/>
        </p:nvSpPr>
        <p:spPr>
          <a:xfrm>
            <a:off x="109144" y="2286000"/>
            <a:ext cx="2104026" cy="1524000"/>
          </a:xfrm>
          <a:prstGeom prst="wedgeRoundRectCallout">
            <a:avLst>
              <a:gd name="adj1" fmla="val 60107"/>
              <a:gd name="adj2" fmla="val -103606"/>
              <a:gd name="adj3" fmla="val 16667"/>
            </a:avLst>
          </a:prstGeom>
          <a:solidFill>
            <a:srgbClr val="C7E3ED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cụ ăn xin xuất hiện như </a:t>
            </a:r>
            <a:r>
              <a:rPr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thế n</a:t>
            </a:r>
            <a:r>
              <a:rPr sz="2400" b="1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o?</a:t>
            </a:r>
            <a:endParaRPr sz="24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2" name="Rounded Rectangular Callout 51"/>
          <p:cNvSpPr/>
          <p:nvPr/>
        </p:nvSpPr>
        <p:spPr>
          <a:xfrm>
            <a:off x="9968197" y="1852574"/>
            <a:ext cx="2114659" cy="1371600"/>
          </a:xfrm>
          <a:prstGeom prst="wedgeRoundRectCallout">
            <a:avLst>
              <a:gd name="adj1" fmla="val -63056"/>
              <a:gd name="adj2" fmla="val -80812"/>
              <a:gd name="adj3" fmla="val 16667"/>
            </a:avLst>
          </a:prstGeom>
          <a:solidFill>
            <a:srgbClr val="87AACB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 eaLnBrk="1" hangingPunct="1"/>
            <a:r>
              <a:rPr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đã giúp đỡ</a:t>
            </a:r>
            <a:r>
              <a:rPr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 </a:t>
            </a:r>
            <a:r>
              <a:rPr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cụ </a:t>
            </a: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chỗ </a:t>
            </a:r>
            <a:r>
              <a:rPr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, chỗ </a:t>
            </a:r>
            <a:r>
              <a:rPr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nghỉ?</a:t>
            </a:r>
            <a:endParaRPr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Rounded Rectangular Callout 52"/>
          <p:cNvSpPr/>
          <p:nvPr/>
        </p:nvSpPr>
        <p:spPr>
          <a:xfrm>
            <a:off x="109144" y="4868017"/>
            <a:ext cx="2015126" cy="1485900"/>
          </a:xfrm>
          <a:prstGeom prst="wedgeRoundRectCallout">
            <a:avLst>
              <a:gd name="adj1" fmla="val 64960"/>
              <a:gd name="adj2" fmla="val -79424"/>
              <a:gd name="adj3" fmla="val 16667"/>
            </a:avLst>
          </a:prstGeom>
          <a:solidFill>
            <a:srgbClr val="50A0BA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algn="ctr" eaLnBrk="1" hangingPunct="1"/>
            <a:r>
              <a:rPr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Chuyện gì xảy ra trong đêm lễ hội ?</a:t>
            </a:r>
          </a:p>
        </p:txBody>
      </p:sp>
      <p:sp>
        <p:nvSpPr>
          <p:cNvPr id="54" name="Rounded Rectangular Callout 53"/>
          <p:cNvSpPr/>
          <p:nvPr/>
        </p:nvSpPr>
        <p:spPr>
          <a:xfrm>
            <a:off x="9968197" y="4818047"/>
            <a:ext cx="2114659" cy="1724608"/>
          </a:xfrm>
          <a:prstGeom prst="wedgeRoundRectCallout">
            <a:avLst>
              <a:gd name="adj1" fmla="val -57500"/>
              <a:gd name="adj2" fmla="val -78770"/>
              <a:gd name="adj3" fmla="val 16667"/>
            </a:avLst>
          </a:prstGeom>
          <a:solidFill>
            <a:srgbClr val="6EC7E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algn="ctr" eaLnBrk="1" hangingPunct="1"/>
            <a:r>
              <a:rPr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Hồ Ba Bể hình thành như </a:t>
            </a:r>
            <a:r>
              <a:rPr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thế nào?</a:t>
            </a:r>
            <a:endParaRPr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82804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51" grpId="0" animBg="1"/>
      <p:bldP spid="52" grpId="0" animBg="1"/>
      <p:bldP spid="53" grpId="0" animBg="1"/>
      <p:bldP spid="5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0DFA06DC-5505-4E52-86F1-E2B4D2C1422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971" b="5976"/>
          <a:stretch/>
        </p:blipFill>
        <p:spPr>
          <a:xfrm>
            <a:off x="0" y="-72521"/>
            <a:ext cx="8446416" cy="6930521"/>
          </a:xfrm>
          <a:prstGeom prst="rect">
            <a:avLst/>
          </a:prstGeom>
        </p:spPr>
      </p:pic>
      <p:pic>
        <p:nvPicPr>
          <p:cNvPr id="29" name="Picture 158" descr="200712419435657_1">
            <a:extLst>
              <a:ext uri="{FF2B5EF4-FFF2-40B4-BE49-F238E27FC236}">
                <a16:creationId xmlns:a16="http://schemas.microsoft.com/office/drawing/2014/main" id="{113877DA-49AD-4437-9ED7-8077F547C9B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392767" y="4650318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59" descr="10004015438746072987">
            <a:extLst>
              <a:ext uri="{FF2B5EF4-FFF2-40B4-BE49-F238E27FC236}">
                <a16:creationId xmlns:a16="http://schemas.microsoft.com/office/drawing/2014/main" id="{253F8522-BFD6-4CE9-B1F9-9B195097EDB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401862" flipH="1">
            <a:off x="12496801" y="5925278"/>
            <a:ext cx="1322916" cy="132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5117063" y="-307755"/>
            <a:ext cx="7074937" cy="5303368"/>
            <a:chOff x="5117063" y="20050"/>
            <a:chExt cx="7074937" cy="5303368"/>
          </a:xfrm>
        </p:grpSpPr>
        <p:pic>
          <p:nvPicPr>
            <p:cNvPr id="38" name="图片 8">
              <a:extLst>
                <a:ext uri="{FF2B5EF4-FFF2-40B4-BE49-F238E27FC236}">
                  <a16:creationId xmlns:a16="http://schemas.microsoft.com/office/drawing/2014/main" id="{5D43B8E4-9213-4004-9EB6-56E270D858A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17063" y="20050"/>
              <a:ext cx="7074937" cy="5303368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6240378" y="3038796"/>
              <a:ext cx="526181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>
                  <a:solidFill>
                    <a:srgbClr val="0070C0"/>
                  </a:solidFill>
                  <a:latin typeface="#9Slide07 IcielNabila" pitchFamily="2" charset="0"/>
                </a:rPr>
                <a:t>Cùng xem phim nhé!</a:t>
              </a:r>
            </a:p>
          </p:txBody>
        </p:sp>
        <p:pic>
          <p:nvPicPr>
            <p:cNvPr id="39" name="图片 27">
              <a:extLst>
                <a:ext uri="{FF2B5EF4-FFF2-40B4-BE49-F238E27FC236}">
                  <a16:creationId xmlns:a16="http://schemas.microsoft.com/office/drawing/2014/main" id="{DD9638DA-C8D9-4EAC-A8D1-BDEDEB123F9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69135" y="1722505"/>
              <a:ext cx="2604296" cy="949229"/>
            </a:xfrm>
            <a:prstGeom prst="rect">
              <a:avLst/>
            </a:prstGeom>
          </p:spPr>
        </p:pic>
      </p:grpSp>
      <p:pic>
        <p:nvPicPr>
          <p:cNvPr id="40" name="PA_图片 4">
            <a:extLst>
              <a:ext uri="{FF2B5EF4-FFF2-40B4-BE49-F238E27FC236}">
                <a16:creationId xmlns:a16="http://schemas.microsoft.com/office/drawing/2014/main" id="{4ED50F1A-29AA-447B-85F8-A57C54C376D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1624" y="4491503"/>
            <a:ext cx="3999197" cy="2366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8722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airplane"/>
      </p:transition>
    </mc:Choice>
    <mc:Fallback xmlns:p14="http://schemas.microsoft.com/office/powerpoint/2010/main" xmlns:a14="http://schemas.microsoft.com/office/drawing/2010/main" xmlns:a16="http://schemas.microsoft.com/office/drawing/2014/main" xmlns="">
      <p:transition spd="slow" advTm="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    <p:cBhvr>
                                            <p:cTn id="11" dur="5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3819" y="-3932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2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4.81481E-6 C -0.02066 -0.00093 -0.08525 -0.00031 -0.12361 -0.00463 C -0.16198 -0.00896 -0.16268 0.02283 -0.23073 -0.02624 C -0.29879 -0.07531 -0.4375 -0.19538 -0.53229 -0.29908 C -0.62726 -0.40278 -0.72934 -0.52717 -0.80104 -0.64908 C -0.87275 -0.77099 -0.92882 -0.95124 -0.9625 -1.03056 " pathEditMode="relative" rAng="0" ptsTypes="aaaaaa">
                                          <p:cBhvr>
                                            <p:cTn id="13" dur="6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8125" y="-5040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6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fill="hold" nodeType="withEffect" p14:presetBounceEnd="8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3000">
                                          <p:cBhvr additive="base">
                                            <p:cTn id="19" dur="125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3000">
                                          <p:cBhvr additive="base">
                                            <p:cTn id="20" dur="125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    <p:cBhvr>
                                            <p:cTn id="11" dur="5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3819" y="-3932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2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4.81481E-6 C -0.02066 -0.00093 -0.08525 -0.00031 -0.12361 -0.00463 C -0.16198 -0.00896 -0.16268 0.02283 -0.23073 -0.02624 C -0.29879 -0.07531 -0.4375 -0.19538 -0.53229 -0.29908 C -0.62726 -0.40278 -0.72934 -0.52717 -0.80104 -0.64908 C -0.87275 -0.77099 -0.92882 -0.95124 -0.9625 -1.03056 " pathEditMode="relative" rAng="0" ptsTypes="aaaaaa">
                                          <p:cBhvr>
                                            <p:cTn id="13" dur="6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8125" y="-5040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6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25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25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2526A15F-66E9-48FD-8995-FF698DF6D00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69051">
            <a:off x="9837828" y="3232258"/>
            <a:ext cx="2241294" cy="3000269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DD9638DA-C8D9-4EAC-A8D1-BDEDEB123F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5275" y="90988"/>
            <a:ext cx="2604296" cy="94922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57200" y="195943"/>
            <a:ext cx="11325497" cy="6662057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075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:a14="http://schemas.microsoft.com/office/drawing/2010/main" xmlns:a16="http://schemas.microsoft.com/office/drawing/2014/main"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图片 59">
            <a:extLst>
              <a:ext uri="{FF2B5EF4-FFF2-40B4-BE49-F238E27FC236}">
                <a16:creationId xmlns:a16="http://schemas.microsoft.com/office/drawing/2014/main" id="{1E39A585-6BF0-42ED-8202-440E5A7E36C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499" y="691109"/>
            <a:ext cx="6858000" cy="6858000"/>
          </a:xfrm>
          <a:prstGeom prst="rect">
            <a:avLst/>
          </a:prstGeom>
        </p:spPr>
      </p:pic>
      <p:pic>
        <p:nvPicPr>
          <p:cNvPr id="61" name="图片 60">
            <a:extLst>
              <a:ext uri="{FF2B5EF4-FFF2-40B4-BE49-F238E27FC236}">
                <a16:creationId xmlns:a16="http://schemas.microsoft.com/office/drawing/2014/main" id="{C33C61DF-1C69-42B6-8B9D-65C1812C0F4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153" y="599311"/>
            <a:ext cx="1609724" cy="1320799"/>
          </a:xfrm>
          <a:prstGeom prst="rect">
            <a:avLst/>
          </a:prstGeom>
        </p:spPr>
      </p:pic>
      <p:pic>
        <p:nvPicPr>
          <p:cNvPr id="63" name="Picture 2">
            <a:extLst>
              <a:ext uri="{FF2B5EF4-FFF2-40B4-BE49-F238E27FC236}">
                <a16:creationId xmlns:a16="http://schemas.microsoft.com/office/drawing/2014/main" id="{F79A62F5-ED80-47DA-9A51-CFE501D48E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 rot="20089245" flipH="1">
            <a:off x="903818" y="2477237"/>
            <a:ext cx="1034732" cy="1099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图片 75">
            <a:extLst>
              <a:ext uri="{FF2B5EF4-FFF2-40B4-BE49-F238E27FC236}">
                <a16:creationId xmlns:a16="http://schemas.microsoft.com/office/drawing/2014/main" id="{4F462C03-C92C-4CA8-94CE-65932A8DE43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8115" y="1628713"/>
            <a:ext cx="7406639" cy="4717137"/>
          </a:xfrm>
          <a:prstGeom prst="rect">
            <a:avLst/>
          </a:prstGeom>
        </p:spPr>
      </p:pic>
      <p:sp>
        <p:nvSpPr>
          <p:cNvPr id="29" name="五角星 44">
            <a:extLst>
              <a:ext uri="{FF2B5EF4-FFF2-40B4-BE49-F238E27FC236}">
                <a16:creationId xmlns:a16="http://schemas.microsoft.com/office/drawing/2014/main" id="{A2F9CDE6-837E-4EE2-8076-2500FC9BEE79}"/>
              </a:ext>
            </a:extLst>
          </p:cNvPr>
          <p:cNvSpPr/>
          <p:nvPr/>
        </p:nvSpPr>
        <p:spPr>
          <a:xfrm rot="19967404">
            <a:off x="10242914" y="1554002"/>
            <a:ext cx="458393" cy="458393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0" name="五角星 45">
            <a:extLst>
              <a:ext uri="{FF2B5EF4-FFF2-40B4-BE49-F238E27FC236}">
                <a16:creationId xmlns:a16="http://schemas.microsoft.com/office/drawing/2014/main" id="{1083D8C4-3FA3-4D26-95F1-E4ED79E7E097}"/>
              </a:ext>
            </a:extLst>
          </p:cNvPr>
          <p:cNvSpPr/>
          <p:nvPr/>
        </p:nvSpPr>
        <p:spPr>
          <a:xfrm>
            <a:off x="9359523" y="1941840"/>
            <a:ext cx="253437" cy="253437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19050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1" name="五角星 46">
            <a:extLst>
              <a:ext uri="{FF2B5EF4-FFF2-40B4-BE49-F238E27FC236}">
                <a16:creationId xmlns:a16="http://schemas.microsoft.com/office/drawing/2014/main" id="{903077AA-E7F0-4386-873C-E3BE5BA20926}"/>
              </a:ext>
            </a:extLst>
          </p:cNvPr>
          <p:cNvSpPr/>
          <p:nvPr/>
        </p:nvSpPr>
        <p:spPr>
          <a:xfrm>
            <a:off x="11139005" y="1938919"/>
            <a:ext cx="186345" cy="186345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12700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2" name="五角星 50">
            <a:extLst>
              <a:ext uri="{FF2B5EF4-FFF2-40B4-BE49-F238E27FC236}">
                <a16:creationId xmlns:a16="http://schemas.microsoft.com/office/drawing/2014/main" id="{6B511B5E-2CF9-4D21-B1D9-E40ABAC1D521}"/>
              </a:ext>
            </a:extLst>
          </p:cNvPr>
          <p:cNvSpPr/>
          <p:nvPr/>
        </p:nvSpPr>
        <p:spPr>
          <a:xfrm rot="19922997">
            <a:off x="11333228" y="1556814"/>
            <a:ext cx="143799" cy="143799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12700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3" name="Picture 5" descr="C:\Users\Administrator\Desktop\小鸟.png">
            <a:extLst>
              <a:ext uri="{FF2B5EF4-FFF2-40B4-BE49-F238E27FC236}">
                <a16:creationId xmlns:a16="http://schemas.microsoft.com/office/drawing/2014/main" id="{ADD208CA-3C01-444E-9CB0-D3777BCF10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04103" y="587179"/>
            <a:ext cx="834877" cy="887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图形 29">
            <a:extLst>
              <a:ext uri="{FF2B5EF4-FFF2-40B4-BE49-F238E27FC236}">
                <a16:creationId xmlns:a16="http://schemas.microsoft.com/office/drawing/2014/main" id="{4380BD0E-40AE-4A67-8DB6-C4AA1FCBB7AA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rot="20797269">
            <a:off x="10500965" y="5943158"/>
            <a:ext cx="2281552" cy="1829685"/>
          </a:xfrm>
          <a:prstGeom prst="rect">
            <a:avLst/>
          </a:prstGeom>
        </p:spPr>
      </p:pic>
      <p:pic>
        <p:nvPicPr>
          <p:cNvPr id="35" name="图形 30">
            <a:extLst>
              <a:ext uri="{FF2B5EF4-FFF2-40B4-BE49-F238E27FC236}">
                <a16:creationId xmlns:a16="http://schemas.microsoft.com/office/drawing/2014/main" id="{B3137540-41A9-4BC4-98CA-8E030CAEE654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rot="2796234">
            <a:off x="10771820" y="5378006"/>
            <a:ext cx="2281552" cy="1829685"/>
          </a:xfrm>
          <a:prstGeom prst="rect">
            <a:avLst/>
          </a:prstGeom>
        </p:spPr>
      </p:pic>
      <p:pic>
        <p:nvPicPr>
          <p:cNvPr id="36" name="图片 71">
            <a:extLst>
              <a:ext uri="{FF2B5EF4-FFF2-40B4-BE49-F238E27FC236}">
                <a16:creationId xmlns:a16="http://schemas.microsoft.com/office/drawing/2014/main" id="{2143E41C-32C1-4410-B79C-092861AD16F5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309316" y="2766661"/>
            <a:ext cx="3219117" cy="371003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421501" y="2842836"/>
            <a:ext cx="560778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Poky's" panose="020B0606040200020203" pitchFamily="34" charset="0"/>
              </a:rPr>
              <a:t>Tìm</a:t>
            </a:r>
            <a:r>
              <a:rPr lang="en-US" sz="8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Poky's" panose="020B0606040200020203" pitchFamily="34" charset="0"/>
              </a:rPr>
              <a:t> </a:t>
            </a:r>
            <a:r>
              <a:rPr lang="en-US" sz="800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Poky's" panose="020B0606040200020203" pitchFamily="34" charset="0"/>
              </a:rPr>
              <a:t>hiểu </a:t>
            </a:r>
            <a:r>
              <a:rPr lang="en-US" sz="8000">
                <a:solidFill>
                  <a:srgbClr val="53C2E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Poky's" panose="020B0606040200020203" pitchFamily="34" charset="0"/>
              </a:rPr>
              <a:t>câu</a:t>
            </a:r>
            <a:r>
              <a:rPr lang="en-US" sz="8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Poky's" panose="020B0606040200020203" pitchFamily="34" charset="0"/>
              </a:rPr>
              <a:t> </a:t>
            </a:r>
            <a:r>
              <a:rPr lang="en-US" sz="800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Poky's" panose="020B0606040200020203" pitchFamily="34" charset="0"/>
              </a:rPr>
              <a:t>chuyện</a:t>
            </a:r>
          </a:p>
        </p:txBody>
      </p:sp>
    </p:spTree>
    <p:extLst>
      <p:ext uri="{BB962C8B-B14F-4D97-AF65-F5344CB8AC3E}">
        <p14:creationId xmlns:p14="http://schemas.microsoft.com/office/powerpoint/2010/main" val="42436349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8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1" fill="hold" grpId="0" nodeType="withEffect" p14:presetBounceEnd="50000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2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3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1" fill="hold" grpId="0" nodeType="withEffect" p14:presetBounceEnd="50000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6" dur="7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7" dur="7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1" fill="hold" grpId="0" nodeType="withEffect" p14:presetBounceEnd="50000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0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1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1" fill="hold" grpId="0" nodeType="withEffect" p14:presetBounceEnd="50000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4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5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2" presetClass="entr" presetSubtype="2" fill="hold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0" presetClass="path" presetSubtype="0" accel="50000" decel="50000" fill="hold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    <p:cBhvr>
                                            <p:cTn id="41" dur="6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2" presetID="8" presetClass="emph" presetSubtype="0" repeatCount="2000" fill="hold" grpId="1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43" dur="3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4" presetID="8" presetClass="emph" presetSubtype="0" repeatCount="2000" fill="hold" grpId="1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45" dur="3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6" presetID="6" presetClass="emph" presetSubtype="0" repeatCount="2000" autoRev="1" fill="hold" grpId="1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animScale>
                                          <p:cBhvr>
                                            <p:cTn id="47" dur="2000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8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10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1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9" grpId="0" animBg="1"/>
          <p:bldP spid="29" grpId="1" animBg="1"/>
          <p:bldP spid="30" grpId="0" animBg="1"/>
          <p:bldP spid="31" grpId="0" animBg="1"/>
          <p:bldP spid="31" grpId="1" animBg="1"/>
          <p:bldP spid="32" grpId="0" animBg="1"/>
          <p:bldP spid="32" grpId="1" animBg="1"/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8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1" fill="hold" grpId="0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1" fill="hold" grpId="0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7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1" fill="hold" grpId="0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1" fill="hold" grpId="0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2" presetClass="entr" presetSubtype="2" fill="hold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0" presetClass="path" presetSubtype="0" accel="50000" decel="50000" fill="hold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    <p:cBhvr>
                                            <p:cTn id="41" dur="6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2" presetID="8" presetClass="emph" presetSubtype="0" repeatCount="2000" fill="hold" grpId="1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43" dur="3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4" presetID="8" presetClass="emph" presetSubtype="0" repeatCount="2000" fill="hold" grpId="1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45" dur="3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6" presetID="6" presetClass="emph" presetSubtype="0" repeatCount="2000" autoRev="1" fill="hold" grpId="1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animScale>
                                          <p:cBhvr>
                                            <p:cTn id="47" dur="2000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8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10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1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9" grpId="0" animBg="1"/>
          <p:bldP spid="29" grpId="1" animBg="1"/>
          <p:bldP spid="30" grpId="0" animBg="1"/>
          <p:bldP spid="31" grpId="0" animBg="1"/>
          <p:bldP spid="31" grpId="1" animBg="1"/>
          <p:bldP spid="32" grpId="0" animBg="1"/>
          <p:bldP spid="32" grpId="1" animBg="1"/>
          <p:bldP spid="2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>
            <a:extLst>
              <a:ext uri="{FF2B5EF4-FFF2-40B4-BE49-F238E27FC236}">
                <a16:creationId xmlns:a16="http://schemas.microsoft.com/office/drawing/2014/main" id="{66106D33-5A80-49DE-BB2D-3DBAEDA97F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857" y="1644790"/>
            <a:ext cx="1955589" cy="2139336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56D01AD1-3A5B-486C-8D18-F2A6670B92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784126"/>
            <a:ext cx="2574755" cy="2816679"/>
          </a:xfrm>
          <a:prstGeom prst="rect">
            <a:avLst/>
          </a:prstGeom>
        </p:spPr>
      </p:pic>
      <p:pic>
        <p:nvPicPr>
          <p:cNvPr id="21" name="图形 28">
            <a:extLst>
              <a:ext uri="{FF2B5EF4-FFF2-40B4-BE49-F238E27FC236}">
                <a16:creationId xmlns:a16="http://schemas.microsoft.com/office/drawing/2014/main" id="{4FE65AA6-D1F6-4137-AD4F-5945CA955B0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382010" y="325885"/>
            <a:ext cx="1041400" cy="1054100"/>
          </a:xfrm>
          <a:prstGeom prst="rect">
            <a:avLst/>
          </a:prstGeom>
        </p:spPr>
      </p:pic>
      <p:pic>
        <p:nvPicPr>
          <p:cNvPr id="22" name="图形 32">
            <a:extLst>
              <a:ext uri="{FF2B5EF4-FFF2-40B4-BE49-F238E27FC236}">
                <a16:creationId xmlns:a16="http://schemas.microsoft.com/office/drawing/2014/main" id="{D03FC56B-F2EA-45F1-8B7F-7AC781FFD97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54590" y="692411"/>
            <a:ext cx="2073216" cy="467088"/>
          </a:xfrm>
          <a:prstGeom prst="rect">
            <a:avLst/>
          </a:prstGeom>
        </p:spPr>
      </p:pic>
      <p:pic>
        <p:nvPicPr>
          <p:cNvPr id="23" name="图片 36">
            <a:extLst>
              <a:ext uri="{FF2B5EF4-FFF2-40B4-BE49-F238E27FC236}">
                <a16:creationId xmlns:a16="http://schemas.microsoft.com/office/drawing/2014/main" id="{5B668911-A1C2-4773-84AC-84CC2248D910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9985" y="1007415"/>
            <a:ext cx="1727788" cy="1727788"/>
          </a:xfrm>
          <a:prstGeom prst="rect">
            <a:avLst/>
          </a:prstGeom>
        </p:spPr>
      </p:pic>
      <p:pic>
        <p:nvPicPr>
          <p:cNvPr id="24" name="图片 38">
            <a:extLst>
              <a:ext uri="{FF2B5EF4-FFF2-40B4-BE49-F238E27FC236}">
                <a16:creationId xmlns:a16="http://schemas.microsoft.com/office/drawing/2014/main" id="{CEA5C366-64F3-4D49-BB13-6ADBFB1BE4D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3879" y="-65082"/>
            <a:ext cx="6204541" cy="2449161"/>
          </a:xfrm>
          <a:prstGeom prst="rect">
            <a:avLst/>
          </a:prstGeom>
        </p:spPr>
      </p:pic>
      <p:pic>
        <p:nvPicPr>
          <p:cNvPr id="25" name="Picture 159" descr="10004015438746072987">
            <a:extLst>
              <a:ext uri="{FF2B5EF4-FFF2-40B4-BE49-F238E27FC236}">
                <a16:creationId xmlns:a16="http://schemas.microsoft.com/office/drawing/2014/main" id="{3B6963B4-8FFD-4803-9C9B-49E743F0F62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401862" flipH="1">
            <a:off x="10761953" y="4656881"/>
            <a:ext cx="1322916" cy="132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五角星 44">
            <a:extLst>
              <a:ext uri="{FF2B5EF4-FFF2-40B4-BE49-F238E27FC236}">
                <a16:creationId xmlns:a16="http://schemas.microsoft.com/office/drawing/2014/main" id="{F3B5500D-3302-4376-B281-9DB1CD5A4E8E}"/>
              </a:ext>
            </a:extLst>
          </p:cNvPr>
          <p:cNvSpPr/>
          <p:nvPr/>
        </p:nvSpPr>
        <p:spPr>
          <a:xfrm rot="19967404">
            <a:off x="10055600" y="1333480"/>
            <a:ext cx="458393" cy="458393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11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7" name="五角星 45">
            <a:extLst>
              <a:ext uri="{FF2B5EF4-FFF2-40B4-BE49-F238E27FC236}">
                <a16:creationId xmlns:a16="http://schemas.microsoft.com/office/drawing/2014/main" id="{38E4C929-CDC9-48B2-958D-988FDC21653F}"/>
              </a:ext>
            </a:extLst>
          </p:cNvPr>
          <p:cNvSpPr/>
          <p:nvPr/>
        </p:nvSpPr>
        <p:spPr>
          <a:xfrm>
            <a:off x="10914115" y="2543043"/>
            <a:ext cx="253437" cy="253437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19050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8" name="五角星 46">
            <a:extLst>
              <a:ext uri="{FF2B5EF4-FFF2-40B4-BE49-F238E27FC236}">
                <a16:creationId xmlns:a16="http://schemas.microsoft.com/office/drawing/2014/main" id="{E5F7556F-7F5B-4109-8C20-D22039746A8C}"/>
              </a:ext>
            </a:extLst>
          </p:cNvPr>
          <p:cNvSpPr/>
          <p:nvPr/>
        </p:nvSpPr>
        <p:spPr>
          <a:xfrm>
            <a:off x="11046641" y="2170330"/>
            <a:ext cx="186345" cy="186345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12700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9" name="五角星 50">
            <a:extLst>
              <a:ext uri="{FF2B5EF4-FFF2-40B4-BE49-F238E27FC236}">
                <a16:creationId xmlns:a16="http://schemas.microsoft.com/office/drawing/2014/main" id="{0F0E5CBC-CD00-49B0-976D-86FD97EC9DFB}"/>
              </a:ext>
            </a:extLst>
          </p:cNvPr>
          <p:cNvSpPr/>
          <p:nvPr/>
        </p:nvSpPr>
        <p:spPr>
          <a:xfrm rot="19922997">
            <a:off x="10310111" y="2839720"/>
            <a:ext cx="143799" cy="143799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12700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940843" y="962506"/>
            <a:ext cx="3596314" cy="707886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r>
              <a:rPr lang="en-US" sz="40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Giải nghĩa từ</a:t>
            </a: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D9E88233-6017-4DB1-A2C1-A17DD8DCC07A}"/>
              </a:ext>
            </a:extLst>
          </p:cNvPr>
          <p:cNvSpPr txBox="1"/>
          <p:nvPr/>
        </p:nvSpPr>
        <p:spPr>
          <a:xfrm>
            <a:off x="2912023" y="2238463"/>
            <a:ext cx="8648604" cy="960438"/>
          </a:xfrm>
          <a:prstGeom prst="rect">
            <a:avLst/>
          </a:prstGeom>
        </p:spPr>
        <p:txBody>
          <a:bodyPr anchor="ctr"/>
          <a:lstStyle/>
          <a:p>
            <a:pPr eaLnBrk="1" hangingPunct="1">
              <a:buNone/>
            </a:pPr>
            <a:r>
              <a:rPr lang="en-US" sz="320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- </a:t>
            </a:r>
            <a:r>
              <a:rPr sz="320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Cầu </a:t>
            </a:r>
            <a:r>
              <a:rPr sz="32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phúc</a:t>
            </a:r>
            <a:r>
              <a:rPr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: xin được điều tốt cho mình.</a:t>
            </a:r>
            <a:endParaRPr sz="3200" dirty="0">
              <a:solidFill>
                <a:srgbClr val="0070C0"/>
              </a:solidFill>
              <a:latin typeface="UTM Avo" panose="02040603050506020204" pitchFamily="18" charset="0"/>
              <a:ea typeface="Times New Roman" panose="02020603050405020304" pitchFamily="18" charset="0"/>
            </a:endParaRP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DD70FB90-412D-4046-96C4-170EEE090B03}"/>
              </a:ext>
            </a:extLst>
          </p:cNvPr>
          <p:cNvSpPr txBox="1"/>
          <p:nvPr/>
        </p:nvSpPr>
        <p:spPr>
          <a:xfrm>
            <a:off x="2913115" y="3058950"/>
            <a:ext cx="8382000" cy="960438"/>
          </a:xfrm>
          <a:prstGeom prst="rect">
            <a:avLst/>
          </a:prstGeom>
        </p:spPr>
        <p:txBody>
          <a:bodyPr anchor="ctr"/>
          <a:lstStyle/>
          <a:p>
            <a:pPr eaLnBrk="1" hangingPunct="1">
              <a:buNone/>
            </a:pPr>
            <a:r>
              <a:rPr lang="en-US" sz="320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- </a:t>
            </a:r>
            <a:r>
              <a:rPr sz="320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Giao </a:t>
            </a:r>
            <a:r>
              <a:rPr sz="32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long</a:t>
            </a:r>
            <a:r>
              <a:rPr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: lo</a:t>
            </a:r>
            <a:r>
              <a:rPr sz="3200" dirty="0">
                <a:solidFill>
                  <a:srgbClr val="0070C0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à</a:t>
            </a:r>
            <a:r>
              <a:rPr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i rắn to còn gọi l</a:t>
            </a:r>
            <a:r>
              <a:rPr sz="3200" dirty="0">
                <a:solidFill>
                  <a:srgbClr val="0070C0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à</a:t>
            </a:r>
            <a:r>
              <a:rPr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thuồng luồng.</a:t>
            </a:r>
            <a:endParaRPr sz="3200" dirty="0">
              <a:solidFill>
                <a:srgbClr val="0070C0"/>
              </a:solidFill>
              <a:latin typeface="UTM Avo" panose="02040603050506020204" pitchFamily="18" charset="0"/>
              <a:ea typeface="Times New Roman" panose="02020603050405020304" pitchFamily="18" charset="0"/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7D2F17D9-54C1-4DA2-9DF5-CE2498359413}"/>
              </a:ext>
            </a:extLst>
          </p:cNvPr>
          <p:cNvSpPr txBox="1"/>
          <p:nvPr/>
        </p:nvSpPr>
        <p:spPr>
          <a:xfrm>
            <a:off x="2901766" y="3752522"/>
            <a:ext cx="8382000" cy="960438"/>
          </a:xfrm>
          <a:prstGeom prst="rect">
            <a:avLst/>
          </a:prstGeom>
        </p:spPr>
        <p:txBody>
          <a:bodyPr anchor="ctr"/>
          <a:lstStyle/>
          <a:p>
            <a:pPr eaLnBrk="1" hangingPunct="1">
              <a:buNone/>
            </a:pPr>
            <a:r>
              <a:rPr lang="en-US" sz="320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- </a:t>
            </a:r>
            <a:r>
              <a:rPr sz="320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</a:t>
            </a:r>
            <a:r>
              <a:rPr sz="3200">
                <a:solidFill>
                  <a:srgbClr val="FF0000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à</a:t>
            </a:r>
            <a:r>
              <a:rPr sz="320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sz="32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góa</a:t>
            </a:r>
            <a:r>
              <a:rPr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: người phụ nữ có chồng bị chết.</a:t>
            </a:r>
            <a:endParaRPr sz="3200" dirty="0">
              <a:solidFill>
                <a:srgbClr val="0070C0"/>
              </a:solidFill>
              <a:latin typeface="UTM Avo" panose="02040603050506020204" pitchFamily="18" charset="0"/>
              <a:ea typeface="Times New Roman" panose="02020603050405020304" pitchFamily="18" charset="0"/>
            </a:endParaRP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A015E0FF-7227-447C-B157-C3041CDC9457}"/>
              </a:ext>
            </a:extLst>
          </p:cNvPr>
          <p:cNvSpPr txBox="1"/>
          <p:nvPr/>
        </p:nvSpPr>
        <p:spPr>
          <a:xfrm>
            <a:off x="2921219" y="4527738"/>
            <a:ext cx="8382000" cy="960438"/>
          </a:xfrm>
          <a:prstGeom prst="rect">
            <a:avLst/>
          </a:prstGeom>
        </p:spPr>
        <p:txBody>
          <a:bodyPr anchor="ctr"/>
          <a:lstStyle/>
          <a:p>
            <a:pPr eaLnBrk="1" hangingPunct="1">
              <a:buNone/>
            </a:pPr>
            <a:r>
              <a:rPr lang="en-US" sz="320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- </a:t>
            </a:r>
            <a:r>
              <a:rPr sz="320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</a:t>
            </a:r>
            <a:r>
              <a:rPr sz="3200">
                <a:solidFill>
                  <a:srgbClr val="FF0000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à</a:t>
            </a:r>
            <a:r>
              <a:rPr sz="320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 </a:t>
            </a:r>
            <a:r>
              <a:rPr sz="32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việc thiện</a:t>
            </a:r>
            <a:r>
              <a:rPr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: l</a:t>
            </a:r>
            <a:r>
              <a:rPr sz="3200" dirty="0">
                <a:solidFill>
                  <a:srgbClr val="0070C0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à</a:t>
            </a:r>
            <a:r>
              <a:rPr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 điều tốt cho người khác.</a:t>
            </a:r>
            <a:endParaRPr sz="3200" dirty="0">
              <a:solidFill>
                <a:srgbClr val="0070C0"/>
              </a:solidFill>
              <a:latin typeface="UTM Avo" panose="02040603050506020204" pitchFamily="18" charset="0"/>
              <a:ea typeface="Times New Roman" panose="02020603050405020304" pitchFamily="18" charset="0"/>
            </a:endParaRPr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3F69E97D-060A-47DE-A37E-727E9BA23DB8}"/>
              </a:ext>
            </a:extLst>
          </p:cNvPr>
          <p:cNvSpPr txBox="1"/>
          <p:nvPr/>
        </p:nvSpPr>
        <p:spPr>
          <a:xfrm>
            <a:off x="2917841" y="5496570"/>
            <a:ext cx="8382000" cy="960438"/>
          </a:xfrm>
          <a:prstGeom prst="rect">
            <a:avLst/>
          </a:prstGeom>
        </p:spPr>
        <p:txBody>
          <a:bodyPr anchor="ctr"/>
          <a:lstStyle/>
          <a:p>
            <a:pPr eaLnBrk="1" hangingPunct="1">
              <a:buNone/>
            </a:pPr>
            <a:r>
              <a:rPr lang="en-US" sz="320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- </a:t>
            </a:r>
            <a:r>
              <a:rPr sz="320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Bâng </a:t>
            </a:r>
            <a:r>
              <a:rPr sz="32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quơ</a:t>
            </a:r>
            <a:r>
              <a:rPr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: không tin tưởng, không đâu v</a:t>
            </a:r>
            <a:r>
              <a:rPr sz="3200" dirty="0">
                <a:solidFill>
                  <a:srgbClr val="0070C0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à</a:t>
            </a:r>
            <a:r>
              <a:rPr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o đâu.</a:t>
            </a:r>
            <a:endParaRPr sz="3200" dirty="0">
              <a:solidFill>
                <a:srgbClr val="0070C0"/>
              </a:solidFill>
              <a:latin typeface="UTM Avo" panose="020406030505060202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16303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7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2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4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5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1" fill="hold" grpId="0" nodeType="withEffect" p14:presetBounceEnd="5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8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9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2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3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1" fill="hold" grpId="0" nodeType="withEffect" p14:presetBounceEnd="5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6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7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8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39" dur="3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0" presetID="8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41" dur="3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2" presetID="6" presetClass="emph" presetSubtype="0" repeatCount="2000" autoRev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3" dur="2000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3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linds(horizontal)">
                                          <p:cBhvr>
                                            <p:cTn id="48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9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51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6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54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5" presetID="5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heckerboard(across)">
                                          <p:cBhvr>
                                            <p:cTn id="57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8" presetID="9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60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6" grpId="0" animBg="1"/>
          <p:bldP spid="26" grpId="1" animBg="1"/>
          <p:bldP spid="27" grpId="0" animBg="1"/>
          <p:bldP spid="28" grpId="0" animBg="1"/>
          <p:bldP spid="28" grpId="1" animBg="1"/>
          <p:bldP spid="29" grpId="0" animBg="1"/>
          <p:bldP spid="29" grpId="1" animBg="1"/>
          <p:bldP spid="31" grpId="0"/>
          <p:bldP spid="32" grpId="0"/>
          <p:bldP spid="33" grpId="0"/>
          <p:bldP spid="34" grpId="0"/>
          <p:bldP spid="3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7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2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1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1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8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39" dur="3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0" presetID="8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41" dur="3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2" presetID="6" presetClass="emph" presetSubtype="0" repeatCount="2000" autoRev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3" dur="2000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3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linds(horizontal)">
                                          <p:cBhvr>
                                            <p:cTn id="48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9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51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6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54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5" presetID="5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heckerboard(across)">
                                          <p:cBhvr>
                                            <p:cTn id="57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8" presetID="9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60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6" grpId="0" animBg="1"/>
          <p:bldP spid="26" grpId="1" animBg="1"/>
          <p:bldP spid="27" grpId="0" animBg="1"/>
          <p:bldP spid="28" grpId="0" animBg="1"/>
          <p:bldP spid="28" grpId="1" animBg="1"/>
          <p:bldP spid="29" grpId="0" animBg="1"/>
          <p:bldP spid="29" grpId="1" animBg="1"/>
          <p:bldP spid="31" grpId="0"/>
          <p:bldP spid="32" grpId="0"/>
          <p:bldP spid="33" grpId="0"/>
          <p:bldP spid="34" grpId="0"/>
          <p:bldP spid="35" grpId="0"/>
        </p:bld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ISPRING_FIRST_PUBLI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14135357"/>
  <p:tag name="MH_LIBRARY" val="GRAPHIC"/>
  <p:tag name="MH_ORDER" val="Picture 20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14135357"/>
  <p:tag name="MH_LIBRARY" val="GRAPHIC"/>
  <p:tag name="MH_ORDER" val="Picture 20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1195010"/>
  <p:tag name="MH_LIBRARY" val="GRAPHIC"/>
  <p:tag name="MH_TYPE" val="Other"/>
  <p:tag name="MH_ORDER" val="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1195010"/>
  <p:tag name="MH_LIBRARY" val="GRAPHIC"/>
  <p:tag name="MH_TYPE" val="Other"/>
  <p:tag name="MH_ORDER" val="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1195010"/>
  <p:tag name="MH_LIBRARY" val="GRAPHIC"/>
  <p:tag name="MH_TYPE" val="Other"/>
  <p:tag name="MH_ORDER" val="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14135500"/>
  <p:tag name="MH_LIBRARY" val="GRAPHIC"/>
  <p:tag name="MH_ORDER" val="Picture 3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14135500"/>
  <p:tag name="MH_LIBRARY" val="GRAPHIC"/>
  <p:tag name="MH_ORDER" val="Picture 36"/>
</p:tagLst>
</file>

<file path=ppt/theme/theme1.xml><?xml version="1.0" encoding="utf-8"?>
<a:theme xmlns:a="http://schemas.openxmlformats.org/drawingml/2006/main" name="www.jp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yorrjf32">
      <a:majorFont>
        <a:latin typeface="微软雅黑" panose="020F0302020204030204"/>
        <a:ea typeface="方正卡通简体"/>
        <a:cs typeface=""/>
      </a:majorFont>
      <a:minorFont>
        <a:latin typeface="微软雅黑" panose="020F0502020204030204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978</TotalTime>
  <Words>506</Words>
  <Application>Microsoft Office PowerPoint</Application>
  <PresentationFormat>Widescreen</PresentationFormat>
  <Paragraphs>75</Paragraphs>
  <Slides>21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41" baseType="lpstr">
      <vt:lpstr>UTM Guanine</vt:lpstr>
      <vt:lpstr>UTM ViceroyJF</vt:lpstr>
      <vt:lpstr>#9Slide07 Altus</vt:lpstr>
      <vt:lpstr>UTM Showcard</vt:lpstr>
      <vt:lpstr>Arial</vt:lpstr>
      <vt:lpstr>inpin heiti</vt:lpstr>
      <vt:lpstr>#9Slide07 IcielNabila</vt:lpstr>
      <vt:lpstr>Times New Roman</vt:lpstr>
      <vt:lpstr>#9Slide07 Cadena</vt:lpstr>
      <vt:lpstr>#9Slide07 HoneyCream</vt:lpstr>
      <vt:lpstr>UTM Avo</vt:lpstr>
      <vt:lpstr>#9Slide05 SVNVictoria</vt:lpstr>
      <vt:lpstr>等线</vt:lpstr>
      <vt:lpstr>#9Slide05 Aphrodite Pro</vt:lpstr>
      <vt:lpstr>Microsoft YaHei</vt:lpstr>
      <vt:lpstr>UTM Aptima</vt:lpstr>
      <vt:lpstr>SVN-Newton</vt:lpstr>
      <vt:lpstr>SVN-Poky's</vt:lpstr>
      <vt:lpstr>Tahoma</vt:lpstr>
      <vt:lpstr>www.jpppt.com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www.freeppt7.com</Manager>
  <Company>www.jpppt.com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templates</dc:title>
  <dc:creator>BICHTRAN</dc:creator>
  <cp:keywords>MĂNGNON</cp:keywords>
  <dc:description>www.jpppt.com</dc:description>
  <cp:lastModifiedBy>Nguyễn Thị Diệu Hiền_GV</cp:lastModifiedBy>
  <cp:revision>183</cp:revision>
  <dcterms:created xsi:type="dcterms:W3CDTF">2018-08-16T10:41:26Z</dcterms:created>
  <dcterms:modified xsi:type="dcterms:W3CDTF">2022-08-13T15:50:44Z</dcterms:modified>
</cp:coreProperties>
</file>