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56" r:id="rId3"/>
    <p:sldId id="259" r:id="rId4"/>
    <p:sldId id="257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70" r:id="rId13"/>
    <p:sldId id="271" r:id="rId14"/>
    <p:sldId id="269" r:id="rId15"/>
    <p:sldId id="272" r:id="rId16"/>
    <p:sldId id="274" r:id="rId17"/>
    <p:sldId id="275" r:id="rId18"/>
    <p:sldId id="276" r:id="rId19"/>
    <p:sldId id="273" r:id="rId20"/>
    <p:sldId id="277" r:id="rId21"/>
    <p:sldId id="278" r:id="rId22"/>
    <p:sldId id="279" r:id="rId23"/>
  </p:sldIdLst>
  <p:sldSz cx="12192000" cy="6858000"/>
  <p:notesSz cx="6858000" cy="9144000"/>
  <p:embeddedFontLst>
    <p:embeddedFont>
      <p:font typeface="SVN-Newton" panose="02040603050506020204" pitchFamily="18" charset="0"/>
      <p:regular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#9Slide07 HoneyCream" pitchFamily="2" charset="0"/>
      <p:regular r:id="rId27"/>
    </p:embeddedFont>
    <p:embeddedFont>
      <p:font typeface="UTM Nokia" panose="02040603050506020204" pitchFamily="18" charset="0"/>
      <p:regular r:id="rId28"/>
    </p:embeddedFont>
    <p:embeddedFont>
      <p:font typeface="UTM Guanine" panose="02040603050506020204" pitchFamily="18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Wingdings 2" panose="05020102010507070707" pitchFamily="18" charset="2"/>
      <p:regular r:id="rId36"/>
    </p:embeddedFont>
    <p:embeddedFont>
      <p:font typeface="#9Slide07 Altus" pitchFamily="2" charset="0"/>
      <p:regular r:id="rId37"/>
    </p:embeddedFont>
    <p:embeddedFont>
      <p:font typeface="UTM Showcard" panose="02040603050506020204" pitchFamily="18" charset="0"/>
      <p:regular r:id="rId38"/>
    </p:embeddedFont>
    <p:embeddedFont>
      <p:font typeface="UVN Bai Sau Nang" panose="04030905020802020C03" pitchFamily="82" charset="0"/>
      <p:regular r:id="rId39"/>
    </p:embeddedFont>
    <p:embeddedFont>
      <p:font typeface="#9Slide05 Dear Saturday" panose="02000505000000020004" pitchFamily="2" charset="0"/>
      <p:regular r:id="rId40"/>
    </p:embeddedFont>
    <p:embeddedFont>
      <p:font typeface="SVN-Poky's" panose="020B0606040200020203" pitchFamily="34" charset="0"/>
      <p:regular r:id="rId41"/>
    </p:embeddedFont>
    <p:embeddedFont>
      <p:font typeface="SimSun" panose="02010600030101010101" pitchFamily="2" charset="-122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4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1F12DE-E8D3-4128-BD51-A3E8B212951B}" type="doc">
      <dgm:prSet loTypeId="urn:microsoft.com/office/officeart/2005/8/layout/vList3" loCatId="list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697E3E64-69B3-4365-8E7A-17C5EEDC7D34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None/>
          </a:pPr>
          <a:r>
            <a:rPr lang="en-US" altLang="en-US" sz="3000" b="1" kern="1200">
              <a:latin typeface="UTM Avo" panose="02040603050506020204" pitchFamily="18" charset="0"/>
            </a:rPr>
            <a:t>1. </a:t>
          </a: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Chụp ảnh từ khu vực trên cao </a:t>
          </a:r>
        </a:p>
        <a:p>
          <a:pPr algn="ctr">
            <a:buFont typeface="Arial" panose="020B0604020202020204" pitchFamily="34" charset="0"/>
            <a:buNone/>
          </a:pP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(</a:t>
          </a:r>
          <a:r>
            <a:rPr lang="en-US" altLang="en-US" sz="3000" i="1" kern="1200">
              <a:latin typeface="UTM Avo" panose="02040603050506020204" pitchFamily="18" charset="0"/>
              <a:cs typeface="Times New Roman" panose="02020603050405020304" pitchFamily="18" charset="0"/>
            </a:rPr>
            <a:t>bằng</a:t>
          </a:r>
          <a:r>
            <a:rPr lang="en-US" altLang="en-US" sz="3000" b="1" i="1" kern="1200">
              <a:latin typeface="UTM Avo" panose="020406030505060202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i="1" u="none" kern="120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rPr>
            <a:t>máy bay</a:t>
          </a:r>
          <a:r>
            <a:rPr lang="en-US" altLang="en-US" sz="3000" b="1" i="1" kern="1200">
              <a:latin typeface="UTM Avo" panose="020406030505060202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i="1" kern="1200">
              <a:latin typeface="UTM Avo" panose="02040603050506020204" pitchFamily="18" charset="0"/>
              <a:cs typeface="Times New Roman" panose="02020603050405020304" pitchFamily="18" charset="0"/>
            </a:rPr>
            <a:t>hay</a:t>
          </a:r>
          <a:r>
            <a:rPr lang="en-US" altLang="en-US" sz="3000" b="1" i="1" kern="1200">
              <a:latin typeface="UTM Avo" panose="020406030505060202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i="1" u="none" kern="1200">
              <a:solidFill>
                <a:srgbClr val="FF0000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rPr>
            <a:t>vệ tinh</a:t>
          </a: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)</a:t>
          </a:r>
          <a:r>
            <a:rPr lang="en-US" altLang="en-US" sz="3000" b="1" kern="1200">
              <a:latin typeface="UTM Avo" panose="02040603050506020204" pitchFamily="18" charset="0"/>
            </a:rPr>
            <a:t>.</a:t>
          </a:r>
          <a:endParaRPr lang="en-US" sz="3000" kern="1200">
            <a:latin typeface="UTM Avo" panose="02040603050506020204" pitchFamily="18" charset="0"/>
          </a:endParaRPr>
        </a:p>
      </dgm:t>
    </dgm:pt>
    <dgm:pt modelId="{2D1F8F62-45CA-4BC2-8B8D-21B018C27EF2}" type="parTrans" cxnId="{BA33F458-7FFF-40DA-A727-2F1AA409673E}">
      <dgm:prSet/>
      <dgm:spPr/>
      <dgm:t>
        <a:bodyPr/>
        <a:lstStyle/>
        <a:p>
          <a:endParaRPr lang="en-US" sz="3000">
            <a:latin typeface="UTM Avo" panose="02040603050506020204" pitchFamily="18" charset="0"/>
          </a:endParaRPr>
        </a:p>
      </dgm:t>
    </dgm:pt>
    <dgm:pt modelId="{FDA591CE-81E9-4C62-B367-F25D9C0466C7}" type="sibTrans" cxnId="{BA33F458-7FFF-40DA-A727-2F1AA409673E}">
      <dgm:prSet/>
      <dgm:spPr/>
      <dgm:t>
        <a:bodyPr/>
        <a:lstStyle/>
        <a:p>
          <a:endParaRPr lang="en-US" sz="3000">
            <a:latin typeface="UTM Avo" panose="02040603050506020204" pitchFamily="18" charset="0"/>
          </a:endParaRPr>
        </a:p>
      </dgm:t>
    </dgm:pt>
    <dgm:pt modelId="{F68DA0B0-8465-4082-A332-17015750B79E}">
      <dgm:prSet phldrT="[Text]" custT="1"/>
      <dgm:spPr/>
      <dgm:t>
        <a:bodyPr/>
        <a:lstStyle/>
        <a:p>
          <a:pPr>
            <a:buNone/>
          </a:pPr>
          <a:r>
            <a:rPr lang="en-US" altLang="en-US" sz="3000" b="1" kern="1200">
              <a:latin typeface="UTM Avo" panose="02040603050506020204" pitchFamily="18" charset="0"/>
            </a:rPr>
            <a:t>2. </a:t>
          </a: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Nghiên cứu vị trí </a:t>
          </a:r>
          <a:r>
            <a:rPr lang="en-US" altLang="en-US" sz="3000" b="1" i="1" u="none" kern="1200">
              <a:solidFill>
                <a:srgbClr val="FF0000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rPr>
            <a:t>đối tượng </a:t>
          </a: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cần thể hiện.</a:t>
          </a:r>
          <a:endParaRPr lang="en-US" sz="3000" kern="1200">
            <a:latin typeface="UTM Avo" panose="02040603050506020204" pitchFamily="18" charset="0"/>
          </a:endParaRPr>
        </a:p>
      </dgm:t>
    </dgm:pt>
    <dgm:pt modelId="{CC9D5478-9A60-4085-87E6-107B80F2DF99}" type="parTrans" cxnId="{52B6C680-3B7D-4306-AA9B-A68B0C5E684C}">
      <dgm:prSet/>
      <dgm:spPr/>
      <dgm:t>
        <a:bodyPr/>
        <a:lstStyle/>
        <a:p>
          <a:endParaRPr lang="en-US" sz="3000">
            <a:latin typeface="UTM Avo" panose="02040603050506020204" pitchFamily="18" charset="0"/>
          </a:endParaRPr>
        </a:p>
      </dgm:t>
    </dgm:pt>
    <dgm:pt modelId="{A0C5DCF7-44DC-43C5-8F37-AD5A73A0703D}" type="sibTrans" cxnId="{52B6C680-3B7D-4306-AA9B-A68B0C5E684C}">
      <dgm:prSet/>
      <dgm:spPr/>
      <dgm:t>
        <a:bodyPr/>
        <a:lstStyle/>
        <a:p>
          <a:endParaRPr lang="en-US" sz="3000">
            <a:latin typeface="UTM Avo" panose="02040603050506020204" pitchFamily="18" charset="0"/>
          </a:endParaRPr>
        </a:p>
      </dgm:t>
    </dgm:pt>
    <dgm:pt modelId="{1966F3D4-90BD-497B-9B75-4DA2AF386568}">
      <dgm:prSet phldrT="[Text]" custT="1"/>
      <dgm:spPr/>
      <dgm:t>
        <a:bodyPr/>
        <a:lstStyle/>
        <a:p>
          <a:pPr algn="l">
            <a:buNone/>
          </a:pPr>
          <a:r>
            <a:rPr lang="en-US" altLang="en-US" sz="3000" b="1" kern="1200">
              <a:latin typeface="UTM Avo" panose="02040603050506020204" pitchFamily="18" charset="0"/>
            </a:rPr>
            <a:t>3. </a:t>
          </a: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Tính toán khoảng cách trên thực tế rồi thu nhỏ lại theo </a:t>
          </a:r>
          <a:r>
            <a:rPr lang="en-US" altLang="en-US" sz="3000" b="1" i="1" u="none" kern="1200">
              <a:solidFill>
                <a:srgbClr val="FF0000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rPr>
            <a:t>tỉ lệ</a:t>
          </a:r>
          <a:r>
            <a:rPr lang="en-US" altLang="en-US" sz="3000" b="1" kern="1200">
              <a:latin typeface="UTM Avo" panose="02040603050506020204" pitchFamily="18" charset="0"/>
            </a:rPr>
            <a:t>.</a:t>
          </a:r>
          <a:endParaRPr lang="en-US" sz="3000" kern="1200">
            <a:latin typeface="UTM Avo" panose="02040603050506020204" pitchFamily="18" charset="0"/>
          </a:endParaRPr>
        </a:p>
      </dgm:t>
    </dgm:pt>
    <dgm:pt modelId="{7872D000-84B4-4D5D-A366-D84170CB61CD}" type="parTrans" cxnId="{A2268C10-A35A-4B27-8CDB-BC54DC63D63E}">
      <dgm:prSet/>
      <dgm:spPr/>
      <dgm:t>
        <a:bodyPr/>
        <a:lstStyle/>
        <a:p>
          <a:endParaRPr lang="en-US" sz="3000">
            <a:latin typeface="UTM Avo" panose="02040603050506020204" pitchFamily="18" charset="0"/>
          </a:endParaRPr>
        </a:p>
      </dgm:t>
    </dgm:pt>
    <dgm:pt modelId="{6EBE03AD-726A-4F9B-B67A-4F01904B3C65}" type="sibTrans" cxnId="{A2268C10-A35A-4B27-8CDB-BC54DC63D63E}">
      <dgm:prSet/>
      <dgm:spPr/>
      <dgm:t>
        <a:bodyPr/>
        <a:lstStyle/>
        <a:p>
          <a:endParaRPr lang="en-US" sz="3000">
            <a:latin typeface="UTM Avo" panose="02040603050506020204" pitchFamily="18" charset="0"/>
          </a:endParaRPr>
        </a:p>
      </dgm:t>
    </dgm:pt>
    <dgm:pt modelId="{7D45EACF-74D3-48B4-8E69-9AC82EBF1CEF}">
      <dgm:prSet custT="1"/>
      <dgm:spPr/>
      <dgm:t>
        <a:bodyPr/>
        <a:lstStyle/>
        <a:p>
          <a:pPr>
            <a:buNone/>
          </a:pPr>
          <a:r>
            <a:rPr lang="en-US" altLang="en-US" sz="3000" b="1">
              <a:latin typeface="UTM Avo" panose="02040603050506020204" pitchFamily="18" charset="0"/>
              <a:cs typeface="Times New Roman" panose="02020603050405020304" pitchFamily="18" charset="0"/>
            </a:rPr>
            <a:t>4. Lựa chọn các </a:t>
          </a:r>
          <a:r>
            <a:rPr lang="en-US" altLang="en-US" sz="3000" b="1" i="1" u="none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rPr>
            <a:t>kí hiệu </a:t>
          </a:r>
          <a:r>
            <a:rPr lang="en-US" altLang="en-US" sz="3000" b="1">
              <a:latin typeface="UTM Avo" panose="02040603050506020204" pitchFamily="18" charset="0"/>
              <a:cs typeface="Times New Roman" panose="02020603050405020304" pitchFamily="18" charset="0"/>
            </a:rPr>
            <a:t>thể hiện các đối tượng trên bản đồ.</a:t>
          </a:r>
          <a:endParaRPr lang="en-US" sz="3000">
            <a:latin typeface="UTM Avo" panose="02040603050506020204" pitchFamily="18" charset="0"/>
          </a:endParaRPr>
        </a:p>
      </dgm:t>
    </dgm:pt>
    <dgm:pt modelId="{12EACF8C-44A3-4327-AB01-9FD53ED21A85}" type="parTrans" cxnId="{B86D773D-2D7E-4E02-A4E0-F25E2391B600}">
      <dgm:prSet/>
      <dgm:spPr/>
      <dgm:t>
        <a:bodyPr/>
        <a:lstStyle/>
        <a:p>
          <a:endParaRPr lang="en-US" sz="3000">
            <a:latin typeface="UTM Avo" panose="02040603050506020204" pitchFamily="18" charset="0"/>
          </a:endParaRPr>
        </a:p>
      </dgm:t>
    </dgm:pt>
    <dgm:pt modelId="{1A78FB73-A9F2-4FC6-BDFE-EC672E39363C}" type="sibTrans" cxnId="{B86D773D-2D7E-4E02-A4E0-F25E2391B600}">
      <dgm:prSet/>
      <dgm:spPr/>
      <dgm:t>
        <a:bodyPr/>
        <a:lstStyle/>
        <a:p>
          <a:endParaRPr lang="en-US" sz="3000">
            <a:latin typeface="UTM Avo" panose="02040603050506020204" pitchFamily="18" charset="0"/>
          </a:endParaRPr>
        </a:p>
      </dgm:t>
    </dgm:pt>
    <dgm:pt modelId="{6D655184-8A8C-4D03-8497-760418B787DF}" type="pres">
      <dgm:prSet presAssocID="{0F1F12DE-E8D3-4128-BD51-A3E8B212951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CD0403-43C8-46A4-B1AF-3DD1B8ABBD5F}" type="pres">
      <dgm:prSet presAssocID="{697E3E64-69B3-4365-8E7A-17C5EEDC7D34}" presName="composite" presStyleCnt="0"/>
      <dgm:spPr/>
    </dgm:pt>
    <dgm:pt modelId="{83740E58-A48C-46A2-85A5-26CD8F749271}" type="pres">
      <dgm:prSet presAssocID="{697E3E64-69B3-4365-8E7A-17C5EEDC7D34}" presName="imgShp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89485B9-997B-4522-8275-FB5E36A6A441}" type="pres">
      <dgm:prSet presAssocID="{697E3E64-69B3-4365-8E7A-17C5EEDC7D34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F963FA-F17A-405C-857F-C69A4219FE54}" type="pres">
      <dgm:prSet presAssocID="{FDA591CE-81E9-4C62-B367-F25D9C0466C7}" presName="spacing" presStyleCnt="0"/>
      <dgm:spPr/>
    </dgm:pt>
    <dgm:pt modelId="{C23688A9-25C7-4173-B2BB-6785294FDC1C}" type="pres">
      <dgm:prSet presAssocID="{F68DA0B0-8465-4082-A332-17015750B79E}" presName="composite" presStyleCnt="0"/>
      <dgm:spPr/>
    </dgm:pt>
    <dgm:pt modelId="{9D404CC5-0CBD-40B6-AC0D-E5D5222182A6}" type="pres">
      <dgm:prSet presAssocID="{F68DA0B0-8465-4082-A332-17015750B79E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335CF2D-8643-4191-B071-04DFF92FB8E0}" type="pres">
      <dgm:prSet presAssocID="{F68DA0B0-8465-4082-A332-17015750B79E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4E53A-7892-446F-B3D4-993780B1418C}" type="pres">
      <dgm:prSet presAssocID="{A0C5DCF7-44DC-43C5-8F37-AD5A73A0703D}" presName="spacing" presStyleCnt="0"/>
      <dgm:spPr/>
    </dgm:pt>
    <dgm:pt modelId="{292888BD-6347-4BF4-AA62-427DE1428696}" type="pres">
      <dgm:prSet presAssocID="{1966F3D4-90BD-497B-9B75-4DA2AF386568}" presName="composite" presStyleCnt="0"/>
      <dgm:spPr/>
    </dgm:pt>
    <dgm:pt modelId="{1620F248-16F1-469B-A417-65224263EC55}" type="pres">
      <dgm:prSet presAssocID="{1966F3D4-90BD-497B-9B75-4DA2AF386568}" presName="imgShp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D4FDC43-F3F9-47F0-9D3A-D10F59AE3557}" type="pres">
      <dgm:prSet presAssocID="{1966F3D4-90BD-497B-9B75-4DA2AF38656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5B5933-273C-47C4-A4FF-8B3DCE03215B}" type="pres">
      <dgm:prSet presAssocID="{6EBE03AD-726A-4F9B-B67A-4F01904B3C65}" presName="spacing" presStyleCnt="0"/>
      <dgm:spPr/>
    </dgm:pt>
    <dgm:pt modelId="{71BEE98E-DBC0-47D5-8522-B7E40860E65D}" type="pres">
      <dgm:prSet presAssocID="{7D45EACF-74D3-48B4-8E69-9AC82EBF1CEF}" presName="composite" presStyleCnt="0"/>
      <dgm:spPr/>
    </dgm:pt>
    <dgm:pt modelId="{DCE18B83-9F80-4906-8E0B-35862B64A5A1}" type="pres">
      <dgm:prSet presAssocID="{7D45EACF-74D3-48B4-8E69-9AC82EBF1CEF}" presName="imgShp" presStyleLbl="fgImgPlac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4FBBCDB-D1C8-4446-B447-1A54E8097740}" type="pres">
      <dgm:prSet presAssocID="{7D45EACF-74D3-48B4-8E69-9AC82EBF1CE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1EF825-4117-4D58-BF34-EC9CA48E1942}" type="presOf" srcId="{0F1F12DE-E8D3-4128-BD51-A3E8B212951B}" destId="{6D655184-8A8C-4D03-8497-760418B787DF}" srcOrd="0" destOrd="0" presId="urn:microsoft.com/office/officeart/2005/8/layout/vList3"/>
    <dgm:cxn modelId="{0FB5F15F-BD55-41D5-9603-0279281D3B1D}" type="presOf" srcId="{697E3E64-69B3-4365-8E7A-17C5EEDC7D34}" destId="{D89485B9-997B-4522-8275-FB5E36A6A441}" srcOrd="0" destOrd="0" presId="urn:microsoft.com/office/officeart/2005/8/layout/vList3"/>
    <dgm:cxn modelId="{BA33F458-7FFF-40DA-A727-2F1AA409673E}" srcId="{0F1F12DE-E8D3-4128-BD51-A3E8B212951B}" destId="{697E3E64-69B3-4365-8E7A-17C5EEDC7D34}" srcOrd="0" destOrd="0" parTransId="{2D1F8F62-45CA-4BC2-8B8D-21B018C27EF2}" sibTransId="{FDA591CE-81E9-4C62-B367-F25D9C0466C7}"/>
    <dgm:cxn modelId="{30C0ADD8-BE8C-44A7-B7B5-F5C4396F93AB}" type="presOf" srcId="{1966F3D4-90BD-497B-9B75-4DA2AF386568}" destId="{CD4FDC43-F3F9-47F0-9D3A-D10F59AE3557}" srcOrd="0" destOrd="0" presId="urn:microsoft.com/office/officeart/2005/8/layout/vList3"/>
    <dgm:cxn modelId="{B86D773D-2D7E-4E02-A4E0-F25E2391B600}" srcId="{0F1F12DE-E8D3-4128-BD51-A3E8B212951B}" destId="{7D45EACF-74D3-48B4-8E69-9AC82EBF1CEF}" srcOrd="3" destOrd="0" parTransId="{12EACF8C-44A3-4327-AB01-9FD53ED21A85}" sibTransId="{1A78FB73-A9F2-4FC6-BDFE-EC672E39363C}"/>
    <dgm:cxn modelId="{4EC0FDAA-DB12-405B-BC48-7BFA626C649E}" type="presOf" srcId="{7D45EACF-74D3-48B4-8E69-9AC82EBF1CEF}" destId="{44FBBCDB-D1C8-4446-B447-1A54E8097740}" srcOrd="0" destOrd="0" presId="urn:microsoft.com/office/officeart/2005/8/layout/vList3"/>
    <dgm:cxn modelId="{52B6C680-3B7D-4306-AA9B-A68B0C5E684C}" srcId="{0F1F12DE-E8D3-4128-BD51-A3E8B212951B}" destId="{F68DA0B0-8465-4082-A332-17015750B79E}" srcOrd="1" destOrd="0" parTransId="{CC9D5478-9A60-4085-87E6-107B80F2DF99}" sibTransId="{A0C5DCF7-44DC-43C5-8F37-AD5A73A0703D}"/>
    <dgm:cxn modelId="{A2268C10-A35A-4B27-8CDB-BC54DC63D63E}" srcId="{0F1F12DE-E8D3-4128-BD51-A3E8B212951B}" destId="{1966F3D4-90BD-497B-9B75-4DA2AF386568}" srcOrd="2" destOrd="0" parTransId="{7872D000-84B4-4D5D-A366-D84170CB61CD}" sibTransId="{6EBE03AD-726A-4F9B-B67A-4F01904B3C65}"/>
    <dgm:cxn modelId="{2AA50CC4-25B4-4C02-9197-59F230734BCA}" type="presOf" srcId="{F68DA0B0-8465-4082-A332-17015750B79E}" destId="{F335CF2D-8643-4191-B071-04DFF92FB8E0}" srcOrd="0" destOrd="0" presId="urn:microsoft.com/office/officeart/2005/8/layout/vList3"/>
    <dgm:cxn modelId="{3CCED6B6-53D1-4F59-976D-4B405AB70B9B}" type="presParOf" srcId="{6D655184-8A8C-4D03-8497-760418B787DF}" destId="{66CD0403-43C8-46A4-B1AF-3DD1B8ABBD5F}" srcOrd="0" destOrd="0" presId="urn:microsoft.com/office/officeart/2005/8/layout/vList3"/>
    <dgm:cxn modelId="{9F7D8A64-7361-4CA9-9161-1635C63BBBAB}" type="presParOf" srcId="{66CD0403-43C8-46A4-B1AF-3DD1B8ABBD5F}" destId="{83740E58-A48C-46A2-85A5-26CD8F749271}" srcOrd="0" destOrd="0" presId="urn:microsoft.com/office/officeart/2005/8/layout/vList3"/>
    <dgm:cxn modelId="{A24E7074-74EF-4E27-B3A0-127F595E7A85}" type="presParOf" srcId="{66CD0403-43C8-46A4-B1AF-3DD1B8ABBD5F}" destId="{D89485B9-997B-4522-8275-FB5E36A6A441}" srcOrd="1" destOrd="0" presId="urn:microsoft.com/office/officeart/2005/8/layout/vList3"/>
    <dgm:cxn modelId="{6B592344-97B6-4C04-BD46-F5D41BA8A297}" type="presParOf" srcId="{6D655184-8A8C-4D03-8497-760418B787DF}" destId="{84F963FA-F17A-405C-857F-C69A4219FE54}" srcOrd="1" destOrd="0" presId="urn:microsoft.com/office/officeart/2005/8/layout/vList3"/>
    <dgm:cxn modelId="{E98F57A4-64A3-4997-A90E-E5506352BF2C}" type="presParOf" srcId="{6D655184-8A8C-4D03-8497-760418B787DF}" destId="{C23688A9-25C7-4173-B2BB-6785294FDC1C}" srcOrd="2" destOrd="0" presId="urn:microsoft.com/office/officeart/2005/8/layout/vList3"/>
    <dgm:cxn modelId="{4B6282BB-1538-4E58-94F7-77185342D8FD}" type="presParOf" srcId="{C23688A9-25C7-4173-B2BB-6785294FDC1C}" destId="{9D404CC5-0CBD-40B6-AC0D-E5D5222182A6}" srcOrd="0" destOrd="0" presId="urn:microsoft.com/office/officeart/2005/8/layout/vList3"/>
    <dgm:cxn modelId="{0CF60FA6-BE8A-4361-8450-A6A6142216CD}" type="presParOf" srcId="{C23688A9-25C7-4173-B2BB-6785294FDC1C}" destId="{F335CF2D-8643-4191-B071-04DFF92FB8E0}" srcOrd="1" destOrd="0" presId="urn:microsoft.com/office/officeart/2005/8/layout/vList3"/>
    <dgm:cxn modelId="{BC95E746-EAD8-4F46-8B59-0D323A134DF5}" type="presParOf" srcId="{6D655184-8A8C-4D03-8497-760418B787DF}" destId="{C6C4E53A-7892-446F-B3D4-993780B1418C}" srcOrd="3" destOrd="0" presId="urn:microsoft.com/office/officeart/2005/8/layout/vList3"/>
    <dgm:cxn modelId="{7E6BC4E7-45D2-43A5-A68B-A079AE0397CB}" type="presParOf" srcId="{6D655184-8A8C-4D03-8497-760418B787DF}" destId="{292888BD-6347-4BF4-AA62-427DE1428696}" srcOrd="4" destOrd="0" presId="urn:microsoft.com/office/officeart/2005/8/layout/vList3"/>
    <dgm:cxn modelId="{C67ACA94-46BF-408A-A5B4-41E02100335B}" type="presParOf" srcId="{292888BD-6347-4BF4-AA62-427DE1428696}" destId="{1620F248-16F1-469B-A417-65224263EC55}" srcOrd="0" destOrd="0" presId="urn:microsoft.com/office/officeart/2005/8/layout/vList3"/>
    <dgm:cxn modelId="{4C48C7F7-F5DF-49C6-8EAD-F7C8BE9D6BA3}" type="presParOf" srcId="{292888BD-6347-4BF4-AA62-427DE1428696}" destId="{CD4FDC43-F3F9-47F0-9D3A-D10F59AE3557}" srcOrd="1" destOrd="0" presId="urn:microsoft.com/office/officeart/2005/8/layout/vList3"/>
    <dgm:cxn modelId="{B3EBABF1-B459-4B22-A627-BA201D092994}" type="presParOf" srcId="{6D655184-8A8C-4D03-8497-760418B787DF}" destId="{1D5B5933-273C-47C4-A4FF-8B3DCE03215B}" srcOrd="5" destOrd="0" presId="urn:microsoft.com/office/officeart/2005/8/layout/vList3"/>
    <dgm:cxn modelId="{369AB6EE-A7C4-41E7-8B6C-2076803E2466}" type="presParOf" srcId="{6D655184-8A8C-4D03-8497-760418B787DF}" destId="{71BEE98E-DBC0-47D5-8522-B7E40860E65D}" srcOrd="6" destOrd="0" presId="urn:microsoft.com/office/officeart/2005/8/layout/vList3"/>
    <dgm:cxn modelId="{E064702B-A1BE-4E0A-8996-3468ADB1D018}" type="presParOf" srcId="{71BEE98E-DBC0-47D5-8522-B7E40860E65D}" destId="{DCE18B83-9F80-4906-8E0B-35862B64A5A1}" srcOrd="0" destOrd="0" presId="urn:microsoft.com/office/officeart/2005/8/layout/vList3"/>
    <dgm:cxn modelId="{5840D642-AD67-4E68-9907-46F4759225CC}" type="presParOf" srcId="{71BEE98E-DBC0-47D5-8522-B7E40860E65D}" destId="{44FBBCDB-D1C8-4446-B447-1A54E8097740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485B9-997B-4522-8275-FB5E36A6A441}">
      <dsp:nvSpPr>
        <dsp:cNvPr id="0" name=""/>
        <dsp:cNvSpPr/>
      </dsp:nvSpPr>
      <dsp:spPr>
        <a:xfrm rot="10800000">
          <a:off x="2345218" y="1732"/>
          <a:ext cx="8237001" cy="1081941"/>
        </a:xfrm>
        <a:prstGeom prst="homePlate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7106" tIns="114300" rIns="21336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en-US" sz="3000" b="1" kern="1200">
              <a:latin typeface="UTM Avo" panose="02040603050506020204" pitchFamily="18" charset="0"/>
            </a:rPr>
            <a:t>1. </a:t>
          </a: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Chụp ảnh từ khu vực trên cao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(</a:t>
          </a:r>
          <a:r>
            <a:rPr lang="en-US" altLang="en-US" sz="3000" i="1" kern="1200">
              <a:latin typeface="UTM Avo" panose="02040603050506020204" pitchFamily="18" charset="0"/>
              <a:cs typeface="Times New Roman" panose="02020603050405020304" pitchFamily="18" charset="0"/>
            </a:rPr>
            <a:t>bằng</a:t>
          </a:r>
          <a:r>
            <a:rPr lang="en-US" altLang="en-US" sz="3000" b="1" i="1" kern="1200">
              <a:latin typeface="UTM Avo" panose="020406030505060202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i="1" u="none" kern="120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rPr>
            <a:t>máy bay</a:t>
          </a:r>
          <a:r>
            <a:rPr lang="en-US" altLang="en-US" sz="3000" b="1" i="1" kern="1200">
              <a:latin typeface="UTM Avo" panose="020406030505060202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i="1" kern="1200">
              <a:latin typeface="UTM Avo" panose="02040603050506020204" pitchFamily="18" charset="0"/>
              <a:cs typeface="Times New Roman" panose="02020603050405020304" pitchFamily="18" charset="0"/>
            </a:rPr>
            <a:t>hay</a:t>
          </a:r>
          <a:r>
            <a:rPr lang="en-US" altLang="en-US" sz="3000" b="1" i="1" kern="1200">
              <a:latin typeface="UTM Avo" panose="020406030505060202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i="1" u="none" kern="1200">
              <a:solidFill>
                <a:srgbClr val="FF0000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rPr>
            <a:t>vệ tinh</a:t>
          </a: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)</a:t>
          </a:r>
          <a:r>
            <a:rPr lang="en-US" altLang="en-US" sz="3000" b="1" kern="1200">
              <a:latin typeface="UTM Avo" panose="02040603050506020204" pitchFamily="18" charset="0"/>
            </a:rPr>
            <a:t>.</a:t>
          </a:r>
          <a:endParaRPr lang="en-US" sz="3000" kern="1200">
            <a:latin typeface="UTM Avo" panose="02040603050506020204" pitchFamily="18" charset="0"/>
          </a:endParaRPr>
        </a:p>
      </dsp:txBody>
      <dsp:txXfrm rot="10800000">
        <a:off x="2615703" y="1732"/>
        <a:ext cx="7966516" cy="1081941"/>
      </dsp:txXfrm>
    </dsp:sp>
    <dsp:sp modelId="{83740E58-A48C-46A2-85A5-26CD8F749271}">
      <dsp:nvSpPr>
        <dsp:cNvPr id="0" name=""/>
        <dsp:cNvSpPr/>
      </dsp:nvSpPr>
      <dsp:spPr>
        <a:xfrm>
          <a:off x="1804248" y="1732"/>
          <a:ext cx="1081941" cy="108194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335CF2D-8643-4191-B071-04DFF92FB8E0}">
      <dsp:nvSpPr>
        <dsp:cNvPr id="0" name=""/>
        <dsp:cNvSpPr/>
      </dsp:nvSpPr>
      <dsp:spPr>
        <a:xfrm rot="10800000">
          <a:off x="2345218" y="1406641"/>
          <a:ext cx="8237001" cy="1081941"/>
        </a:xfrm>
        <a:prstGeom prst="homePlate">
          <a:avLst/>
        </a:prstGeom>
        <a:solidFill>
          <a:schemeClr val="accent6">
            <a:shade val="80000"/>
            <a:hueOff val="0"/>
            <a:satOff val="-1197"/>
            <a:lumOff val="82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7106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000" b="1" kern="1200">
              <a:latin typeface="UTM Avo" panose="02040603050506020204" pitchFamily="18" charset="0"/>
            </a:rPr>
            <a:t>2. </a:t>
          </a: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Nghiên cứu vị trí </a:t>
          </a:r>
          <a:r>
            <a:rPr lang="en-US" altLang="en-US" sz="3000" b="1" i="1" u="none" kern="1200">
              <a:solidFill>
                <a:srgbClr val="FF0000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rPr>
            <a:t>đối tượng </a:t>
          </a: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cần thể hiện.</a:t>
          </a:r>
          <a:endParaRPr lang="en-US" sz="3000" kern="1200">
            <a:latin typeface="UTM Avo" panose="02040603050506020204" pitchFamily="18" charset="0"/>
          </a:endParaRPr>
        </a:p>
      </dsp:txBody>
      <dsp:txXfrm rot="10800000">
        <a:off x="2615703" y="1406641"/>
        <a:ext cx="7966516" cy="1081941"/>
      </dsp:txXfrm>
    </dsp:sp>
    <dsp:sp modelId="{9D404CC5-0CBD-40B6-AC0D-E5D5222182A6}">
      <dsp:nvSpPr>
        <dsp:cNvPr id="0" name=""/>
        <dsp:cNvSpPr/>
      </dsp:nvSpPr>
      <dsp:spPr>
        <a:xfrm>
          <a:off x="1804248" y="1406641"/>
          <a:ext cx="1081941" cy="10819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4FDC43-F3F9-47F0-9D3A-D10F59AE3557}">
      <dsp:nvSpPr>
        <dsp:cNvPr id="0" name=""/>
        <dsp:cNvSpPr/>
      </dsp:nvSpPr>
      <dsp:spPr>
        <a:xfrm rot="10800000">
          <a:off x="2345218" y="2811550"/>
          <a:ext cx="8237001" cy="1081941"/>
        </a:xfrm>
        <a:prstGeom prst="homePlate">
          <a:avLst/>
        </a:prstGeom>
        <a:solidFill>
          <a:schemeClr val="accent6">
            <a:shade val="80000"/>
            <a:hueOff val="0"/>
            <a:satOff val="-2395"/>
            <a:lumOff val="1653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7106" tIns="114300" rIns="21336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000" b="1" kern="1200">
              <a:latin typeface="UTM Avo" panose="02040603050506020204" pitchFamily="18" charset="0"/>
            </a:rPr>
            <a:t>3. </a:t>
          </a: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Tính toán khoảng cách trên thực tế rồi thu nhỏ lại theo </a:t>
          </a:r>
          <a:r>
            <a:rPr lang="en-US" altLang="en-US" sz="3000" b="1" i="1" u="none" kern="1200">
              <a:solidFill>
                <a:srgbClr val="FF0000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rPr>
            <a:t>tỉ lệ</a:t>
          </a:r>
          <a:r>
            <a:rPr lang="en-US" altLang="en-US" sz="3000" b="1" kern="1200">
              <a:latin typeface="UTM Avo" panose="02040603050506020204" pitchFamily="18" charset="0"/>
            </a:rPr>
            <a:t>.</a:t>
          </a:r>
          <a:endParaRPr lang="en-US" sz="3000" kern="1200">
            <a:latin typeface="UTM Avo" panose="02040603050506020204" pitchFamily="18" charset="0"/>
          </a:endParaRPr>
        </a:p>
      </dsp:txBody>
      <dsp:txXfrm rot="10800000">
        <a:off x="2615703" y="2811550"/>
        <a:ext cx="7966516" cy="1081941"/>
      </dsp:txXfrm>
    </dsp:sp>
    <dsp:sp modelId="{1620F248-16F1-469B-A417-65224263EC55}">
      <dsp:nvSpPr>
        <dsp:cNvPr id="0" name=""/>
        <dsp:cNvSpPr/>
      </dsp:nvSpPr>
      <dsp:spPr>
        <a:xfrm>
          <a:off x="1804248" y="2811550"/>
          <a:ext cx="1081941" cy="10819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FBBCDB-D1C8-4446-B447-1A54E8097740}">
      <dsp:nvSpPr>
        <dsp:cNvPr id="0" name=""/>
        <dsp:cNvSpPr/>
      </dsp:nvSpPr>
      <dsp:spPr>
        <a:xfrm rot="10800000">
          <a:off x="2345218" y="4216458"/>
          <a:ext cx="8237001" cy="1081941"/>
        </a:xfrm>
        <a:prstGeom prst="homePlate">
          <a:avLst/>
        </a:prstGeom>
        <a:solidFill>
          <a:schemeClr val="accent6">
            <a:shade val="80000"/>
            <a:hueOff val="0"/>
            <a:satOff val="-3592"/>
            <a:lumOff val="2479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7106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4. Lựa chọn các </a:t>
          </a:r>
          <a:r>
            <a:rPr lang="en-US" altLang="en-US" sz="3000" b="1" i="1" u="none" kern="120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rPr>
            <a:t>kí hiệu </a:t>
          </a:r>
          <a:r>
            <a:rPr lang="en-US" altLang="en-US" sz="3000" b="1" kern="1200">
              <a:latin typeface="UTM Avo" panose="02040603050506020204" pitchFamily="18" charset="0"/>
              <a:cs typeface="Times New Roman" panose="02020603050405020304" pitchFamily="18" charset="0"/>
            </a:rPr>
            <a:t>thể hiện các đối tượng trên bản đồ.</a:t>
          </a:r>
          <a:endParaRPr lang="en-US" sz="3000" kern="1200">
            <a:latin typeface="UTM Avo" panose="02040603050506020204" pitchFamily="18" charset="0"/>
          </a:endParaRPr>
        </a:p>
      </dsp:txBody>
      <dsp:txXfrm rot="10800000">
        <a:off x="2615703" y="4216458"/>
        <a:ext cx="7966516" cy="1081941"/>
      </dsp:txXfrm>
    </dsp:sp>
    <dsp:sp modelId="{DCE18B83-9F80-4906-8E0B-35862B64A5A1}">
      <dsp:nvSpPr>
        <dsp:cNvPr id="0" name=""/>
        <dsp:cNvSpPr/>
      </dsp:nvSpPr>
      <dsp:spPr>
        <a:xfrm>
          <a:off x="1804248" y="4216458"/>
          <a:ext cx="1081941" cy="10819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"/>
            <a:ext cx="12198779" cy="68557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18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4A17-CE60-47A8-B0CE-3FCFA24A7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6D6C-44C3-4FB6-AB99-113A3E4EF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8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4A17-CE60-47A8-B0CE-3FCFA24A7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6D6C-44C3-4FB6-AB99-113A3E4EF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8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12192000" cy="6851904"/>
          </a:xfrm>
          <a:prstGeom prst="rect">
            <a:avLst/>
          </a:prstGeom>
        </p:spPr>
      </p:pic>
      <p:cxnSp>
        <p:nvCxnSpPr>
          <p:cNvPr id="8" name="直接连接符 2"/>
          <p:cNvCxnSpPr/>
          <p:nvPr userDrawn="1"/>
        </p:nvCxnSpPr>
        <p:spPr>
          <a:xfrm>
            <a:off x="492627" y="1137580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155562" y="25671"/>
            <a:ext cx="1638983" cy="13284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56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4A17-CE60-47A8-B0CE-3FCFA24A7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6D6C-44C3-4FB6-AB99-113A3E4EF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4A17-CE60-47A8-B0CE-3FCFA24A7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6D6C-44C3-4FB6-AB99-113A3E4EF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4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4A17-CE60-47A8-B0CE-3FCFA24A7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6D6C-44C3-4FB6-AB99-113A3E4EF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8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4A17-CE60-47A8-B0CE-3FCFA24A7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6D6C-44C3-4FB6-AB99-113A3E4EF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05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4A17-CE60-47A8-B0CE-3FCFA24A7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6D6C-44C3-4FB6-AB99-113A3E4EF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9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4A17-CE60-47A8-B0CE-3FCFA24A7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6D6C-44C3-4FB6-AB99-113A3E4EF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1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D4A17-CE60-47A8-B0CE-3FCFA24A76C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86D6C-44C3-4FB6-AB99-113A3E4EF6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smtClean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BÍCH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7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4085" y="3058116"/>
            <a:ext cx="665747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en-US" sz="8000" smtClean="0">
                <a:solidFill>
                  <a:srgbClr val="ED42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Nokia" panose="02040603050506020204" pitchFamily="18" charset="0"/>
              </a:rPr>
              <a:t>ĐỊA LÍ 4</a:t>
            </a:r>
            <a:endParaRPr lang="en-US" sz="8000">
              <a:solidFill>
                <a:srgbClr val="ED42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36705" y="315979"/>
            <a:ext cx="11550495" cy="1512821"/>
            <a:chOff x="336705" y="315979"/>
            <a:chExt cx="11550495" cy="15128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336705" y="315979"/>
              <a:ext cx="11550495" cy="1512821"/>
              <a:chOff x="-180829" y="2659031"/>
              <a:chExt cx="2993004" cy="273323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" name="组合 58">
                <a:extLst>
                  <a:ext uri="{FF2B5EF4-FFF2-40B4-BE49-F238E27FC236}">
                    <a16:creationId xmlns:a16="http://schemas.microsoft.com/office/drawing/2014/main" id="{6B8AF614-31CA-45D8-A5B0-D933F55BDE14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6" name="五角星 2">
                  <a:extLst>
                    <a:ext uri="{FF2B5EF4-FFF2-40B4-BE49-F238E27FC236}">
                      <a16:creationId xmlns:a16="http://schemas.microsoft.com/office/drawing/2014/main" id="{38674AB7-00FB-4AA9-8678-8D3E1404217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" name="五角星 2">
                  <a:extLst>
                    <a:ext uri="{FF2B5EF4-FFF2-40B4-BE49-F238E27FC236}">
                      <a16:creationId xmlns:a16="http://schemas.microsoft.com/office/drawing/2014/main" id="{C2076813-290E-40AB-BFCD-34079681C42F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554389" y="393512"/>
              <a:ext cx="110462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mtClean="0">
                  <a:latin typeface="UTM Avo" panose="02040603050506020204" pitchFamily="18" charset="0"/>
                </a:rPr>
                <a:t>2. </a:t>
              </a:r>
              <a:r>
                <a:rPr kumimoji="1" lang="en-US" altLang="en-US" sz="4000" b="1" smtClean="0">
                  <a:latin typeface="UTM Avo" panose="02040603050506020204" pitchFamily="18" charset="0"/>
                  <a:ea typeface="inpin heiti" charset="-122"/>
                  <a:cs typeface="Times New Roman" panose="02020603050405020304" pitchFamily="18" charset="0"/>
                </a:rPr>
                <a:t>Các công việc cần làm để vẽ một bản đồ khu vực?</a:t>
              </a:r>
              <a:endParaRPr kumimoji="1" lang="en-US" sz="4000" b="1" smtClean="0"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021D48E-F88F-4605-A7E9-867E586CFC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9261630"/>
              </p:ext>
            </p:extLst>
          </p:nvPr>
        </p:nvGraphicFramePr>
        <p:xfrm>
          <a:off x="1211946" y="1009911"/>
          <a:ext cx="12386469" cy="53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3F28F93-60B6-4E21-9E7A-33B4D43E1ECD}"/>
              </a:ext>
            </a:extLst>
          </p:cNvPr>
          <p:cNvSpPr txBox="1"/>
          <p:nvPr/>
        </p:nvSpPr>
        <p:spPr>
          <a:xfrm>
            <a:off x="194225" y="1890290"/>
            <a:ext cx="1572824" cy="4247317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en-US" sz="3000" b="1">
                <a:solidFill>
                  <a:srgbClr val="002060"/>
                </a:solidFill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</a:rPr>
              <a:t>Các công việc cần làm để vẽ một bản đồ khu vực?</a:t>
            </a:r>
            <a:endParaRPr kumimoji="1" lang="en-US" sz="3000" b="1">
              <a:solidFill>
                <a:srgbClr val="002060"/>
              </a:solidFill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2126C01F-F79F-421F-8A37-B6C11537AD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6899">
            <a:off x="1009772" y="3217303"/>
            <a:ext cx="2633472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3740E58-A48C-46A2-85A5-26CD8F749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graphicEl>
                                              <a:dgm id="{83740E58-A48C-46A2-85A5-26CD8F7492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graphicEl>
                                              <a:dgm id="{83740E58-A48C-46A2-85A5-26CD8F749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graphicEl>
                                              <a:dgm id="{83740E58-A48C-46A2-85A5-26CD8F749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89485B9-997B-4522-8275-FB5E36A6A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graphicEl>
                                              <a:dgm id="{D89485B9-997B-4522-8275-FB5E36A6A4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graphicEl>
                                              <a:dgm id="{D89485B9-997B-4522-8275-FB5E36A6A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graphicEl>
                                              <a:dgm id="{D89485B9-997B-4522-8275-FB5E36A6A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D404CC5-0CBD-40B6-AC0D-E5D522218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graphicEl>
                                              <a:dgm id="{9D404CC5-0CBD-40B6-AC0D-E5D5222182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graphicEl>
                                              <a:dgm id="{9D404CC5-0CBD-40B6-AC0D-E5D522218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graphicEl>
                                              <a:dgm id="{9D404CC5-0CBD-40B6-AC0D-E5D522218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35CF2D-8643-4191-B071-04DFF92FB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graphicEl>
                                              <a:dgm id="{F335CF2D-8643-4191-B071-04DFF92FB8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graphicEl>
                                              <a:dgm id="{F335CF2D-8643-4191-B071-04DFF92FB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graphicEl>
                                              <a:dgm id="{F335CF2D-8643-4191-B071-04DFF92FB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620F248-16F1-469B-A417-65224263E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graphicEl>
                                              <a:dgm id="{1620F248-16F1-469B-A417-65224263EC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graphicEl>
                                              <a:dgm id="{1620F248-16F1-469B-A417-65224263E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graphicEl>
                                              <a:dgm id="{1620F248-16F1-469B-A417-65224263E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D4FDC43-F3F9-47F0-9D3A-D10F59AE3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graphicEl>
                                              <a:dgm id="{CD4FDC43-F3F9-47F0-9D3A-D10F59AE35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graphicEl>
                                              <a:dgm id="{CD4FDC43-F3F9-47F0-9D3A-D10F59AE3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graphicEl>
                                              <a:dgm id="{CD4FDC43-F3F9-47F0-9D3A-D10F59AE3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CE18B83-9F80-4906-8E0B-35862B64A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graphicEl>
                                              <a:dgm id="{DCE18B83-9F80-4906-8E0B-35862B64A5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graphicEl>
                                              <a:dgm id="{DCE18B83-9F80-4906-8E0B-35862B64A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graphicEl>
                                              <a:dgm id="{DCE18B83-9F80-4906-8E0B-35862B64A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4FBBCDB-D1C8-4446-B447-1A54E8097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>
                                            <p:graphicEl>
                                              <a:dgm id="{44FBBCDB-D1C8-4446-B447-1A54E8097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graphicEl>
                                              <a:dgm id="{44FBBCDB-D1C8-4446-B447-1A54E8097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graphicEl>
                                              <a:dgm id="{44FBBCDB-D1C8-4446-B447-1A54E8097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15" y="1064530"/>
            <a:ext cx="8920399" cy="5369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8427" y="6182438"/>
            <a:ext cx="4640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Hình 1. </a:t>
            </a:r>
            <a:r>
              <a:rPr lang="en-US" sz="2000" smtClean="0"/>
              <a:t>Khu vực hồ Hoàn Kiếm ở Hà Nội</a:t>
            </a:r>
          </a:p>
          <a:p>
            <a:pPr algn="ctr"/>
            <a:r>
              <a:rPr lang="en-US" sz="2000" smtClean="0"/>
              <a:t> (ảnh chụp từ vệ tinh)</a:t>
            </a:r>
            <a:endParaRPr lang="en-US" sz="2000"/>
          </a:p>
        </p:txBody>
      </p:sp>
      <p:sp>
        <p:nvSpPr>
          <p:cNvPr id="4" name="TextBox 3"/>
          <p:cNvSpPr txBox="1"/>
          <p:nvPr/>
        </p:nvSpPr>
        <p:spPr>
          <a:xfrm>
            <a:off x="6018666" y="5970657"/>
            <a:ext cx="42853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Hình 2. </a:t>
            </a:r>
            <a:r>
              <a:rPr lang="en-US" sz="2000" smtClean="0"/>
              <a:t>Bản đồ khu vực hồ Hoàn Kiếm ở Hà Nội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5457" y="233252"/>
            <a:ext cx="11073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Quan sát hình 1, 2 rồi chỉ vị trí của hồ Hoàn Kiếm và đền Ngọc Sơn trên từng hình.</a:t>
            </a:r>
            <a:endParaRPr kumimoji="1" lang="en-US" sz="3200" b="1" smtClean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468539" y="1922416"/>
            <a:ext cx="1953336" cy="3803482"/>
          </a:xfrm>
          <a:custGeom>
            <a:avLst/>
            <a:gdLst>
              <a:gd name="connisteX0" fmla="*/ 313546 w 2244293"/>
              <a:gd name="connsiteY0" fmla="*/ 111407 h 3717487"/>
              <a:gd name="connisteX1" fmla="*/ 236076 w 2244293"/>
              <a:gd name="connsiteY1" fmla="*/ 127282 h 3717487"/>
              <a:gd name="connisteX2" fmla="*/ 158606 w 2244293"/>
              <a:gd name="connsiteY2" fmla="*/ 204752 h 3717487"/>
              <a:gd name="connisteX3" fmla="*/ 112251 w 2244293"/>
              <a:gd name="connsiteY3" fmla="*/ 282222 h 3717487"/>
              <a:gd name="connisteX4" fmla="*/ 96376 w 2244293"/>
              <a:gd name="connsiteY4" fmla="*/ 374932 h 3717487"/>
              <a:gd name="connisteX5" fmla="*/ 81136 w 2244293"/>
              <a:gd name="connsiteY5" fmla="*/ 453037 h 3717487"/>
              <a:gd name="connisteX6" fmla="*/ 50021 w 2244293"/>
              <a:gd name="connsiteY6" fmla="*/ 545747 h 3717487"/>
              <a:gd name="connisteX7" fmla="*/ 34146 w 2244293"/>
              <a:gd name="connsiteY7" fmla="*/ 639092 h 3717487"/>
              <a:gd name="connisteX8" fmla="*/ 3666 w 2244293"/>
              <a:gd name="connsiteY8" fmla="*/ 716562 h 3717487"/>
              <a:gd name="connisteX9" fmla="*/ 3666 w 2244293"/>
              <a:gd name="connsiteY9" fmla="*/ 809272 h 3717487"/>
              <a:gd name="connisteX10" fmla="*/ 18906 w 2244293"/>
              <a:gd name="connsiteY10" fmla="*/ 887377 h 3717487"/>
              <a:gd name="connisteX11" fmla="*/ 96376 w 2244293"/>
              <a:gd name="connsiteY11" fmla="*/ 948972 h 3717487"/>
              <a:gd name="connisteX12" fmla="*/ 173846 w 2244293"/>
              <a:gd name="connsiteY12" fmla="*/ 1011202 h 3717487"/>
              <a:gd name="connisteX13" fmla="*/ 220836 w 2244293"/>
              <a:gd name="connsiteY13" fmla="*/ 1088672 h 3717487"/>
              <a:gd name="connisteX14" fmla="*/ 267191 w 2244293"/>
              <a:gd name="connsiteY14" fmla="*/ 1166142 h 3717487"/>
              <a:gd name="connisteX15" fmla="*/ 267191 w 2244293"/>
              <a:gd name="connsiteY15" fmla="*/ 1243612 h 3717487"/>
              <a:gd name="connisteX16" fmla="*/ 298306 w 2244293"/>
              <a:gd name="connsiteY16" fmla="*/ 1321717 h 3717487"/>
              <a:gd name="connisteX17" fmla="*/ 313546 w 2244293"/>
              <a:gd name="connsiteY17" fmla="*/ 1399187 h 3717487"/>
              <a:gd name="connisteX18" fmla="*/ 344661 w 2244293"/>
              <a:gd name="connsiteY18" fmla="*/ 1491897 h 3717487"/>
              <a:gd name="connisteX19" fmla="*/ 375776 w 2244293"/>
              <a:gd name="connsiteY19" fmla="*/ 1569367 h 3717487"/>
              <a:gd name="connisteX20" fmla="*/ 391016 w 2244293"/>
              <a:gd name="connsiteY20" fmla="*/ 1647472 h 3717487"/>
              <a:gd name="connisteX21" fmla="*/ 406891 w 2244293"/>
              <a:gd name="connsiteY21" fmla="*/ 1724942 h 3717487"/>
              <a:gd name="connisteX22" fmla="*/ 406891 w 2244293"/>
              <a:gd name="connsiteY22" fmla="*/ 1802412 h 3717487"/>
              <a:gd name="connisteX23" fmla="*/ 406891 w 2244293"/>
              <a:gd name="connsiteY23" fmla="*/ 1879882 h 3717487"/>
              <a:gd name="connisteX24" fmla="*/ 391016 w 2244293"/>
              <a:gd name="connsiteY24" fmla="*/ 1957352 h 3717487"/>
              <a:gd name="connisteX25" fmla="*/ 391016 w 2244293"/>
              <a:gd name="connsiteY25" fmla="*/ 2034822 h 3717487"/>
              <a:gd name="connisteX26" fmla="*/ 391016 w 2244293"/>
              <a:gd name="connsiteY26" fmla="*/ 2112292 h 3717487"/>
              <a:gd name="connisteX27" fmla="*/ 359901 w 2244293"/>
              <a:gd name="connsiteY27" fmla="*/ 2189762 h 3717487"/>
              <a:gd name="connisteX28" fmla="*/ 359901 w 2244293"/>
              <a:gd name="connsiteY28" fmla="*/ 2283107 h 3717487"/>
              <a:gd name="connisteX29" fmla="*/ 359901 w 2244293"/>
              <a:gd name="connsiteY29" fmla="*/ 2360577 h 3717487"/>
              <a:gd name="connisteX30" fmla="*/ 359901 w 2244293"/>
              <a:gd name="connsiteY30" fmla="*/ 2438047 h 3717487"/>
              <a:gd name="connisteX31" fmla="*/ 359901 w 2244293"/>
              <a:gd name="connsiteY31" fmla="*/ 2531392 h 3717487"/>
              <a:gd name="connisteX32" fmla="*/ 359901 w 2244293"/>
              <a:gd name="connsiteY32" fmla="*/ 2608862 h 3717487"/>
              <a:gd name="connisteX33" fmla="*/ 375776 w 2244293"/>
              <a:gd name="connsiteY33" fmla="*/ 2686332 h 3717487"/>
              <a:gd name="connisteX34" fmla="*/ 437371 w 2244293"/>
              <a:gd name="connsiteY34" fmla="*/ 2763802 h 3717487"/>
              <a:gd name="connisteX35" fmla="*/ 484361 w 2244293"/>
              <a:gd name="connsiteY35" fmla="*/ 2841272 h 3717487"/>
              <a:gd name="connisteX36" fmla="*/ 561831 w 2244293"/>
              <a:gd name="connsiteY36" fmla="*/ 2934617 h 3717487"/>
              <a:gd name="connisteX37" fmla="*/ 592946 w 2244293"/>
              <a:gd name="connsiteY37" fmla="*/ 3058442 h 3717487"/>
              <a:gd name="connisteX38" fmla="*/ 639301 w 2244293"/>
              <a:gd name="connsiteY38" fmla="*/ 3136547 h 3717487"/>
              <a:gd name="connisteX39" fmla="*/ 685656 w 2244293"/>
              <a:gd name="connsiteY39" fmla="*/ 3229257 h 3717487"/>
              <a:gd name="connisteX40" fmla="*/ 732646 w 2244293"/>
              <a:gd name="connsiteY40" fmla="*/ 3337842 h 3717487"/>
              <a:gd name="connisteX41" fmla="*/ 763126 w 2244293"/>
              <a:gd name="connsiteY41" fmla="*/ 3415312 h 3717487"/>
              <a:gd name="connisteX42" fmla="*/ 794241 w 2244293"/>
              <a:gd name="connsiteY42" fmla="*/ 3492782 h 3717487"/>
              <a:gd name="connisteX43" fmla="*/ 871711 w 2244293"/>
              <a:gd name="connsiteY43" fmla="*/ 3555012 h 3717487"/>
              <a:gd name="connisteX44" fmla="*/ 965056 w 2244293"/>
              <a:gd name="connsiteY44" fmla="*/ 3570887 h 3717487"/>
              <a:gd name="connisteX45" fmla="*/ 1042526 w 2244293"/>
              <a:gd name="connsiteY45" fmla="*/ 3586127 h 3717487"/>
              <a:gd name="connisteX46" fmla="*/ 1135871 w 2244293"/>
              <a:gd name="connsiteY46" fmla="*/ 3601367 h 3717487"/>
              <a:gd name="connisteX47" fmla="*/ 1228581 w 2244293"/>
              <a:gd name="connsiteY47" fmla="*/ 3601367 h 3717487"/>
              <a:gd name="connisteX48" fmla="*/ 1337166 w 2244293"/>
              <a:gd name="connsiteY48" fmla="*/ 3632482 h 3717487"/>
              <a:gd name="connisteX49" fmla="*/ 1414636 w 2244293"/>
              <a:gd name="connsiteY49" fmla="*/ 3648357 h 3717487"/>
              <a:gd name="connisteX50" fmla="*/ 1507981 w 2244293"/>
              <a:gd name="connsiteY50" fmla="*/ 3694712 h 3717487"/>
              <a:gd name="connisteX51" fmla="*/ 1585451 w 2244293"/>
              <a:gd name="connsiteY51" fmla="*/ 3709952 h 3717487"/>
              <a:gd name="connisteX52" fmla="*/ 1662921 w 2244293"/>
              <a:gd name="connsiteY52" fmla="*/ 3709952 h 3717487"/>
              <a:gd name="connisteX53" fmla="*/ 1694036 w 2244293"/>
              <a:gd name="connsiteY53" fmla="*/ 3632482 h 3717487"/>
              <a:gd name="connisteX54" fmla="*/ 1725151 w 2244293"/>
              <a:gd name="connsiteY54" fmla="*/ 3539772 h 3717487"/>
              <a:gd name="connisteX55" fmla="*/ 1740391 w 2244293"/>
              <a:gd name="connsiteY55" fmla="*/ 3462302 h 3717487"/>
              <a:gd name="connisteX56" fmla="*/ 1756266 w 2244293"/>
              <a:gd name="connsiteY56" fmla="*/ 3384197 h 3717487"/>
              <a:gd name="connisteX57" fmla="*/ 1771506 w 2244293"/>
              <a:gd name="connsiteY57" fmla="*/ 3306727 h 3717487"/>
              <a:gd name="connisteX58" fmla="*/ 1771506 w 2244293"/>
              <a:gd name="connsiteY58" fmla="*/ 3229257 h 3717487"/>
              <a:gd name="connisteX59" fmla="*/ 1787381 w 2244293"/>
              <a:gd name="connsiteY59" fmla="*/ 3136547 h 3717487"/>
              <a:gd name="connisteX60" fmla="*/ 1802621 w 2244293"/>
              <a:gd name="connsiteY60" fmla="*/ 3058442 h 3717487"/>
              <a:gd name="connisteX61" fmla="*/ 1848976 w 2244293"/>
              <a:gd name="connsiteY61" fmla="*/ 2965732 h 3717487"/>
              <a:gd name="connisteX62" fmla="*/ 1880091 w 2244293"/>
              <a:gd name="connsiteY62" fmla="*/ 2888262 h 3717487"/>
              <a:gd name="connisteX63" fmla="*/ 1911206 w 2244293"/>
              <a:gd name="connsiteY63" fmla="*/ 2810792 h 3717487"/>
              <a:gd name="connisteX64" fmla="*/ 1957561 w 2244293"/>
              <a:gd name="connsiteY64" fmla="*/ 2702207 h 3717487"/>
              <a:gd name="connisteX65" fmla="*/ 1988676 w 2244293"/>
              <a:gd name="connsiteY65" fmla="*/ 2608862 h 3717487"/>
              <a:gd name="connisteX66" fmla="*/ 2035666 w 2244293"/>
              <a:gd name="connsiteY66" fmla="*/ 2515517 h 3717487"/>
              <a:gd name="connisteX67" fmla="*/ 2113136 w 2244293"/>
              <a:gd name="connsiteY67" fmla="*/ 2376452 h 3717487"/>
              <a:gd name="connisteX68" fmla="*/ 2144251 w 2244293"/>
              <a:gd name="connsiteY68" fmla="*/ 2298347 h 3717487"/>
              <a:gd name="connisteX69" fmla="*/ 2174731 w 2244293"/>
              <a:gd name="connsiteY69" fmla="*/ 2189762 h 3717487"/>
              <a:gd name="connisteX70" fmla="*/ 2205846 w 2244293"/>
              <a:gd name="connsiteY70" fmla="*/ 2112292 h 3717487"/>
              <a:gd name="connisteX71" fmla="*/ 2205846 w 2244293"/>
              <a:gd name="connsiteY71" fmla="*/ 2034822 h 3717487"/>
              <a:gd name="connisteX72" fmla="*/ 2236961 w 2244293"/>
              <a:gd name="connsiteY72" fmla="*/ 1957352 h 3717487"/>
              <a:gd name="connisteX73" fmla="*/ 2236961 w 2244293"/>
              <a:gd name="connsiteY73" fmla="*/ 1879882 h 3717487"/>
              <a:gd name="connisteX74" fmla="*/ 2174731 w 2244293"/>
              <a:gd name="connsiteY74" fmla="*/ 1802412 h 3717487"/>
              <a:gd name="connisteX75" fmla="*/ 2097261 w 2244293"/>
              <a:gd name="connsiteY75" fmla="*/ 1786537 h 3717487"/>
              <a:gd name="connisteX76" fmla="*/ 2019791 w 2244293"/>
              <a:gd name="connsiteY76" fmla="*/ 1724942 h 3717487"/>
              <a:gd name="connisteX77" fmla="*/ 1942321 w 2244293"/>
              <a:gd name="connsiteY77" fmla="*/ 1662712 h 3717487"/>
              <a:gd name="connisteX78" fmla="*/ 1895966 w 2244293"/>
              <a:gd name="connsiteY78" fmla="*/ 1585242 h 3717487"/>
              <a:gd name="connisteX79" fmla="*/ 1895966 w 2244293"/>
              <a:gd name="connsiteY79" fmla="*/ 1507772 h 3717487"/>
              <a:gd name="connisteX80" fmla="*/ 1895966 w 2244293"/>
              <a:gd name="connsiteY80" fmla="*/ 1414427 h 3717487"/>
              <a:gd name="connisteX81" fmla="*/ 1911206 w 2244293"/>
              <a:gd name="connsiteY81" fmla="*/ 1336957 h 3717487"/>
              <a:gd name="connisteX82" fmla="*/ 1911206 w 2244293"/>
              <a:gd name="connsiteY82" fmla="*/ 1259487 h 3717487"/>
              <a:gd name="connisteX83" fmla="*/ 1942321 w 2244293"/>
              <a:gd name="connsiteY83" fmla="*/ 1182017 h 3717487"/>
              <a:gd name="connisteX84" fmla="*/ 1942321 w 2244293"/>
              <a:gd name="connsiteY84" fmla="*/ 1088672 h 3717487"/>
              <a:gd name="connisteX85" fmla="*/ 1942321 w 2244293"/>
              <a:gd name="connsiteY85" fmla="*/ 995962 h 3717487"/>
              <a:gd name="connisteX86" fmla="*/ 1942321 w 2244293"/>
              <a:gd name="connsiteY86" fmla="*/ 917857 h 3717487"/>
              <a:gd name="connisteX87" fmla="*/ 1927081 w 2244293"/>
              <a:gd name="connsiteY87" fmla="*/ 840387 h 3717487"/>
              <a:gd name="connisteX88" fmla="*/ 1927081 w 2244293"/>
              <a:gd name="connsiteY88" fmla="*/ 762917 h 3717487"/>
              <a:gd name="connisteX89" fmla="*/ 1927081 w 2244293"/>
              <a:gd name="connsiteY89" fmla="*/ 685447 h 3717487"/>
              <a:gd name="connisteX90" fmla="*/ 1895966 w 2244293"/>
              <a:gd name="connsiteY90" fmla="*/ 607977 h 3717487"/>
              <a:gd name="connisteX91" fmla="*/ 1818496 w 2244293"/>
              <a:gd name="connsiteY91" fmla="*/ 592102 h 3717487"/>
              <a:gd name="connisteX92" fmla="*/ 1771506 w 2244293"/>
              <a:gd name="connsiteY92" fmla="*/ 514632 h 3717487"/>
              <a:gd name="connisteX93" fmla="*/ 1756266 w 2244293"/>
              <a:gd name="connsiteY93" fmla="*/ 437162 h 3717487"/>
              <a:gd name="connisteX94" fmla="*/ 1756266 w 2244293"/>
              <a:gd name="connsiteY94" fmla="*/ 359692 h 3717487"/>
              <a:gd name="connisteX95" fmla="*/ 1740391 w 2244293"/>
              <a:gd name="connsiteY95" fmla="*/ 282222 h 3717487"/>
              <a:gd name="connisteX96" fmla="*/ 1647681 w 2244293"/>
              <a:gd name="connsiteY96" fmla="*/ 251107 h 3717487"/>
              <a:gd name="connisteX97" fmla="*/ 1570211 w 2244293"/>
              <a:gd name="connsiteY97" fmla="*/ 188877 h 3717487"/>
              <a:gd name="connisteX98" fmla="*/ 1492741 w 2244293"/>
              <a:gd name="connsiteY98" fmla="*/ 127282 h 3717487"/>
              <a:gd name="connisteX99" fmla="*/ 1414636 w 2244293"/>
              <a:gd name="connsiteY99" fmla="*/ 96167 h 3717487"/>
              <a:gd name="connisteX100" fmla="*/ 1337166 w 2244293"/>
              <a:gd name="connsiteY100" fmla="*/ 65052 h 3717487"/>
              <a:gd name="connisteX101" fmla="*/ 1259696 w 2244293"/>
              <a:gd name="connsiteY101" fmla="*/ 33937 h 3717487"/>
              <a:gd name="connisteX102" fmla="*/ 1182226 w 2244293"/>
              <a:gd name="connsiteY102" fmla="*/ 18697 h 3717487"/>
              <a:gd name="connisteX103" fmla="*/ 1104756 w 2244293"/>
              <a:gd name="connsiteY103" fmla="*/ 18697 h 3717487"/>
              <a:gd name="connisteX104" fmla="*/ 1011411 w 2244293"/>
              <a:gd name="connsiteY104" fmla="*/ 33937 h 3717487"/>
              <a:gd name="connisteX105" fmla="*/ 918701 w 2244293"/>
              <a:gd name="connsiteY105" fmla="*/ 18697 h 3717487"/>
              <a:gd name="connisteX106" fmla="*/ 810116 w 2244293"/>
              <a:gd name="connsiteY106" fmla="*/ 2822 h 3717487"/>
              <a:gd name="connisteX107" fmla="*/ 716771 w 2244293"/>
              <a:gd name="connsiteY107" fmla="*/ 2822 h 3717487"/>
              <a:gd name="connisteX108" fmla="*/ 639301 w 2244293"/>
              <a:gd name="connsiteY108" fmla="*/ 2822 h 3717487"/>
              <a:gd name="connisteX109" fmla="*/ 561831 w 2244293"/>
              <a:gd name="connsiteY109" fmla="*/ 2822 h 3717487"/>
              <a:gd name="connisteX110" fmla="*/ 484361 w 2244293"/>
              <a:gd name="connsiteY110" fmla="*/ 33937 h 3717487"/>
              <a:gd name="connisteX111" fmla="*/ 406891 w 2244293"/>
              <a:gd name="connsiteY111" fmla="*/ 80292 h 3717487"/>
              <a:gd name="connisteX112" fmla="*/ 328786 w 2244293"/>
              <a:gd name="connsiteY112" fmla="*/ 127282 h 3717487"/>
              <a:gd name="connisteX113" fmla="*/ 251316 w 2244293"/>
              <a:gd name="connsiteY113" fmla="*/ 204752 h 3717487"/>
              <a:gd name="connisteX114" fmla="*/ 173846 w 2244293"/>
              <a:gd name="connsiteY114" fmla="*/ 235867 h 3717487"/>
              <a:gd name="connisteX115" fmla="*/ 142731 w 2244293"/>
              <a:gd name="connsiteY115" fmla="*/ 313337 h 3717487"/>
              <a:gd name="connisteX116" fmla="*/ 81136 w 2244293"/>
              <a:gd name="connsiteY116" fmla="*/ 390807 h 371748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</a:cxnLst>
            <a:rect l="l" t="t" r="r" b="b"/>
            <a:pathLst>
              <a:path w="2244294" h="3717488">
                <a:moveTo>
                  <a:pt x="313546" y="111407"/>
                </a:moveTo>
                <a:cubicBezTo>
                  <a:pt x="299576" y="113312"/>
                  <a:pt x="267191" y="108867"/>
                  <a:pt x="236076" y="127282"/>
                </a:cubicBezTo>
                <a:cubicBezTo>
                  <a:pt x="204961" y="145697"/>
                  <a:pt x="183371" y="173637"/>
                  <a:pt x="158606" y="204752"/>
                </a:cubicBezTo>
                <a:cubicBezTo>
                  <a:pt x="133841" y="235867"/>
                  <a:pt x="124951" y="247932"/>
                  <a:pt x="112251" y="282222"/>
                </a:cubicBezTo>
                <a:cubicBezTo>
                  <a:pt x="99551" y="316512"/>
                  <a:pt x="102726" y="340642"/>
                  <a:pt x="96376" y="374932"/>
                </a:cubicBezTo>
                <a:cubicBezTo>
                  <a:pt x="90026" y="409222"/>
                  <a:pt x="90661" y="418747"/>
                  <a:pt x="81136" y="453037"/>
                </a:cubicBezTo>
                <a:cubicBezTo>
                  <a:pt x="71611" y="487327"/>
                  <a:pt x="59546" y="508282"/>
                  <a:pt x="50021" y="545747"/>
                </a:cubicBezTo>
                <a:cubicBezTo>
                  <a:pt x="40496" y="583212"/>
                  <a:pt x="43671" y="604802"/>
                  <a:pt x="34146" y="639092"/>
                </a:cubicBezTo>
                <a:cubicBezTo>
                  <a:pt x="24621" y="673382"/>
                  <a:pt x="10016" y="682272"/>
                  <a:pt x="3666" y="716562"/>
                </a:cubicBezTo>
                <a:cubicBezTo>
                  <a:pt x="-2684" y="750852"/>
                  <a:pt x="491" y="774982"/>
                  <a:pt x="3666" y="809272"/>
                </a:cubicBezTo>
                <a:cubicBezTo>
                  <a:pt x="6841" y="843562"/>
                  <a:pt x="491" y="859437"/>
                  <a:pt x="18906" y="887377"/>
                </a:cubicBezTo>
                <a:cubicBezTo>
                  <a:pt x="37321" y="915317"/>
                  <a:pt x="65261" y="924207"/>
                  <a:pt x="96376" y="948972"/>
                </a:cubicBezTo>
                <a:cubicBezTo>
                  <a:pt x="127491" y="973737"/>
                  <a:pt x="149081" y="983262"/>
                  <a:pt x="173846" y="1011202"/>
                </a:cubicBezTo>
                <a:cubicBezTo>
                  <a:pt x="198611" y="1039142"/>
                  <a:pt x="202421" y="1057557"/>
                  <a:pt x="220836" y="1088672"/>
                </a:cubicBezTo>
                <a:cubicBezTo>
                  <a:pt x="239251" y="1119787"/>
                  <a:pt x="257666" y="1135027"/>
                  <a:pt x="267191" y="1166142"/>
                </a:cubicBezTo>
                <a:cubicBezTo>
                  <a:pt x="276716" y="1197257"/>
                  <a:pt x="260841" y="1212497"/>
                  <a:pt x="267191" y="1243612"/>
                </a:cubicBezTo>
                <a:cubicBezTo>
                  <a:pt x="273541" y="1274727"/>
                  <a:pt x="288781" y="1290602"/>
                  <a:pt x="298306" y="1321717"/>
                </a:cubicBezTo>
                <a:cubicBezTo>
                  <a:pt x="307831" y="1352832"/>
                  <a:pt x="304021" y="1364897"/>
                  <a:pt x="313546" y="1399187"/>
                </a:cubicBezTo>
                <a:cubicBezTo>
                  <a:pt x="323071" y="1433477"/>
                  <a:pt x="331961" y="1457607"/>
                  <a:pt x="344661" y="1491897"/>
                </a:cubicBezTo>
                <a:cubicBezTo>
                  <a:pt x="357361" y="1526187"/>
                  <a:pt x="366251" y="1538252"/>
                  <a:pt x="375776" y="1569367"/>
                </a:cubicBezTo>
                <a:cubicBezTo>
                  <a:pt x="385301" y="1600482"/>
                  <a:pt x="384666" y="1616357"/>
                  <a:pt x="391016" y="1647472"/>
                </a:cubicBezTo>
                <a:cubicBezTo>
                  <a:pt x="397366" y="1678587"/>
                  <a:pt x="403716" y="1693827"/>
                  <a:pt x="406891" y="1724942"/>
                </a:cubicBezTo>
                <a:cubicBezTo>
                  <a:pt x="410066" y="1756057"/>
                  <a:pt x="406891" y="1771297"/>
                  <a:pt x="406891" y="1802412"/>
                </a:cubicBezTo>
                <a:cubicBezTo>
                  <a:pt x="406891" y="1833527"/>
                  <a:pt x="410066" y="1848767"/>
                  <a:pt x="406891" y="1879882"/>
                </a:cubicBezTo>
                <a:cubicBezTo>
                  <a:pt x="403716" y="1910997"/>
                  <a:pt x="394191" y="1926237"/>
                  <a:pt x="391016" y="1957352"/>
                </a:cubicBezTo>
                <a:cubicBezTo>
                  <a:pt x="387841" y="1988467"/>
                  <a:pt x="391016" y="2003707"/>
                  <a:pt x="391016" y="2034822"/>
                </a:cubicBezTo>
                <a:cubicBezTo>
                  <a:pt x="391016" y="2065937"/>
                  <a:pt x="397366" y="2081177"/>
                  <a:pt x="391016" y="2112292"/>
                </a:cubicBezTo>
                <a:cubicBezTo>
                  <a:pt x="384666" y="2143407"/>
                  <a:pt x="366251" y="2155472"/>
                  <a:pt x="359901" y="2189762"/>
                </a:cubicBezTo>
                <a:cubicBezTo>
                  <a:pt x="353551" y="2224052"/>
                  <a:pt x="359901" y="2248817"/>
                  <a:pt x="359901" y="2283107"/>
                </a:cubicBezTo>
                <a:cubicBezTo>
                  <a:pt x="359901" y="2317397"/>
                  <a:pt x="359901" y="2329462"/>
                  <a:pt x="359901" y="2360577"/>
                </a:cubicBezTo>
                <a:cubicBezTo>
                  <a:pt x="359901" y="2391692"/>
                  <a:pt x="359901" y="2403757"/>
                  <a:pt x="359901" y="2438047"/>
                </a:cubicBezTo>
                <a:cubicBezTo>
                  <a:pt x="359901" y="2472337"/>
                  <a:pt x="359901" y="2497102"/>
                  <a:pt x="359901" y="2531392"/>
                </a:cubicBezTo>
                <a:cubicBezTo>
                  <a:pt x="359901" y="2565682"/>
                  <a:pt x="356726" y="2577747"/>
                  <a:pt x="359901" y="2608862"/>
                </a:cubicBezTo>
                <a:cubicBezTo>
                  <a:pt x="363076" y="2639977"/>
                  <a:pt x="360536" y="2655217"/>
                  <a:pt x="375776" y="2686332"/>
                </a:cubicBezTo>
                <a:cubicBezTo>
                  <a:pt x="391016" y="2717447"/>
                  <a:pt x="415781" y="2732687"/>
                  <a:pt x="437371" y="2763802"/>
                </a:cubicBezTo>
                <a:cubicBezTo>
                  <a:pt x="458961" y="2794917"/>
                  <a:pt x="459596" y="2806982"/>
                  <a:pt x="484361" y="2841272"/>
                </a:cubicBezTo>
                <a:cubicBezTo>
                  <a:pt x="509126" y="2875562"/>
                  <a:pt x="540241" y="2891437"/>
                  <a:pt x="561831" y="2934617"/>
                </a:cubicBezTo>
                <a:cubicBezTo>
                  <a:pt x="583421" y="2977797"/>
                  <a:pt x="577706" y="3017802"/>
                  <a:pt x="592946" y="3058442"/>
                </a:cubicBezTo>
                <a:cubicBezTo>
                  <a:pt x="608186" y="3099082"/>
                  <a:pt x="620886" y="3102257"/>
                  <a:pt x="639301" y="3136547"/>
                </a:cubicBezTo>
                <a:cubicBezTo>
                  <a:pt x="657716" y="3170837"/>
                  <a:pt x="667241" y="3189252"/>
                  <a:pt x="685656" y="3229257"/>
                </a:cubicBezTo>
                <a:cubicBezTo>
                  <a:pt x="704071" y="3269262"/>
                  <a:pt x="717406" y="3300377"/>
                  <a:pt x="732646" y="3337842"/>
                </a:cubicBezTo>
                <a:cubicBezTo>
                  <a:pt x="747886" y="3375307"/>
                  <a:pt x="751061" y="3384197"/>
                  <a:pt x="763126" y="3415312"/>
                </a:cubicBezTo>
                <a:cubicBezTo>
                  <a:pt x="775191" y="3446427"/>
                  <a:pt x="772651" y="3464842"/>
                  <a:pt x="794241" y="3492782"/>
                </a:cubicBezTo>
                <a:cubicBezTo>
                  <a:pt x="815831" y="3520722"/>
                  <a:pt x="837421" y="3539137"/>
                  <a:pt x="871711" y="3555012"/>
                </a:cubicBezTo>
                <a:cubicBezTo>
                  <a:pt x="906001" y="3570887"/>
                  <a:pt x="930766" y="3564537"/>
                  <a:pt x="965056" y="3570887"/>
                </a:cubicBezTo>
                <a:cubicBezTo>
                  <a:pt x="999346" y="3577237"/>
                  <a:pt x="1008236" y="3579777"/>
                  <a:pt x="1042526" y="3586127"/>
                </a:cubicBezTo>
                <a:cubicBezTo>
                  <a:pt x="1076816" y="3592477"/>
                  <a:pt x="1098406" y="3598192"/>
                  <a:pt x="1135871" y="3601367"/>
                </a:cubicBezTo>
                <a:cubicBezTo>
                  <a:pt x="1173336" y="3604542"/>
                  <a:pt x="1188576" y="3595017"/>
                  <a:pt x="1228581" y="3601367"/>
                </a:cubicBezTo>
                <a:cubicBezTo>
                  <a:pt x="1268586" y="3607717"/>
                  <a:pt x="1299701" y="3622957"/>
                  <a:pt x="1337166" y="3632482"/>
                </a:cubicBezTo>
                <a:cubicBezTo>
                  <a:pt x="1374631" y="3642007"/>
                  <a:pt x="1380346" y="3635657"/>
                  <a:pt x="1414636" y="3648357"/>
                </a:cubicBezTo>
                <a:cubicBezTo>
                  <a:pt x="1448926" y="3661057"/>
                  <a:pt x="1473691" y="3682647"/>
                  <a:pt x="1507981" y="3694712"/>
                </a:cubicBezTo>
                <a:cubicBezTo>
                  <a:pt x="1542271" y="3706777"/>
                  <a:pt x="1554336" y="3706777"/>
                  <a:pt x="1585451" y="3709952"/>
                </a:cubicBezTo>
                <a:cubicBezTo>
                  <a:pt x="1616566" y="3713127"/>
                  <a:pt x="1641331" y="3725192"/>
                  <a:pt x="1662921" y="3709952"/>
                </a:cubicBezTo>
                <a:cubicBezTo>
                  <a:pt x="1684511" y="3694712"/>
                  <a:pt x="1681336" y="3666772"/>
                  <a:pt x="1694036" y="3632482"/>
                </a:cubicBezTo>
                <a:cubicBezTo>
                  <a:pt x="1706736" y="3598192"/>
                  <a:pt x="1715626" y="3574062"/>
                  <a:pt x="1725151" y="3539772"/>
                </a:cubicBezTo>
                <a:cubicBezTo>
                  <a:pt x="1734676" y="3505482"/>
                  <a:pt x="1734041" y="3493417"/>
                  <a:pt x="1740391" y="3462302"/>
                </a:cubicBezTo>
                <a:cubicBezTo>
                  <a:pt x="1746741" y="3431187"/>
                  <a:pt x="1749916" y="3415312"/>
                  <a:pt x="1756266" y="3384197"/>
                </a:cubicBezTo>
                <a:cubicBezTo>
                  <a:pt x="1762616" y="3353082"/>
                  <a:pt x="1768331" y="3337842"/>
                  <a:pt x="1771506" y="3306727"/>
                </a:cubicBezTo>
                <a:cubicBezTo>
                  <a:pt x="1774681" y="3275612"/>
                  <a:pt x="1768331" y="3263547"/>
                  <a:pt x="1771506" y="3229257"/>
                </a:cubicBezTo>
                <a:cubicBezTo>
                  <a:pt x="1774681" y="3194967"/>
                  <a:pt x="1781031" y="3170837"/>
                  <a:pt x="1787381" y="3136547"/>
                </a:cubicBezTo>
                <a:cubicBezTo>
                  <a:pt x="1793731" y="3102257"/>
                  <a:pt x="1790556" y="3092732"/>
                  <a:pt x="1802621" y="3058442"/>
                </a:cubicBezTo>
                <a:cubicBezTo>
                  <a:pt x="1814686" y="3024152"/>
                  <a:pt x="1833736" y="3000022"/>
                  <a:pt x="1848976" y="2965732"/>
                </a:cubicBezTo>
                <a:cubicBezTo>
                  <a:pt x="1864216" y="2931442"/>
                  <a:pt x="1867391" y="2919377"/>
                  <a:pt x="1880091" y="2888262"/>
                </a:cubicBezTo>
                <a:cubicBezTo>
                  <a:pt x="1892791" y="2857147"/>
                  <a:pt x="1895966" y="2848257"/>
                  <a:pt x="1911206" y="2810792"/>
                </a:cubicBezTo>
                <a:cubicBezTo>
                  <a:pt x="1926446" y="2773327"/>
                  <a:pt x="1942321" y="2742847"/>
                  <a:pt x="1957561" y="2702207"/>
                </a:cubicBezTo>
                <a:cubicBezTo>
                  <a:pt x="1972801" y="2661567"/>
                  <a:pt x="1972801" y="2646327"/>
                  <a:pt x="1988676" y="2608862"/>
                </a:cubicBezTo>
                <a:cubicBezTo>
                  <a:pt x="2004551" y="2571397"/>
                  <a:pt x="2010901" y="2561872"/>
                  <a:pt x="2035666" y="2515517"/>
                </a:cubicBezTo>
                <a:cubicBezTo>
                  <a:pt x="2060431" y="2469162"/>
                  <a:pt x="2091546" y="2419632"/>
                  <a:pt x="2113136" y="2376452"/>
                </a:cubicBezTo>
                <a:cubicBezTo>
                  <a:pt x="2134726" y="2333272"/>
                  <a:pt x="2132186" y="2335812"/>
                  <a:pt x="2144251" y="2298347"/>
                </a:cubicBezTo>
                <a:cubicBezTo>
                  <a:pt x="2156316" y="2260882"/>
                  <a:pt x="2162666" y="2227227"/>
                  <a:pt x="2174731" y="2189762"/>
                </a:cubicBezTo>
                <a:cubicBezTo>
                  <a:pt x="2186796" y="2152297"/>
                  <a:pt x="2199496" y="2143407"/>
                  <a:pt x="2205846" y="2112292"/>
                </a:cubicBezTo>
                <a:cubicBezTo>
                  <a:pt x="2212196" y="2081177"/>
                  <a:pt x="2199496" y="2065937"/>
                  <a:pt x="2205846" y="2034822"/>
                </a:cubicBezTo>
                <a:cubicBezTo>
                  <a:pt x="2212196" y="2003707"/>
                  <a:pt x="2230611" y="1988467"/>
                  <a:pt x="2236961" y="1957352"/>
                </a:cubicBezTo>
                <a:cubicBezTo>
                  <a:pt x="2243311" y="1926237"/>
                  <a:pt x="2249661" y="1910997"/>
                  <a:pt x="2236961" y="1879882"/>
                </a:cubicBezTo>
                <a:cubicBezTo>
                  <a:pt x="2224261" y="1848767"/>
                  <a:pt x="2202671" y="1820827"/>
                  <a:pt x="2174731" y="1802412"/>
                </a:cubicBezTo>
                <a:cubicBezTo>
                  <a:pt x="2146791" y="1783997"/>
                  <a:pt x="2128376" y="1801777"/>
                  <a:pt x="2097261" y="1786537"/>
                </a:cubicBezTo>
                <a:cubicBezTo>
                  <a:pt x="2066146" y="1771297"/>
                  <a:pt x="2050906" y="1749707"/>
                  <a:pt x="2019791" y="1724942"/>
                </a:cubicBezTo>
                <a:cubicBezTo>
                  <a:pt x="1988676" y="1700177"/>
                  <a:pt x="1967086" y="1690652"/>
                  <a:pt x="1942321" y="1662712"/>
                </a:cubicBezTo>
                <a:cubicBezTo>
                  <a:pt x="1917556" y="1634772"/>
                  <a:pt x="1905491" y="1616357"/>
                  <a:pt x="1895966" y="1585242"/>
                </a:cubicBezTo>
                <a:cubicBezTo>
                  <a:pt x="1886441" y="1554127"/>
                  <a:pt x="1895966" y="1542062"/>
                  <a:pt x="1895966" y="1507772"/>
                </a:cubicBezTo>
                <a:cubicBezTo>
                  <a:pt x="1895966" y="1473482"/>
                  <a:pt x="1892791" y="1448717"/>
                  <a:pt x="1895966" y="1414427"/>
                </a:cubicBezTo>
                <a:cubicBezTo>
                  <a:pt x="1899141" y="1380137"/>
                  <a:pt x="1908031" y="1368072"/>
                  <a:pt x="1911206" y="1336957"/>
                </a:cubicBezTo>
                <a:cubicBezTo>
                  <a:pt x="1914381" y="1305842"/>
                  <a:pt x="1904856" y="1290602"/>
                  <a:pt x="1911206" y="1259487"/>
                </a:cubicBezTo>
                <a:cubicBezTo>
                  <a:pt x="1917556" y="1228372"/>
                  <a:pt x="1935971" y="1216307"/>
                  <a:pt x="1942321" y="1182017"/>
                </a:cubicBezTo>
                <a:cubicBezTo>
                  <a:pt x="1948671" y="1147727"/>
                  <a:pt x="1942321" y="1126137"/>
                  <a:pt x="1942321" y="1088672"/>
                </a:cubicBezTo>
                <a:cubicBezTo>
                  <a:pt x="1942321" y="1051207"/>
                  <a:pt x="1942321" y="1030252"/>
                  <a:pt x="1942321" y="995962"/>
                </a:cubicBezTo>
                <a:cubicBezTo>
                  <a:pt x="1942321" y="961672"/>
                  <a:pt x="1945496" y="948972"/>
                  <a:pt x="1942321" y="917857"/>
                </a:cubicBezTo>
                <a:cubicBezTo>
                  <a:pt x="1939146" y="886742"/>
                  <a:pt x="1930256" y="871502"/>
                  <a:pt x="1927081" y="840387"/>
                </a:cubicBezTo>
                <a:cubicBezTo>
                  <a:pt x="1923906" y="809272"/>
                  <a:pt x="1927081" y="794032"/>
                  <a:pt x="1927081" y="762917"/>
                </a:cubicBezTo>
                <a:cubicBezTo>
                  <a:pt x="1927081" y="731802"/>
                  <a:pt x="1933431" y="716562"/>
                  <a:pt x="1927081" y="685447"/>
                </a:cubicBezTo>
                <a:cubicBezTo>
                  <a:pt x="1920731" y="654332"/>
                  <a:pt x="1917556" y="626392"/>
                  <a:pt x="1895966" y="607977"/>
                </a:cubicBezTo>
                <a:cubicBezTo>
                  <a:pt x="1874376" y="589562"/>
                  <a:pt x="1843261" y="610517"/>
                  <a:pt x="1818496" y="592102"/>
                </a:cubicBezTo>
                <a:cubicBezTo>
                  <a:pt x="1793731" y="573687"/>
                  <a:pt x="1784206" y="545747"/>
                  <a:pt x="1771506" y="514632"/>
                </a:cubicBezTo>
                <a:cubicBezTo>
                  <a:pt x="1758806" y="483517"/>
                  <a:pt x="1759441" y="468277"/>
                  <a:pt x="1756266" y="437162"/>
                </a:cubicBezTo>
                <a:cubicBezTo>
                  <a:pt x="1753091" y="406047"/>
                  <a:pt x="1759441" y="390807"/>
                  <a:pt x="1756266" y="359692"/>
                </a:cubicBezTo>
                <a:cubicBezTo>
                  <a:pt x="1753091" y="328577"/>
                  <a:pt x="1761981" y="303812"/>
                  <a:pt x="1740391" y="282222"/>
                </a:cubicBezTo>
                <a:cubicBezTo>
                  <a:pt x="1718801" y="260632"/>
                  <a:pt x="1681971" y="269522"/>
                  <a:pt x="1647681" y="251107"/>
                </a:cubicBezTo>
                <a:cubicBezTo>
                  <a:pt x="1613391" y="232692"/>
                  <a:pt x="1601326" y="213642"/>
                  <a:pt x="1570211" y="188877"/>
                </a:cubicBezTo>
                <a:cubicBezTo>
                  <a:pt x="1539096" y="164112"/>
                  <a:pt x="1523856" y="145697"/>
                  <a:pt x="1492741" y="127282"/>
                </a:cubicBezTo>
                <a:cubicBezTo>
                  <a:pt x="1461626" y="108867"/>
                  <a:pt x="1445751" y="108867"/>
                  <a:pt x="1414636" y="96167"/>
                </a:cubicBezTo>
                <a:cubicBezTo>
                  <a:pt x="1383521" y="83467"/>
                  <a:pt x="1368281" y="77752"/>
                  <a:pt x="1337166" y="65052"/>
                </a:cubicBezTo>
                <a:cubicBezTo>
                  <a:pt x="1306051" y="52352"/>
                  <a:pt x="1290811" y="43462"/>
                  <a:pt x="1259696" y="33937"/>
                </a:cubicBezTo>
                <a:cubicBezTo>
                  <a:pt x="1228581" y="24412"/>
                  <a:pt x="1213341" y="21872"/>
                  <a:pt x="1182226" y="18697"/>
                </a:cubicBezTo>
                <a:cubicBezTo>
                  <a:pt x="1151111" y="15522"/>
                  <a:pt x="1139046" y="15522"/>
                  <a:pt x="1104756" y="18697"/>
                </a:cubicBezTo>
                <a:cubicBezTo>
                  <a:pt x="1070466" y="21872"/>
                  <a:pt x="1048876" y="33937"/>
                  <a:pt x="1011411" y="33937"/>
                </a:cubicBezTo>
                <a:cubicBezTo>
                  <a:pt x="973946" y="33937"/>
                  <a:pt x="958706" y="25047"/>
                  <a:pt x="918701" y="18697"/>
                </a:cubicBezTo>
                <a:cubicBezTo>
                  <a:pt x="878696" y="12347"/>
                  <a:pt x="850756" y="5997"/>
                  <a:pt x="810116" y="2822"/>
                </a:cubicBezTo>
                <a:cubicBezTo>
                  <a:pt x="769476" y="-353"/>
                  <a:pt x="751061" y="2822"/>
                  <a:pt x="716771" y="2822"/>
                </a:cubicBezTo>
                <a:cubicBezTo>
                  <a:pt x="682481" y="2822"/>
                  <a:pt x="670416" y="2822"/>
                  <a:pt x="639301" y="2822"/>
                </a:cubicBezTo>
                <a:cubicBezTo>
                  <a:pt x="608186" y="2822"/>
                  <a:pt x="592946" y="-3528"/>
                  <a:pt x="561831" y="2822"/>
                </a:cubicBezTo>
                <a:cubicBezTo>
                  <a:pt x="530716" y="9172"/>
                  <a:pt x="515476" y="18697"/>
                  <a:pt x="484361" y="33937"/>
                </a:cubicBezTo>
                <a:cubicBezTo>
                  <a:pt x="453246" y="49177"/>
                  <a:pt x="438006" y="61877"/>
                  <a:pt x="406891" y="80292"/>
                </a:cubicBezTo>
                <a:cubicBezTo>
                  <a:pt x="375776" y="98707"/>
                  <a:pt x="359901" y="102517"/>
                  <a:pt x="328786" y="127282"/>
                </a:cubicBezTo>
                <a:cubicBezTo>
                  <a:pt x="297671" y="152047"/>
                  <a:pt x="282431" y="183162"/>
                  <a:pt x="251316" y="204752"/>
                </a:cubicBezTo>
                <a:cubicBezTo>
                  <a:pt x="220201" y="226342"/>
                  <a:pt x="195436" y="214277"/>
                  <a:pt x="173846" y="235867"/>
                </a:cubicBezTo>
                <a:cubicBezTo>
                  <a:pt x="152256" y="257457"/>
                  <a:pt x="161146" y="282222"/>
                  <a:pt x="142731" y="313337"/>
                </a:cubicBezTo>
                <a:cubicBezTo>
                  <a:pt x="124316" y="344452"/>
                  <a:pt x="92566" y="376837"/>
                  <a:pt x="81136" y="39080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519916" y="2359145"/>
            <a:ext cx="1091821" cy="2212856"/>
          </a:xfrm>
          <a:custGeom>
            <a:avLst/>
            <a:gdLst>
              <a:gd name="connisteX0" fmla="*/ 313546 w 2244293"/>
              <a:gd name="connsiteY0" fmla="*/ 111407 h 3717487"/>
              <a:gd name="connisteX1" fmla="*/ 236076 w 2244293"/>
              <a:gd name="connsiteY1" fmla="*/ 127282 h 3717487"/>
              <a:gd name="connisteX2" fmla="*/ 158606 w 2244293"/>
              <a:gd name="connsiteY2" fmla="*/ 204752 h 3717487"/>
              <a:gd name="connisteX3" fmla="*/ 112251 w 2244293"/>
              <a:gd name="connsiteY3" fmla="*/ 282222 h 3717487"/>
              <a:gd name="connisteX4" fmla="*/ 96376 w 2244293"/>
              <a:gd name="connsiteY4" fmla="*/ 374932 h 3717487"/>
              <a:gd name="connisteX5" fmla="*/ 81136 w 2244293"/>
              <a:gd name="connsiteY5" fmla="*/ 453037 h 3717487"/>
              <a:gd name="connisteX6" fmla="*/ 50021 w 2244293"/>
              <a:gd name="connsiteY6" fmla="*/ 545747 h 3717487"/>
              <a:gd name="connisteX7" fmla="*/ 34146 w 2244293"/>
              <a:gd name="connsiteY7" fmla="*/ 639092 h 3717487"/>
              <a:gd name="connisteX8" fmla="*/ 3666 w 2244293"/>
              <a:gd name="connsiteY8" fmla="*/ 716562 h 3717487"/>
              <a:gd name="connisteX9" fmla="*/ 3666 w 2244293"/>
              <a:gd name="connsiteY9" fmla="*/ 809272 h 3717487"/>
              <a:gd name="connisteX10" fmla="*/ 18906 w 2244293"/>
              <a:gd name="connsiteY10" fmla="*/ 887377 h 3717487"/>
              <a:gd name="connisteX11" fmla="*/ 96376 w 2244293"/>
              <a:gd name="connsiteY11" fmla="*/ 948972 h 3717487"/>
              <a:gd name="connisteX12" fmla="*/ 173846 w 2244293"/>
              <a:gd name="connsiteY12" fmla="*/ 1011202 h 3717487"/>
              <a:gd name="connisteX13" fmla="*/ 220836 w 2244293"/>
              <a:gd name="connsiteY13" fmla="*/ 1088672 h 3717487"/>
              <a:gd name="connisteX14" fmla="*/ 267191 w 2244293"/>
              <a:gd name="connsiteY14" fmla="*/ 1166142 h 3717487"/>
              <a:gd name="connisteX15" fmla="*/ 267191 w 2244293"/>
              <a:gd name="connsiteY15" fmla="*/ 1243612 h 3717487"/>
              <a:gd name="connisteX16" fmla="*/ 298306 w 2244293"/>
              <a:gd name="connsiteY16" fmla="*/ 1321717 h 3717487"/>
              <a:gd name="connisteX17" fmla="*/ 313546 w 2244293"/>
              <a:gd name="connsiteY17" fmla="*/ 1399187 h 3717487"/>
              <a:gd name="connisteX18" fmla="*/ 344661 w 2244293"/>
              <a:gd name="connsiteY18" fmla="*/ 1491897 h 3717487"/>
              <a:gd name="connisteX19" fmla="*/ 375776 w 2244293"/>
              <a:gd name="connsiteY19" fmla="*/ 1569367 h 3717487"/>
              <a:gd name="connisteX20" fmla="*/ 391016 w 2244293"/>
              <a:gd name="connsiteY20" fmla="*/ 1647472 h 3717487"/>
              <a:gd name="connisteX21" fmla="*/ 406891 w 2244293"/>
              <a:gd name="connsiteY21" fmla="*/ 1724942 h 3717487"/>
              <a:gd name="connisteX22" fmla="*/ 406891 w 2244293"/>
              <a:gd name="connsiteY22" fmla="*/ 1802412 h 3717487"/>
              <a:gd name="connisteX23" fmla="*/ 406891 w 2244293"/>
              <a:gd name="connsiteY23" fmla="*/ 1879882 h 3717487"/>
              <a:gd name="connisteX24" fmla="*/ 391016 w 2244293"/>
              <a:gd name="connsiteY24" fmla="*/ 1957352 h 3717487"/>
              <a:gd name="connisteX25" fmla="*/ 391016 w 2244293"/>
              <a:gd name="connsiteY25" fmla="*/ 2034822 h 3717487"/>
              <a:gd name="connisteX26" fmla="*/ 391016 w 2244293"/>
              <a:gd name="connsiteY26" fmla="*/ 2112292 h 3717487"/>
              <a:gd name="connisteX27" fmla="*/ 359901 w 2244293"/>
              <a:gd name="connsiteY27" fmla="*/ 2189762 h 3717487"/>
              <a:gd name="connisteX28" fmla="*/ 359901 w 2244293"/>
              <a:gd name="connsiteY28" fmla="*/ 2283107 h 3717487"/>
              <a:gd name="connisteX29" fmla="*/ 359901 w 2244293"/>
              <a:gd name="connsiteY29" fmla="*/ 2360577 h 3717487"/>
              <a:gd name="connisteX30" fmla="*/ 359901 w 2244293"/>
              <a:gd name="connsiteY30" fmla="*/ 2438047 h 3717487"/>
              <a:gd name="connisteX31" fmla="*/ 359901 w 2244293"/>
              <a:gd name="connsiteY31" fmla="*/ 2531392 h 3717487"/>
              <a:gd name="connisteX32" fmla="*/ 359901 w 2244293"/>
              <a:gd name="connsiteY32" fmla="*/ 2608862 h 3717487"/>
              <a:gd name="connisteX33" fmla="*/ 375776 w 2244293"/>
              <a:gd name="connsiteY33" fmla="*/ 2686332 h 3717487"/>
              <a:gd name="connisteX34" fmla="*/ 437371 w 2244293"/>
              <a:gd name="connsiteY34" fmla="*/ 2763802 h 3717487"/>
              <a:gd name="connisteX35" fmla="*/ 484361 w 2244293"/>
              <a:gd name="connsiteY35" fmla="*/ 2841272 h 3717487"/>
              <a:gd name="connisteX36" fmla="*/ 561831 w 2244293"/>
              <a:gd name="connsiteY36" fmla="*/ 2934617 h 3717487"/>
              <a:gd name="connisteX37" fmla="*/ 592946 w 2244293"/>
              <a:gd name="connsiteY37" fmla="*/ 3058442 h 3717487"/>
              <a:gd name="connisteX38" fmla="*/ 639301 w 2244293"/>
              <a:gd name="connsiteY38" fmla="*/ 3136547 h 3717487"/>
              <a:gd name="connisteX39" fmla="*/ 685656 w 2244293"/>
              <a:gd name="connsiteY39" fmla="*/ 3229257 h 3717487"/>
              <a:gd name="connisteX40" fmla="*/ 732646 w 2244293"/>
              <a:gd name="connsiteY40" fmla="*/ 3337842 h 3717487"/>
              <a:gd name="connisteX41" fmla="*/ 763126 w 2244293"/>
              <a:gd name="connsiteY41" fmla="*/ 3415312 h 3717487"/>
              <a:gd name="connisteX42" fmla="*/ 794241 w 2244293"/>
              <a:gd name="connsiteY42" fmla="*/ 3492782 h 3717487"/>
              <a:gd name="connisteX43" fmla="*/ 871711 w 2244293"/>
              <a:gd name="connsiteY43" fmla="*/ 3555012 h 3717487"/>
              <a:gd name="connisteX44" fmla="*/ 965056 w 2244293"/>
              <a:gd name="connsiteY44" fmla="*/ 3570887 h 3717487"/>
              <a:gd name="connisteX45" fmla="*/ 1042526 w 2244293"/>
              <a:gd name="connsiteY45" fmla="*/ 3586127 h 3717487"/>
              <a:gd name="connisteX46" fmla="*/ 1135871 w 2244293"/>
              <a:gd name="connsiteY46" fmla="*/ 3601367 h 3717487"/>
              <a:gd name="connisteX47" fmla="*/ 1228581 w 2244293"/>
              <a:gd name="connsiteY47" fmla="*/ 3601367 h 3717487"/>
              <a:gd name="connisteX48" fmla="*/ 1337166 w 2244293"/>
              <a:gd name="connsiteY48" fmla="*/ 3632482 h 3717487"/>
              <a:gd name="connisteX49" fmla="*/ 1414636 w 2244293"/>
              <a:gd name="connsiteY49" fmla="*/ 3648357 h 3717487"/>
              <a:gd name="connisteX50" fmla="*/ 1507981 w 2244293"/>
              <a:gd name="connsiteY50" fmla="*/ 3694712 h 3717487"/>
              <a:gd name="connisteX51" fmla="*/ 1585451 w 2244293"/>
              <a:gd name="connsiteY51" fmla="*/ 3709952 h 3717487"/>
              <a:gd name="connisteX52" fmla="*/ 1662921 w 2244293"/>
              <a:gd name="connsiteY52" fmla="*/ 3709952 h 3717487"/>
              <a:gd name="connisteX53" fmla="*/ 1694036 w 2244293"/>
              <a:gd name="connsiteY53" fmla="*/ 3632482 h 3717487"/>
              <a:gd name="connisteX54" fmla="*/ 1725151 w 2244293"/>
              <a:gd name="connsiteY54" fmla="*/ 3539772 h 3717487"/>
              <a:gd name="connisteX55" fmla="*/ 1740391 w 2244293"/>
              <a:gd name="connsiteY55" fmla="*/ 3462302 h 3717487"/>
              <a:gd name="connisteX56" fmla="*/ 1756266 w 2244293"/>
              <a:gd name="connsiteY56" fmla="*/ 3384197 h 3717487"/>
              <a:gd name="connisteX57" fmla="*/ 1771506 w 2244293"/>
              <a:gd name="connsiteY57" fmla="*/ 3306727 h 3717487"/>
              <a:gd name="connisteX58" fmla="*/ 1771506 w 2244293"/>
              <a:gd name="connsiteY58" fmla="*/ 3229257 h 3717487"/>
              <a:gd name="connisteX59" fmla="*/ 1787381 w 2244293"/>
              <a:gd name="connsiteY59" fmla="*/ 3136547 h 3717487"/>
              <a:gd name="connisteX60" fmla="*/ 1802621 w 2244293"/>
              <a:gd name="connsiteY60" fmla="*/ 3058442 h 3717487"/>
              <a:gd name="connisteX61" fmla="*/ 1848976 w 2244293"/>
              <a:gd name="connsiteY61" fmla="*/ 2965732 h 3717487"/>
              <a:gd name="connisteX62" fmla="*/ 1880091 w 2244293"/>
              <a:gd name="connsiteY62" fmla="*/ 2888262 h 3717487"/>
              <a:gd name="connisteX63" fmla="*/ 1911206 w 2244293"/>
              <a:gd name="connsiteY63" fmla="*/ 2810792 h 3717487"/>
              <a:gd name="connisteX64" fmla="*/ 1957561 w 2244293"/>
              <a:gd name="connsiteY64" fmla="*/ 2702207 h 3717487"/>
              <a:gd name="connisteX65" fmla="*/ 1988676 w 2244293"/>
              <a:gd name="connsiteY65" fmla="*/ 2608862 h 3717487"/>
              <a:gd name="connisteX66" fmla="*/ 2035666 w 2244293"/>
              <a:gd name="connsiteY66" fmla="*/ 2515517 h 3717487"/>
              <a:gd name="connisteX67" fmla="*/ 2113136 w 2244293"/>
              <a:gd name="connsiteY67" fmla="*/ 2376452 h 3717487"/>
              <a:gd name="connisteX68" fmla="*/ 2144251 w 2244293"/>
              <a:gd name="connsiteY68" fmla="*/ 2298347 h 3717487"/>
              <a:gd name="connisteX69" fmla="*/ 2174731 w 2244293"/>
              <a:gd name="connsiteY69" fmla="*/ 2189762 h 3717487"/>
              <a:gd name="connisteX70" fmla="*/ 2205846 w 2244293"/>
              <a:gd name="connsiteY70" fmla="*/ 2112292 h 3717487"/>
              <a:gd name="connisteX71" fmla="*/ 2205846 w 2244293"/>
              <a:gd name="connsiteY71" fmla="*/ 2034822 h 3717487"/>
              <a:gd name="connisteX72" fmla="*/ 2236961 w 2244293"/>
              <a:gd name="connsiteY72" fmla="*/ 1957352 h 3717487"/>
              <a:gd name="connisteX73" fmla="*/ 2236961 w 2244293"/>
              <a:gd name="connsiteY73" fmla="*/ 1879882 h 3717487"/>
              <a:gd name="connisteX74" fmla="*/ 2174731 w 2244293"/>
              <a:gd name="connsiteY74" fmla="*/ 1802412 h 3717487"/>
              <a:gd name="connisteX75" fmla="*/ 2097261 w 2244293"/>
              <a:gd name="connsiteY75" fmla="*/ 1786537 h 3717487"/>
              <a:gd name="connisteX76" fmla="*/ 2019791 w 2244293"/>
              <a:gd name="connsiteY76" fmla="*/ 1724942 h 3717487"/>
              <a:gd name="connisteX77" fmla="*/ 1942321 w 2244293"/>
              <a:gd name="connsiteY77" fmla="*/ 1662712 h 3717487"/>
              <a:gd name="connisteX78" fmla="*/ 1895966 w 2244293"/>
              <a:gd name="connsiteY78" fmla="*/ 1585242 h 3717487"/>
              <a:gd name="connisteX79" fmla="*/ 1895966 w 2244293"/>
              <a:gd name="connsiteY79" fmla="*/ 1507772 h 3717487"/>
              <a:gd name="connisteX80" fmla="*/ 1895966 w 2244293"/>
              <a:gd name="connsiteY80" fmla="*/ 1414427 h 3717487"/>
              <a:gd name="connisteX81" fmla="*/ 1911206 w 2244293"/>
              <a:gd name="connsiteY81" fmla="*/ 1336957 h 3717487"/>
              <a:gd name="connisteX82" fmla="*/ 1911206 w 2244293"/>
              <a:gd name="connsiteY82" fmla="*/ 1259487 h 3717487"/>
              <a:gd name="connisteX83" fmla="*/ 1942321 w 2244293"/>
              <a:gd name="connsiteY83" fmla="*/ 1182017 h 3717487"/>
              <a:gd name="connisteX84" fmla="*/ 1942321 w 2244293"/>
              <a:gd name="connsiteY84" fmla="*/ 1088672 h 3717487"/>
              <a:gd name="connisteX85" fmla="*/ 1942321 w 2244293"/>
              <a:gd name="connsiteY85" fmla="*/ 995962 h 3717487"/>
              <a:gd name="connisteX86" fmla="*/ 1942321 w 2244293"/>
              <a:gd name="connsiteY86" fmla="*/ 917857 h 3717487"/>
              <a:gd name="connisteX87" fmla="*/ 1927081 w 2244293"/>
              <a:gd name="connsiteY87" fmla="*/ 840387 h 3717487"/>
              <a:gd name="connisteX88" fmla="*/ 1927081 w 2244293"/>
              <a:gd name="connsiteY88" fmla="*/ 762917 h 3717487"/>
              <a:gd name="connisteX89" fmla="*/ 1927081 w 2244293"/>
              <a:gd name="connsiteY89" fmla="*/ 685447 h 3717487"/>
              <a:gd name="connisteX90" fmla="*/ 1895966 w 2244293"/>
              <a:gd name="connsiteY90" fmla="*/ 607977 h 3717487"/>
              <a:gd name="connisteX91" fmla="*/ 1818496 w 2244293"/>
              <a:gd name="connsiteY91" fmla="*/ 592102 h 3717487"/>
              <a:gd name="connisteX92" fmla="*/ 1771506 w 2244293"/>
              <a:gd name="connsiteY92" fmla="*/ 514632 h 3717487"/>
              <a:gd name="connisteX93" fmla="*/ 1756266 w 2244293"/>
              <a:gd name="connsiteY93" fmla="*/ 437162 h 3717487"/>
              <a:gd name="connisteX94" fmla="*/ 1756266 w 2244293"/>
              <a:gd name="connsiteY94" fmla="*/ 359692 h 3717487"/>
              <a:gd name="connisteX95" fmla="*/ 1740391 w 2244293"/>
              <a:gd name="connsiteY95" fmla="*/ 282222 h 3717487"/>
              <a:gd name="connisteX96" fmla="*/ 1647681 w 2244293"/>
              <a:gd name="connsiteY96" fmla="*/ 251107 h 3717487"/>
              <a:gd name="connisteX97" fmla="*/ 1570211 w 2244293"/>
              <a:gd name="connsiteY97" fmla="*/ 188877 h 3717487"/>
              <a:gd name="connisteX98" fmla="*/ 1492741 w 2244293"/>
              <a:gd name="connsiteY98" fmla="*/ 127282 h 3717487"/>
              <a:gd name="connisteX99" fmla="*/ 1414636 w 2244293"/>
              <a:gd name="connsiteY99" fmla="*/ 96167 h 3717487"/>
              <a:gd name="connisteX100" fmla="*/ 1337166 w 2244293"/>
              <a:gd name="connsiteY100" fmla="*/ 65052 h 3717487"/>
              <a:gd name="connisteX101" fmla="*/ 1259696 w 2244293"/>
              <a:gd name="connsiteY101" fmla="*/ 33937 h 3717487"/>
              <a:gd name="connisteX102" fmla="*/ 1182226 w 2244293"/>
              <a:gd name="connsiteY102" fmla="*/ 18697 h 3717487"/>
              <a:gd name="connisteX103" fmla="*/ 1104756 w 2244293"/>
              <a:gd name="connsiteY103" fmla="*/ 18697 h 3717487"/>
              <a:gd name="connisteX104" fmla="*/ 1011411 w 2244293"/>
              <a:gd name="connsiteY104" fmla="*/ 33937 h 3717487"/>
              <a:gd name="connisteX105" fmla="*/ 918701 w 2244293"/>
              <a:gd name="connsiteY105" fmla="*/ 18697 h 3717487"/>
              <a:gd name="connisteX106" fmla="*/ 810116 w 2244293"/>
              <a:gd name="connsiteY106" fmla="*/ 2822 h 3717487"/>
              <a:gd name="connisteX107" fmla="*/ 716771 w 2244293"/>
              <a:gd name="connsiteY107" fmla="*/ 2822 h 3717487"/>
              <a:gd name="connisteX108" fmla="*/ 639301 w 2244293"/>
              <a:gd name="connsiteY108" fmla="*/ 2822 h 3717487"/>
              <a:gd name="connisteX109" fmla="*/ 561831 w 2244293"/>
              <a:gd name="connsiteY109" fmla="*/ 2822 h 3717487"/>
              <a:gd name="connisteX110" fmla="*/ 484361 w 2244293"/>
              <a:gd name="connsiteY110" fmla="*/ 33937 h 3717487"/>
              <a:gd name="connisteX111" fmla="*/ 406891 w 2244293"/>
              <a:gd name="connsiteY111" fmla="*/ 80292 h 3717487"/>
              <a:gd name="connisteX112" fmla="*/ 328786 w 2244293"/>
              <a:gd name="connsiteY112" fmla="*/ 127282 h 3717487"/>
              <a:gd name="connisteX113" fmla="*/ 251316 w 2244293"/>
              <a:gd name="connsiteY113" fmla="*/ 204752 h 3717487"/>
              <a:gd name="connisteX114" fmla="*/ 173846 w 2244293"/>
              <a:gd name="connsiteY114" fmla="*/ 235867 h 3717487"/>
              <a:gd name="connisteX115" fmla="*/ 142731 w 2244293"/>
              <a:gd name="connsiteY115" fmla="*/ 313337 h 3717487"/>
              <a:gd name="connisteX116" fmla="*/ 81136 w 2244293"/>
              <a:gd name="connsiteY116" fmla="*/ 390807 h 371748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</a:cxnLst>
            <a:rect l="l" t="t" r="r" b="b"/>
            <a:pathLst>
              <a:path w="2244294" h="3717488">
                <a:moveTo>
                  <a:pt x="313546" y="111407"/>
                </a:moveTo>
                <a:cubicBezTo>
                  <a:pt x="299576" y="113312"/>
                  <a:pt x="267191" y="108867"/>
                  <a:pt x="236076" y="127282"/>
                </a:cubicBezTo>
                <a:cubicBezTo>
                  <a:pt x="204961" y="145697"/>
                  <a:pt x="183371" y="173637"/>
                  <a:pt x="158606" y="204752"/>
                </a:cubicBezTo>
                <a:cubicBezTo>
                  <a:pt x="133841" y="235867"/>
                  <a:pt x="124951" y="247932"/>
                  <a:pt x="112251" y="282222"/>
                </a:cubicBezTo>
                <a:cubicBezTo>
                  <a:pt x="99551" y="316512"/>
                  <a:pt x="102726" y="340642"/>
                  <a:pt x="96376" y="374932"/>
                </a:cubicBezTo>
                <a:cubicBezTo>
                  <a:pt x="90026" y="409222"/>
                  <a:pt x="90661" y="418747"/>
                  <a:pt x="81136" y="453037"/>
                </a:cubicBezTo>
                <a:cubicBezTo>
                  <a:pt x="71611" y="487327"/>
                  <a:pt x="59546" y="508282"/>
                  <a:pt x="50021" y="545747"/>
                </a:cubicBezTo>
                <a:cubicBezTo>
                  <a:pt x="40496" y="583212"/>
                  <a:pt x="43671" y="604802"/>
                  <a:pt x="34146" y="639092"/>
                </a:cubicBezTo>
                <a:cubicBezTo>
                  <a:pt x="24621" y="673382"/>
                  <a:pt x="10016" y="682272"/>
                  <a:pt x="3666" y="716562"/>
                </a:cubicBezTo>
                <a:cubicBezTo>
                  <a:pt x="-2684" y="750852"/>
                  <a:pt x="491" y="774982"/>
                  <a:pt x="3666" y="809272"/>
                </a:cubicBezTo>
                <a:cubicBezTo>
                  <a:pt x="6841" y="843562"/>
                  <a:pt x="491" y="859437"/>
                  <a:pt x="18906" y="887377"/>
                </a:cubicBezTo>
                <a:cubicBezTo>
                  <a:pt x="37321" y="915317"/>
                  <a:pt x="65261" y="924207"/>
                  <a:pt x="96376" y="948972"/>
                </a:cubicBezTo>
                <a:cubicBezTo>
                  <a:pt x="127491" y="973737"/>
                  <a:pt x="149081" y="983262"/>
                  <a:pt x="173846" y="1011202"/>
                </a:cubicBezTo>
                <a:cubicBezTo>
                  <a:pt x="198611" y="1039142"/>
                  <a:pt x="202421" y="1057557"/>
                  <a:pt x="220836" y="1088672"/>
                </a:cubicBezTo>
                <a:cubicBezTo>
                  <a:pt x="239251" y="1119787"/>
                  <a:pt x="257666" y="1135027"/>
                  <a:pt x="267191" y="1166142"/>
                </a:cubicBezTo>
                <a:cubicBezTo>
                  <a:pt x="276716" y="1197257"/>
                  <a:pt x="260841" y="1212497"/>
                  <a:pt x="267191" y="1243612"/>
                </a:cubicBezTo>
                <a:cubicBezTo>
                  <a:pt x="273541" y="1274727"/>
                  <a:pt x="288781" y="1290602"/>
                  <a:pt x="298306" y="1321717"/>
                </a:cubicBezTo>
                <a:cubicBezTo>
                  <a:pt x="307831" y="1352832"/>
                  <a:pt x="304021" y="1364897"/>
                  <a:pt x="313546" y="1399187"/>
                </a:cubicBezTo>
                <a:cubicBezTo>
                  <a:pt x="323071" y="1433477"/>
                  <a:pt x="331961" y="1457607"/>
                  <a:pt x="344661" y="1491897"/>
                </a:cubicBezTo>
                <a:cubicBezTo>
                  <a:pt x="357361" y="1526187"/>
                  <a:pt x="366251" y="1538252"/>
                  <a:pt x="375776" y="1569367"/>
                </a:cubicBezTo>
                <a:cubicBezTo>
                  <a:pt x="385301" y="1600482"/>
                  <a:pt x="384666" y="1616357"/>
                  <a:pt x="391016" y="1647472"/>
                </a:cubicBezTo>
                <a:cubicBezTo>
                  <a:pt x="397366" y="1678587"/>
                  <a:pt x="403716" y="1693827"/>
                  <a:pt x="406891" y="1724942"/>
                </a:cubicBezTo>
                <a:cubicBezTo>
                  <a:pt x="410066" y="1756057"/>
                  <a:pt x="406891" y="1771297"/>
                  <a:pt x="406891" y="1802412"/>
                </a:cubicBezTo>
                <a:cubicBezTo>
                  <a:pt x="406891" y="1833527"/>
                  <a:pt x="410066" y="1848767"/>
                  <a:pt x="406891" y="1879882"/>
                </a:cubicBezTo>
                <a:cubicBezTo>
                  <a:pt x="403716" y="1910997"/>
                  <a:pt x="394191" y="1926237"/>
                  <a:pt x="391016" y="1957352"/>
                </a:cubicBezTo>
                <a:cubicBezTo>
                  <a:pt x="387841" y="1988467"/>
                  <a:pt x="391016" y="2003707"/>
                  <a:pt x="391016" y="2034822"/>
                </a:cubicBezTo>
                <a:cubicBezTo>
                  <a:pt x="391016" y="2065937"/>
                  <a:pt x="397366" y="2081177"/>
                  <a:pt x="391016" y="2112292"/>
                </a:cubicBezTo>
                <a:cubicBezTo>
                  <a:pt x="384666" y="2143407"/>
                  <a:pt x="366251" y="2155472"/>
                  <a:pt x="359901" y="2189762"/>
                </a:cubicBezTo>
                <a:cubicBezTo>
                  <a:pt x="353551" y="2224052"/>
                  <a:pt x="359901" y="2248817"/>
                  <a:pt x="359901" y="2283107"/>
                </a:cubicBezTo>
                <a:cubicBezTo>
                  <a:pt x="359901" y="2317397"/>
                  <a:pt x="359901" y="2329462"/>
                  <a:pt x="359901" y="2360577"/>
                </a:cubicBezTo>
                <a:cubicBezTo>
                  <a:pt x="359901" y="2391692"/>
                  <a:pt x="359901" y="2403757"/>
                  <a:pt x="359901" y="2438047"/>
                </a:cubicBezTo>
                <a:cubicBezTo>
                  <a:pt x="359901" y="2472337"/>
                  <a:pt x="359901" y="2497102"/>
                  <a:pt x="359901" y="2531392"/>
                </a:cubicBezTo>
                <a:cubicBezTo>
                  <a:pt x="359901" y="2565682"/>
                  <a:pt x="356726" y="2577747"/>
                  <a:pt x="359901" y="2608862"/>
                </a:cubicBezTo>
                <a:cubicBezTo>
                  <a:pt x="363076" y="2639977"/>
                  <a:pt x="360536" y="2655217"/>
                  <a:pt x="375776" y="2686332"/>
                </a:cubicBezTo>
                <a:cubicBezTo>
                  <a:pt x="391016" y="2717447"/>
                  <a:pt x="415781" y="2732687"/>
                  <a:pt x="437371" y="2763802"/>
                </a:cubicBezTo>
                <a:cubicBezTo>
                  <a:pt x="458961" y="2794917"/>
                  <a:pt x="459596" y="2806982"/>
                  <a:pt x="484361" y="2841272"/>
                </a:cubicBezTo>
                <a:cubicBezTo>
                  <a:pt x="509126" y="2875562"/>
                  <a:pt x="540241" y="2891437"/>
                  <a:pt x="561831" y="2934617"/>
                </a:cubicBezTo>
                <a:cubicBezTo>
                  <a:pt x="583421" y="2977797"/>
                  <a:pt x="577706" y="3017802"/>
                  <a:pt x="592946" y="3058442"/>
                </a:cubicBezTo>
                <a:cubicBezTo>
                  <a:pt x="608186" y="3099082"/>
                  <a:pt x="620886" y="3102257"/>
                  <a:pt x="639301" y="3136547"/>
                </a:cubicBezTo>
                <a:cubicBezTo>
                  <a:pt x="657716" y="3170837"/>
                  <a:pt x="667241" y="3189252"/>
                  <a:pt x="685656" y="3229257"/>
                </a:cubicBezTo>
                <a:cubicBezTo>
                  <a:pt x="704071" y="3269262"/>
                  <a:pt x="717406" y="3300377"/>
                  <a:pt x="732646" y="3337842"/>
                </a:cubicBezTo>
                <a:cubicBezTo>
                  <a:pt x="747886" y="3375307"/>
                  <a:pt x="751061" y="3384197"/>
                  <a:pt x="763126" y="3415312"/>
                </a:cubicBezTo>
                <a:cubicBezTo>
                  <a:pt x="775191" y="3446427"/>
                  <a:pt x="772651" y="3464842"/>
                  <a:pt x="794241" y="3492782"/>
                </a:cubicBezTo>
                <a:cubicBezTo>
                  <a:pt x="815831" y="3520722"/>
                  <a:pt x="837421" y="3539137"/>
                  <a:pt x="871711" y="3555012"/>
                </a:cubicBezTo>
                <a:cubicBezTo>
                  <a:pt x="906001" y="3570887"/>
                  <a:pt x="930766" y="3564537"/>
                  <a:pt x="965056" y="3570887"/>
                </a:cubicBezTo>
                <a:cubicBezTo>
                  <a:pt x="999346" y="3577237"/>
                  <a:pt x="1008236" y="3579777"/>
                  <a:pt x="1042526" y="3586127"/>
                </a:cubicBezTo>
                <a:cubicBezTo>
                  <a:pt x="1076816" y="3592477"/>
                  <a:pt x="1098406" y="3598192"/>
                  <a:pt x="1135871" y="3601367"/>
                </a:cubicBezTo>
                <a:cubicBezTo>
                  <a:pt x="1173336" y="3604542"/>
                  <a:pt x="1188576" y="3595017"/>
                  <a:pt x="1228581" y="3601367"/>
                </a:cubicBezTo>
                <a:cubicBezTo>
                  <a:pt x="1268586" y="3607717"/>
                  <a:pt x="1299701" y="3622957"/>
                  <a:pt x="1337166" y="3632482"/>
                </a:cubicBezTo>
                <a:cubicBezTo>
                  <a:pt x="1374631" y="3642007"/>
                  <a:pt x="1380346" y="3635657"/>
                  <a:pt x="1414636" y="3648357"/>
                </a:cubicBezTo>
                <a:cubicBezTo>
                  <a:pt x="1448926" y="3661057"/>
                  <a:pt x="1473691" y="3682647"/>
                  <a:pt x="1507981" y="3694712"/>
                </a:cubicBezTo>
                <a:cubicBezTo>
                  <a:pt x="1542271" y="3706777"/>
                  <a:pt x="1554336" y="3706777"/>
                  <a:pt x="1585451" y="3709952"/>
                </a:cubicBezTo>
                <a:cubicBezTo>
                  <a:pt x="1616566" y="3713127"/>
                  <a:pt x="1641331" y="3725192"/>
                  <a:pt x="1662921" y="3709952"/>
                </a:cubicBezTo>
                <a:cubicBezTo>
                  <a:pt x="1684511" y="3694712"/>
                  <a:pt x="1681336" y="3666772"/>
                  <a:pt x="1694036" y="3632482"/>
                </a:cubicBezTo>
                <a:cubicBezTo>
                  <a:pt x="1706736" y="3598192"/>
                  <a:pt x="1715626" y="3574062"/>
                  <a:pt x="1725151" y="3539772"/>
                </a:cubicBezTo>
                <a:cubicBezTo>
                  <a:pt x="1734676" y="3505482"/>
                  <a:pt x="1734041" y="3493417"/>
                  <a:pt x="1740391" y="3462302"/>
                </a:cubicBezTo>
                <a:cubicBezTo>
                  <a:pt x="1746741" y="3431187"/>
                  <a:pt x="1749916" y="3415312"/>
                  <a:pt x="1756266" y="3384197"/>
                </a:cubicBezTo>
                <a:cubicBezTo>
                  <a:pt x="1762616" y="3353082"/>
                  <a:pt x="1768331" y="3337842"/>
                  <a:pt x="1771506" y="3306727"/>
                </a:cubicBezTo>
                <a:cubicBezTo>
                  <a:pt x="1774681" y="3275612"/>
                  <a:pt x="1768331" y="3263547"/>
                  <a:pt x="1771506" y="3229257"/>
                </a:cubicBezTo>
                <a:cubicBezTo>
                  <a:pt x="1774681" y="3194967"/>
                  <a:pt x="1781031" y="3170837"/>
                  <a:pt x="1787381" y="3136547"/>
                </a:cubicBezTo>
                <a:cubicBezTo>
                  <a:pt x="1793731" y="3102257"/>
                  <a:pt x="1790556" y="3092732"/>
                  <a:pt x="1802621" y="3058442"/>
                </a:cubicBezTo>
                <a:cubicBezTo>
                  <a:pt x="1814686" y="3024152"/>
                  <a:pt x="1833736" y="3000022"/>
                  <a:pt x="1848976" y="2965732"/>
                </a:cubicBezTo>
                <a:cubicBezTo>
                  <a:pt x="1864216" y="2931442"/>
                  <a:pt x="1867391" y="2919377"/>
                  <a:pt x="1880091" y="2888262"/>
                </a:cubicBezTo>
                <a:cubicBezTo>
                  <a:pt x="1892791" y="2857147"/>
                  <a:pt x="1895966" y="2848257"/>
                  <a:pt x="1911206" y="2810792"/>
                </a:cubicBezTo>
                <a:cubicBezTo>
                  <a:pt x="1926446" y="2773327"/>
                  <a:pt x="1942321" y="2742847"/>
                  <a:pt x="1957561" y="2702207"/>
                </a:cubicBezTo>
                <a:cubicBezTo>
                  <a:pt x="1972801" y="2661567"/>
                  <a:pt x="1972801" y="2646327"/>
                  <a:pt x="1988676" y="2608862"/>
                </a:cubicBezTo>
                <a:cubicBezTo>
                  <a:pt x="2004551" y="2571397"/>
                  <a:pt x="2010901" y="2561872"/>
                  <a:pt x="2035666" y="2515517"/>
                </a:cubicBezTo>
                <a:cubicBezTo>
                  <a:pt x="2060431" y="2469162"/>
                  <a:pt x="2091546" y="2419632"/>
                  <a:pt x="2113136" y="2376452"/>
                </a:cubicBezTo>
                <a:cubicBezTo>
                  <a:pt x="2134726" y="2333272"/>
                  <a:pt x="2132186" y="2335812"/>
                  <a:pt x="2144251" y="2298347"/>
                </a:cubicBezTo>
                <a:cubicBezTo>
                  <a:pt x="2156316" y="2260882"/>
                  <a:pt x="2162666" y="2227227"/>
                  <a:pt x="2174731" y="2189762"/>
                </a:cubicBezTo>
                <a:cubicBezTo>
                  <a:pt x="2186796" y="2152297"/>
                  <a:pt x="2199496" y="2143407"/>
                  <a:pt x="2205846" y="2112292"/>
                </a:cubicBezTo>
                <a:cubicBezTo>
                  <a:pt x="2212196" y="2081177"/>
                  <a:pt x="2199496" y="2065937"/>
                  <a:pt x="2205846" y="2034822"/>
                </a:cubicBezTo>
                <a:cubicBezTo>
                  <a:pt x="2212196" y="2003707"/>
                  <a:pt x="2230611" y="1988467"/>
                  <a:pt x="2236961" y="1957352"/>
                </a:cubicBezTo>
                <a:cubicBezTo>
                  <a:pt x="2243311" y="1926237"/>
                  <a:pt x="2249661" y="1910997"/>
                  <a:pt x="2236961" y="1879882"/>
                </a:cubicBezTo>
                <a:cubicBezTo>
                  <a:pt x="2224261" y="1848767"/>
                  <a:pt x="2202671" y="1820827"/>
                  <a:pt x="2174731" y="1802412"/>
                </a:cubicBezTo>
                <a:cubicBezTo>
                  <a:pt x="2146791" y="1783997"/>
                  <a:pt x="2128376" y="1801777"/>
                  <a:pt x="2097261" y="1786537"/>
                </a:cubicBezTo>
                <a:cubicBezTo>
                  <a:pt x="2066146" y="1771297"/>
                  <a:pt x="2050906" y="1749707"/>
                  <a:pt x="2019791" y="1724942"/>
                </a:cubicBezTo>
                <a:cubicBezTo>
                  <a:pt x="1988676" y="1700177"/>
                  <a:pt x="1967086" y="1690652"/>
                  <a:pt x="1942321" y="1662712"/>
                </a:cubicBezTo>
                <a:cubicBezTo>
                  <a:pt x="1917556" y="1634772"/>
                  <a:pt x="1905491" y="1616357"/>
                  <a:pt x="1895966" y="1585242"/>
                </a:cubicBezTo>
                <a:cubicBezTo>
                  <a:pt x="1886441" y="1554127"/>
                  <a:pt x="1895966" y="1542062"/>
                  <a:pt x="1895966" y="1507772"/>
                </a:cubicBezTo>
                <a:cubicBezTo>
                  <a:pt x="1895966" y="1473482"/>
                  <a:pt x="1892791" y="1448717"/>
                  <a:pt x="1895966" y="1414427"/>
                </a:cubicBezTo>
                <a:cubicBezTo>
                  <a:pt x="1899141" y="1380137"/>
                  <a:pt x="1908031" y="1368072"/>
                  <a:pt x="1911206" y="1336957"/>
                </a:cubicBezTo>
                <a:cubicBezTo>
                  <a:pt x="1914381" y="1305842"/>
                  <a:pt x="1904856" y="1290602"/>
                  <a:pt x="1911206" y="1259487"/>
                </a:cubicBezTo>
                <a:cubicBezTo>
                  <a:pt x="1917556" y="1228372"/>
                  <a:pt x="1935971" y="1216307"/>
                  <a:pt x="1942321" y="1182017"/>
                </a:cubicBezTo>
                <a:cubicBezTo>
                  <a:pt x="1948671" y="1147727"/>
                  <a:pt x="1942321" y="1126137"/>
                  <a:pt x="1942321" y="1088672"/>
                </a:cubicBezTo>
                <a:cubicBezTo>
                  <a:pt x="1942321" y="1051207"/>
                  <a:pt x="1942321" y="1030252"/>
                  <a:pt x="1942321" y="995962"/>
                </a:cubicBezTo>
                <a:cubicBezTo>
                  <a:pt x="1942321" y="961672"/>
                  <a:pt x="1945496" y="948972"/>
                  <a:pt x="1942321" y="917857"/>
                </a:cubicBezTo>
                <a:cubicBezTo>
                  <a:pt x="1939146" y="886742"/>
                  <a:pt x="1930256" y="871502"/>
                  <a:pt x="1927081" y="840387"/>
                </a:cubicBezTo>
                <a:cubicBezTo>
                  <a:pt x="1923906" y="809272"/>
                  <a:pt x="1927081" y="794032"/>
                  <a:pt x="1927081" y="762917"/>
                </a:cubicBezTo>
                <a:cubicBezTo>
                  <a:pt x="1927081" y="731802"/>
                  <a:pt x="1933431" y="716562"/>
                  <a:pt x="1927081" y="685447"/>
                </a:cubicBezTo>
                <a:cubicBezTo>
                  <a:pt x="1920731" y="654332"/>
                  <a:pt x="1917556" y="626392"/>
                  <a:pt x="1895966" y="607977"/>
                </a:cubicBezTo>
                <a:cubicBezTo>
                  <a:pt x="1874376" y="589562"/>
                  <a:pt x="1843261" y="610517"/>
                  <a:pt x="1818496" y="592102"/>
                </a:cubicBezTo>
                <a:cubicBezTo>
                  <a:pt x="1793731" y="573687"/>
                  <a:pt x="1784206" y="545747"/>
                  <a:pt x="1771506" y="514632"/>
                </a:cubicBezTo>
                <a:cubicBezTo>
                  <a:pt x="1758806" y="483517"/>
                  <a:pt x="1759441" y="468277"/>
                  <a:pt x="1756266" y="437162"/>
                </a:cubicBezTo>
                <a:cubicBezTo>
                  <a:pt x="1753091" y="406047"/>
                  <a:pt x="1759441" y="390807"/>
                  <a:pt x="1756266" y="359692"/>
                </a:cubicBezTo>
                <a:cubicBezTo>
                  <a:pt x="1753091" y="328577"/>
                  <a:pt x="1761981" y="303812"/>
                  <a:pt x="1740391" y="282222"/>
                </a:cubicBezTo>
                <a:cubicBezTo>
                  <a:pt x="1718801" y="260632"/>
                  <a:pt x="1681971" y="269522"/>
                  <a:pt x="1647681" y="251107"/>
                </a:cubicBezTo>
                <a:cubicBezTo>
                  <a:pt x="1613391" y="232692"/>
                  <a:pt x="1601326" y="213642"/>
                  <a:pt x="1570211" y="188877"/>
                </a:cubicBezTo>
                <a:cubicBezTo>
                  <a:pt x="1539096" y="164112"/>
                  <a:pt x="1523856" y="145697"/>
                  <a:pt x="1492741" y="127282"/>
                </a:cubicBezTo>
                <a:cubicBezTo>
                  <a:pt x="1461626" y="108867"/>
                  <a:pt x="1445751" y="108867"/>
                  <a:pt x="1414636" y="96167"/>
                </a:cubicBezTo>
                <a:cubicBezTo>
                  <a:pt x="1383521" y="83467"/>
                  <a:pt x="1368281" y="77752"/>
                  <a:pt x="1337166" y="65052"/>
                </a:cubicBezTo>
                <a:cubicBezTo>
                  <a:pt x="1306051" y="52352"/>
                  <a:pt x="1290811" y="43462"/>
                  <a:pt x="1259696" y="33937"/>
                </a:cubicBezTo>
                <a:cubicBezTo>
                  <a:pt x="1228581" y="24412"/>
                  <a:pt x="1213341" y="21872"/>
                  <a:pt x="1182226" y="18697"/>
                </a:cubicBezTo>
                <a:cubicBezTo>
                  <a:pt x="1151111" y="15522"/>
                  <a:pt x="1139046" y="15522"/>
                  <a:pt x="1104756" y="18697"/>
                </a:cubicBezTo>
                <a:cubicBezTo>
                  <a:pt x="1070466" y="21872"/>
                  <a:pt x="1048876" y="33937"/>
                  <a:pt x="1011411" y="33937"/>
                </a:cubicBezTo>
                <a:cubicBezTo>
                  <a:pt x="973946" y="33937"/>
                  <a:pt x="958706" y="25047"/>
                  <a:pt x="918701" y="18697"/>
                </a:cubicBezTo>
                <a:cubicBezTo>
                  <a:pt x="878696" y="12347"/>
                  <a:pt x="850756" y="5997"/>
                  <a:pt x="810116" y="2822"/>
                </a:cubicBezTo>
                <a:cubicBezTo>
                  <a:pt x="769476" y="-353"/>
                  <a:pt x="751061" y="2822"/>
                  <a:pt x="716771" y="2822"/>
                </a:cubicBezTo>
                <a:cubicBezTo>
                  <a:pt x="682481" y="2822"/>
                  <a:pt x="670416" y="2822"/>
                  <a:pt x="639301" y="2822"/>
                </a:cubicBezTo>
                <a:cubicBezTo>
                  <a:pt x="608186" y="2822"/>
                  <a:pt x="592946" y="-3528"/>
                  <a:pt x="561831" y="2822"/>
                </a:cubicBezTo>
                <a:cubicBezTo>
                  <a:pt x="530716" y="9172"/>
                  <a:pt x="515476" y="18697"/>
                  <a:pt x="484361" y="33937"/>
                </a:cubicBezTo>
                <a:cubicBezTo>
                  <a:pt x="453246" y="49177"/>
                  <a:pt x="438006" y="61877"/>
                  <a:pt x="406891" y="80292"/>
                </a:cubicBezTo>
                <a:cubicBezTo>
                  <a:pt x="375776" y="98707"/>
                  <a:pt x="359901" y="102517"/>
                  <a:pt x="328786" y="127282"/>
                </a:cubicBezTo>
                <a:cubicBezTo>
                  <a:pt x="297671" y="152047"/>
                  <a:pt x="282431" y="183162"/>
                  <a:pt x="251316" y="204752"/>
                </a:cubicBezTo>
                <a:cubicBezTo>
                  <a:pt x="220201" y="226342"/>
                  <a:pt x="195436" y="214277"/>
                  <a:pt x="173846" y="235867"/>
                </a:cubicBezTo>
                <a:cubicBezTo>
                  <a:pt x="152256" y="257457"/>
                  <a:pt x="161146" y="282222"/>
                  <a:pt x="142731" y="313337"/>
                </a:cubicBezTo>
                <a:cubicBezTo>
                  <a:pt x="124316" y="344452"/>
                  <a:pt x="92566" y="376837"/>
                  <a:pt x="81136" y="39080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3104866" y="2208068"/>
            <a:ext cx="457200" cy="457200"/>
          </a:xfrm>
          <a:prstGeom prst="flowChartConnector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7758755" y="2516920"/>
            <a:ext cx="402609" cy="384412"/>
          </a:xfrm>
          <a:prstGeom prst="flowChartConnector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3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  <p:bldP spid="11" grpId="0" bldLvl="0" animBg="1"/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6D63F92-4830-4846-A56D-5AC56CB97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109183" y="-104366"/>
            <a:ext cx="7055584" cy="4107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89" y="-607326"/>
            <a:ext cx="9213770" cy="9534651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8D03241-B4C8-4FA3-8E4C-B0E1920FC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5793">
            <a:off x="9725570" y="-1286087"/>
            <a:ext cx="3647999" cy="3973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4094" y="3916534"/>
            <a:ext cx="8003957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800" smtClean="0">
                <a:solidFill>
                  <a:srgbClr val="002060"/>
                </a:solidFill>
                <a:latin typeface="UTM Nokia" panose="02040603050506020204" pitchFamily="18" charset="0"/>
              </a:rPr>
              <a:t>MỘT SỐ YẾU TỐ  CỦA BẢN ĐỒ</a:t>
            </a:r>
            <a:endParaRPr lang="en-US" sz="4800">
              <a:solidFill>
                <a:srgbClr val="002060"/>
              </a:solidFill>
              <a:latin typeface="UTM Nokia" panose="02040603050506020204" pitchFamily="18" charset="0"/>
            </a:endParaRPr>
          </a:p>
        </p:txBody>
      </p:sp>
      <p:cxnSp>
        <p:nvCxnSpPr>
          <p:cNvPr id="6" name="直接连接符 2"/>
          <p:cNvCxnSpPr/>
          <p:nvPr/>
        </p:nvCxnSpPr>
        <p:spPr>
          <a:xfrm>
            <a:off x="7513152" y="3462507"/>
            <a:ext cx="10058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5AED6-4395-4487-A622-DC64A2162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7" y="3462507"/>
            <a:ext cx="4782942" cy="36041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5927" y="2428436"/>
            <a:ext cx="1774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02</a:t>
            </a:r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295892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75" y="-11965"/>
            <a:ext cx="5941325" cy="6869966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68323" y="325395"/>
            <a:ext cx="6082352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2.Một số yếu tố của bản đồ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43374" y="1894992"/>
            <a:ext cx="552279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vi-VN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cho ta biết điều gì?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4945" y="3218431"/>
            <a:ext cx="6200225" cy="2813879"/>
            <a:chOff x="104945" y="3218431"/>
            <a:chExt cx="6200225" cy="2813879"/>
          </a:xfrm>
        </p:grpSpPr>
        <p:sp>
          <p:nvSpPr>
            <p:cNvPr id="7" name="圆角矩形 53"/>
            <p:cNvSpPr/>
            <p:nvPr/>
          </p:nvSpPr>
          <p:spPr>
            <a:xfrm>
              <a:off x="104945" y="3218431"/>
              <a:ext cx="6200225" cy="2813879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261486" y="3322501"/>
              <a:ext cx="5907301" cy="2553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vi-VN" altLang="en-US" sz="4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 bản đồ cho ta biết </a:t>
              </a:r>
              <a:r>
                <a:rPr sz="4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tên khu vực v</a:t>
              </a:r>
              <a:r>
                <a:rPr sz="4000" dirty="0">
                  <a:solidFill>
                    <a:srgbClr val="7030A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sym typeface="+mn-ea"/>
                </a:rPr>
                <a:t>à</a:t>
              </a:r>
              <a:r>
                <a:rPr sz="4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những thông tin chủ yếu của khu vực </a:t>
              </a:r>
              <a:r>
                <a:rPr lang="vi-VN" altLang="x-none" sz="4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đó</a:t>
              </a:r>
              <a:r>
                <a:rPr sz="4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thể hiện trên bản </a:t>
              </a:r>
              <a:r>
                <a:rPr lang="vi-VN" altLang="x-none" sz="4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đồ</a:t>
              </a:r>
              <a:r>
                <a:rPr sz="4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</a:t>
              </a:r>
              <a:endParaRPr lang="vi-VN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8323" y="1188237"/>
            <a:ext cx="3155950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a)Tên bản đồ</a:t>
            </a:r>
          </a:p>
        </p:txBody>
      </p:sp>
    </p:spTree>
    <p:extLst>
      <p:ext uri="{BB962C8B-B14F-4D97-AF65-F5344CB8AC3E}">
        <p14:creationId xmlns:p14="http://schemas.microsoft.com/office/powerpoint/2010/main" val="220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28" y="1"/>
            <a:ext cx="5364872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25ACC89-D7CA-48D6-BFC4-1BFACD04DF2B}"/>
              </a:ext>
            </a:extLst>
          </p:cNvPr>
          <p:cNvGrpSpPr/>
          <p:nvPr/>
        </p:nvGrpSpPr>
        <p:grpSpPr>
          <a:xfrm>
            <a:off x="68249" y="328689"/>
            <a:ext cx="6302712" cy="4927283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78BC2C20-7833-419A-86F1-12843770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12873-1322-490E-A4E6-2C1C69A6EF37}"/>
                </a:ext>
              </a:extLst>
            </p:cNvPr>
            <p:cNvSpPr txBox="1"/>
            <p:nvPr/>
          </p:nvSpPr>
          <p:spPr>
            <a:xfrm>
              <a:off x="471808" y="2584174"/>
              <a:ext cx="53767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Tên bản đồ này là gì?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909B3968-5C16-4979-BD60-563909035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6827128" y="0"/>
            <a:ext cx="2944669" cy="3286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192185" y="-1"/>
            <a:ext cx="5999815" cy="764275"/>
            <a:chOff x="777923" y="450376"/>
            <a:chExt cx="5999815" cy="764275"/>
          </a:xfrm>
        </p:grpSpPr>
        <p:sp>
          <p:nvSpPr>
            <p:cNvPr id="9" name="Rectangle 8"/>
            <p:cNvSpPr/>
            <p:nvPr/>
          </p:nvSpPr>
          <p:spPr>
            <a:xfrm>
              <a:off x="777923" y="450376"/>
              <a:ext cx="5950424" cy="7642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82640" y="611406"/>
              <a:ext cx="5795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BẢN ĐỒ ĐỊA LÍ TỰ NHIÊN VIỆT NAM</a:t>
              </a:r>
              <a:endParaRPr lang="en-US" sz="2400" b="1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710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75" y="-11965"/>
            <a:ext cx="5941325" cy="6869966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68323" y="325395"/>
            <a:ext cx="6082352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2.Một số yếu tố của bản đồ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8322" y="1188237"/>
            <a:ext cx="4430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hướng</a:t>
            </a:r>
            <a:endParaRPr lang="vi-VN" alt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C12873-1322-490E-A4E6-2C1C69A6EF37}"/>
              </a:ext>
            </a:extLst>
          </p:cNvPr>
          <p:cNvSpPr txBox="1"/>
          <p:nvPr/>
        </p:nvSpPr>
        <p:spPr>
          <a:xfrm>
            <a:off x="307122" y="1896123"/>
            <a:ext cx="52975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spcBef>
                <a:spcPct val="0"/>
              </a:spcBef>
              <a:buClrTx/>
              <a:buNone/>
            </a:pPr>
            <a:r>
              <a:rPr kumimoji="1"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- Trên </a:t>
            </a:r>
            <a:r>
              <a:rPr kumimoji="1"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bản đồ, người ta quy định có các phương hướng nào?</a:t>
            </a:r>
            <a:endParaRPr kumimoji="1"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3D19E6B-75F0-4D74-8844-A45A9A8464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34" b="82005" l="1066" r="98401">
                        <a14:foregroundMark x1="5506" y1="43280" x2="6572" y2="63326"/>
                        <a14:foregroundMark x1="1243" y1="44191" x2="3197" y2="54897"/>
                        <a14:foregroundMark x1="35169" y1="76765" x2="52575" y2="82005"/>
                        <a14:foregroundMark x1="52575" y1="82005" x2="57371" y2="79727"/>
                        <a14:foregroundMark x1="87567" y1="41230" x2="98579" y2="51708"/>
                        <a14:foregroundMark x1="98579" y1="51708" x2="86501" y2="61959"/>
                        <a14:foregroundMark x1="86501" y1="61959" x2="85790" y2="61048"/>
                        <a14:foregroundMark x1="63055" y1="21868" x2="51510" y2="6834"/>
                        <a14:foregroundMark x1="51510" y1="6834" x2="43162" y2="20729"/>
                        <a14:foregroundMark x1="43162" y1="20729" x2="45115" y2="25740"/>
                        <a14:backgroundMark x1="78330" y1="52620" x2="78330" y2="52620"/>
                        <a14:backgroundMark x1="68384" y1="57859" x2="68384" y2="57859"/>
                        <a14:backgroundMark x1="69982" y1="56264" x2="69982" y2="56264"/>
                        <a14:backgroundMark x1="43162" y1="30524" x2="43162" y2="30524"/>
                        <a14:backgroundMark x1="42629" y1="34169" x2="42629" y2="34169"/>
                        <a14:backgroundMark x1="39609" y1="41913" x2="39609" y2="41913"/>
                        <a14:backgroundMark x1="43872" y1="39636" x2="43872" y2="39636"/>
                        <a14:backgroundMark x1="57549" y1="41002" x2="57549" y2="41002"/>
                        <a14:backgroundMark x1="57371" y1="41686" x2="57371" y2="41686"/>
                        <a14:backgroundMark x1="72469" y1="45558" x2="72469" y2="45558"/>
                        <a14:backgroundMark x1="71936" y1="45558" x2="71936" y2="45558"/>
                        <a14:backgroundMark x1="70693" y1="46241" x2="70693" y2="46241"/>
                        <a14:backgroundMark x1="77265" y1="39636" x2="77265" y2="39636"/>
                        <a14:backgroundMark x1="66607" y1="19818" x2="66607" y2="19818"/>
                        <a14:backgroundMark x1="66252" y1="22323" x2="66252" y2="22323"/>
                        <a14:backgroundMark x1="65719" y1="26651" x2="65719" y2="26651"/>
                        <a14:backgroundMark x1="70160" y1="47153" x2="70160" y2="47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511"/>
          <a:stretch/>
        </p:blipFill>
        <p:spPr>
          <a:xfrm>
            <a:off x="1915432" y="4380115"/>
            <a:ext cx="3689248" cy="2545566"/>
          </a:xfrm>
          <a:prstGeom prst="rect">
            <a:avLst/>
          </a:prstGeom>
        </p:spPr>
      </p:pic>
      <p:sp>
        <p:nvSpPr>
          <p:cNvPr id="11" name="Title 1"/>
          <p:cNvSpPr txBox="1"/>
          <p:nvPr/>
        </p:nvSpPr>
        <p:spPr>
          <a:xfrm>
            <a:off x="8790298" y="5721443"/>
            <a:ext cx="2032000" cy="9546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 lnSpcReduction="10000"/>
          </a:bodyPr>
          <a:lstStyle/>
          <a:p>
            <a:pPr marL="342900" marR="0" indent="-342900" defTabSz="914400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65" b="1" kern="1200" cap="none" spc="0" normalizeH="0" baseline="0" noProof="0" dirty="0" smtClean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Nam</a:t>
            </a:r>
            <a:r>
              <a:rPr kumimoji="0" lang="en-US" sz="5865" b="1" kern="1200" cap="none" spc="0" normalizeH="0" baseline="0" noProof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8949526" y="381000"/>
            <a:ext cx="2032000" cy="954617"/>
          </a:xfrm>
          <a:prstGeom prst="rect">
            <a:avLst/>
          </a:prstGeom>
        </p:spPr>
        <p:txBody>
          <a:bodyPr vert="horz" lIns="121920" tIns="60960" rIns="121920" bIns="60960" rtlCol="0" anchor="ctr"/>
          <a:lstStyle/>
          <a:p>
            <a:pPr marL="342900" indent="-342900">
              <a:lnSpc>
                <a:spcPct val="90000"/>
              </a:lnSpc>
            </a:pPr>
            <a:r>
              <a:rPr sz="573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sz="5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5735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10314296" y="3225800"/>
            <a:ext cx="1828800" cy="954617"/>
          </a:xfrm>
          <a:prstGeom prst="rect">
            <a:avLst/>
          </a:prstGeom>
        </p:spPr>
        <p:txBody>
          <a:bodyPr vert="horz" lIns="121920" tIns="60960" rIns="121920" bIns="60960" rtlCol="0" anchor="ctr"/>
          <a:lstStyle/>
          <a:p>
            <a:pPr marL="342900" indent="-342900">
              <a:lnSpc>
                <a:spcPct val="90000"/>
              </a:lnSpc>
            </a:pPr>
            <a:r>
              <a:rPr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x-none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5705908" y="2995682"/>
            <a:ext cx="1625600" cy="9546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 lnSpcReduction="10000"/>
          </a:bodyPr>
          <a:lstStyle/>
          <a:p>
            <a:pPr marL="342900" marR="0" indent="-342900" defTabSz="914400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65" b="1" kern="1200" cap="none" spc="0" normalizeH="0" baseline="0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Tây</a:t>
            </a:r>
            <a:r>
              <a:rPr kumimoji="0" lang="en-US" sz="5865" b="1" kern="1200" cap="none" spc="0" normalizeH="0" baseline="0" noProof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1"/>
          <p:cNvSpPr txBox="1"/>
          <p:nvPr/>
        </p:nvSpPr>
        <p:spPr>
          <a:xfrm>
            <a:off x="8466926" y="190500"/>
            <a:ext cx="70866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7200">
                <a:sym typeface="Wingdings 2" panose="05020102010507070707" charset="0"/>
              </a:rPr>
              <a:t></a:t>
            </a:r>
          </a:p>
        </p:txBody>
      </p:sp>
      <p:sp>
        <p:nvSpPr>
          <p:cNvPr id="16" name="Text Box 2"/>
          <p:cNvSpPr txBox="1"/>
          <p:nvPr/>
        </p:nvSpPr>
        <p:spPr>
          <a:xfrm>
            <a:off x="9679296" y="3238500"/>
            <a:ext cx="104394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7200">
                <a:sym typeface="Wingdings 2" panose="05020102010507070707" charset="0"/>
              </a:rPr>
              <a:t></a:t>
            </a:r>
          </a:p>
        </p:txBody>
      </p:sp>
      <p:sp>
        <p:nvSpPr>
          <p:cNvPr id="17" name="Text Box 3"/>
          <p:cNvSpPr txBox="1"/>
          <p:nvPr/>
        </p:nvSpPr>
        <p:spPr>
          <a:xfrm>
            <a:off x="8231498" y="5556343"/>
            <a:ext cx="70866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7200">
                <a:sym typeface="Wingdings 2" panose="05020102010507070707" charset="0"/>
              </a:rPr>
              <a:t></a:t>
            </a:r>
          </a:p>
        </p:txBody>
      </p:sp>
      <p:sp>
        <p:nvSpPr>
          <p:cNvPr id="18" name="Text Box 4"/>
          <p:cNvSpPr txBox="1"/>
          <p:nvPr/>
        </p:nvSpPr>
        <p:spPr>
          <a:xfrm>
            <a:off x="6901988" y="3185043"/>
            <a:ext cx="104394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7200">
                <a:sym typeface="Wingdings 2" panose="05020102010507070707" charset="0"/>
              </a:rPr>
              <a:t></a:t>
            </a:r>
          </a:p>
        </p:txBody>
      </p:sp>
    </p:spTree>
    <p:extLst>
      <p:ext uri="{BB962C8B-B14F-4D97-AF65-F5344CB8AC3E}">
        <p14:creationId xmlns:p14="http://schemas.microsoft.com/office/powerpoint/2010/main" val="137324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75" y="-11965"/>
            <a:ext cx="5941325" cy="6869966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68323" y="325395"/>
            <a:ext cx="6082352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2.Một số yếu tố của bản đồ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8322" y="1188237"/>
            <a:ext cx="4430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Tỉ lệ</a:t>
            </a:r>
            <a:endParaRPr lang="vi-VN" alt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5ACC89-D7CA-48D6-BFC4-1BFACD04DF2B}"/>
              </a:ext>
            </a:extLst>
          </p:cNvPr>
          <p:cNvGrpSpPr/>
          <p:nvPr/>
        </p:nvGrpSpPr>
        <p:grpSpPr>
          <a:xfrm>
            <a:off x="58143" y="1040994"/>
            <a:ext cx="6302712" cy="4927283"/>
            <a:chOff x="-2" y="248478"/>
            <a:chExt cx="6302712" cy="4927283"/>
          </a:xfrm>
        </p:grpSpPr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78BC2C20-7833-419A-86F1-12843770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C12873-1322-490E-A4E6-2C1C69A6EF37}"/>
                </a:ext>
              </a:extLst>
            </p:cNvPr>
            <p:cNvSpPr txBox="1"/>
            <p:nvPr/>
          </p:nvSpPr>
          <p:spPr>
            <a:xfrm>
              <a:off x="451887" y="2340575"/>
              <a:ext cx="537872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smtClean="0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Tỉ lệ bản đồ cho ta biết điều gì?</a:t>
              </a:r>
              <a:endParaRPr kumimoji="1" lang="en-US" sz="4400" b="1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2" name="图片 6">
              <a:extLst>
                <a:ext uri="{FF2B5EF4-FFF2-40B4-BE49-F238E27FC236}">
                  <a16:creationId xmlns:a16="http://schemas.microsoft.com/office/drawing/2014/main" id="{909B3968-5C16-4979-BD60-563909035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987654" y="4606278"/>
            <a:ext cx="1269242" cy="2113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494385" y="4606278"/>
            <a:ext cx="3525021" cy="764275"/>
            <a:chOff x="777923" y="450376"/>
            <a:chExt cx="5999815" cy="764275"/>
          </a:xfrm>
        </p:grpSpPr>
        <p:sp>
          <p:nvSpPr>
            <p:cNvPr id="24" name="Rectangle 23"/>
            <p:cNvSpPr/>
            <p:nvPr/>
          </p:nvSpPr>
          <p:spPr>
            <a:xfrm>
              <a:off x="777923" y="450376"/>
              <a:ext cx="5950424" cy="7642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82640" y="611406"/>
              <a:ext cx="57950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atin typeface="UTM Avo" panose="02040603050506020204" pitchFamily="18" charset="0"/>
                </a:rPr>
                <a:t>TỈ LỆ 1: 9 000 000</a:t>
              </a:r>
              <a:endParaRPr lang="en-US" sz="2800" b="1"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58279" y="2756848"/>
            <a:ext cx="5969035" cy="3134869"/>
            <a:chOff x="258279" y="2756848"/>
            <a:chExt cx="5969035" cy="3134869"/>
          </a:xfrm>
        </p:grpSpPr>
        <p:sp>
          <p:nvSpPr>
            <p:cNvPr id="26" name="圆角矩形 53"/>
            <p:cNvSpPr/>
            <p:nvPr/>
          </p:nvSpPr>
          <p:spPr>
            <a:xfrm>
              <a:off x="258279" y="2756848"/>
              <a:ext cx="5969035" cy="3134869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ysClr val="windowText" lastClr="00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         </a:t>
              </a:r>
              <a:endParaRPr lang="zh-CN" altLang="en-US" dirty="0">
                <a:solidFill>
                  <a:sysClr val="windowText" lastClr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F69F0562-65A2-4EE7-B9E8-ED74CE927EF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31598" y="3004609"/>
              <a:ext cx="5685547" cy="2771473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eaLnBrk="1" hangingPunct="1">
                <a:buNone/>
              </a:pPr>
              <a:r>
                <a:rPr lang="en-US" altLang="en-US" b="1">
                  <a:latin typeface="UTM Avo" panose="02040603050506020204" pitchFamily="18" charset="0"/>
                  <a:cs typeface="Times New Roman" panose="02020603050405020304" pitchFamily="18" charset="0"/>
                </a:rPr>
                <a:t>Tỉ lệ </a:t>
              </a:r>
              <a:r>
                <a:rPr lang="en-US" altLang="en-US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bản đồ cho </a:t>
              </a:r>
              <a:r>
                <a:rPr lang="en-US" altLang="en-US" b="1">
                  <a:latin typeface="UTM Avo" panose="02040603050506020204" pitchFamily="18" charset="0"/>
                  <a:cs typeface="Times New Roman" panose="02020603050405020304" pitchFamily="18" charset="0"/>
                </a:rPr>
                <a:t>ta biết:</a:t>
              </a:r>
              <a:endPara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buNone/>
              </a:pPr>
              <a:r>
                <a:rPr lang="en-US" altLang="en-US" dirty="0">
                  <a:effectLst>
                    <a:outerShdw blurRad="38100" dist="38100" dir="2700000">
                      <a:srgbClr val="000000"/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- Khu vực được thể hiện trên bản đồ nhỏ hơn kích thước thực của nó bao nhiêu lần.</a:t>
              </a:r>
              <a:endParaRPr lang="en-US" altLang="en-US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71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t="588"/>
          <a:stretch/>
        </p:blipFill>
        <p:spPr>
          <a:xfrm>
            <a:off x="123976" y="114508"/>
            <a:ext cx="5512549" cy="66073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25ACC89-D7CA-48D6-BFC4-1BFACD04DF2B}"/>
              </a:ext>
            </a:extLst>
          </p:cNvPr>
          <p:cNvGrpSpPr/>
          <p:nvPr/>
        </p:nvGrpSpPr>
        <p:grpSpPr>
          <a:xfrm>
            <a:off x="5636525" y="-809317"/>
            <a:ext cx="6783574" cy="7531184"/>
            <a:chOff x="211928" y="-19254"/>
            <a:chExt cx="6302712" cy="579952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78BC2C20-7833-419A-86F1-12843770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28" y="-19254"/>
              <a:ext cx="6302712" cy="579952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12873-1322-490E-A4E6-2C1C69A6EF37}"/>
                </a:ext>
              </a:extLst>
            </p:cNvPr>
            <p:cNvSpPr txBox="1"/>
            <p:nvPr/>
          </p:nvSpPr>
          <p:spPr>
            <a:xfrm>
              <a:off x="516255" y="2490778"/>
              <a:ext cx="5518457" cy="2298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altLang="en-US" sz="36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  <a:ea typeface="inpin heiti" charset="-122"/>
                  <a:cs typeface="Times New Roman" panose="02020603050405020304" pitchFamily="18" charset="0"/>
                </a:rPr>
                <a:t>Đọc tỉ lệ của bản đồ này và </a:t>
              </a:r>
              <a:r>
                <a:rPr kumimoji="1" lang="en-US" altLang="en-US" sz="3600" b="1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  <a:ea typeface="inpin heiti" charset="-122"/>
                  <a:cs typeface="Times New Roman" panose="02020603050405020304" pitchFamily="18" charset="0"/>
                </a:rPr>
                <a:t>cho biết 1cm trên bản đồ ứng với bao nhiêu mét trên thực tế?</a:t>
              </a:r>
              <a:endParaRPr kumimoji="1" lang="en-US" alt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</a:endParaRPr>
            </a:p>
            <a:p>
              <a:pPr algn="just"/>
              <a:endParaRPr kumimoji="1" lang="en-US" sz="4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909B3968-5C16-4979-BD60-563909035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206">
              <a:off x="4422013" y="1232891"/>
              <a:ext cx="1399542" cy="1049513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23976" y="6155140"/>
            <a:ext cx="1145266" cy="5667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3976" y="5957592"/>
            <a:ext cx="3525021" cy="764275"/>
            <a:chOff x="777923" y="450376"/>
            <a:chExt cx="5999815" cy="764275"/>
          </a:xfrm>
        </p:grpSpPr>
        <p:sp>
          <p:nvSpPr>
            <p:cNvPr id="12" name="Rectangle 11"/>
            <p:cNvSpPr/>
            <p:nvPr/>
          </p:nvSpPr>
          <p:spPr>
            <a:xfrm>
              <a:off x="777923" y="450376"/>
              <a:ext cx="5950424" cy="7642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82641" y="611406"/>
              <a:ext cx="57950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UTM Avo" panose="02040603050506020204" pitchFamily="18" charset="0"/>
                </a:rPr>
                <a:t>TỈ LỆ 1: 20 000</a:t>
              </a:r>
              <a:endParaRPr lang="en-US" sz="3200" b="1"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26565" y="2385709"/>
            <a:ext cx="5969035" cy="2839792"/>
            <a:chOff x="258279" y="2756848"/>
            <a:chExt cx="5969035" cy="3134869"/>
          </a:xfrm>
        </p:grpSpPr>
        <p:sp>
          <p:nvSpPr>
            <p:cNvPr id="15" name="圆角矩形 53"/>
            <p:cNvSpPr/>
            <p:nvPr/>
          </p:nvSpPr>
          <p:spPr>
            <a:xfrm>
              <a:off x="258279" y="2756848"/>
              <a:ext cx="5969035" cy="3134869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ysClr val="windowText" lastClr="00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         </a:t>
              </a:r>
              <a:endParaRPr lang="zh-CN" altLang="en-US" dirty="0">
                <a:solidFill>
                  <a:sysClr val="windowText" lastClr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F69F0562-65A2-4EE7-B9E8-ED74CE927EF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31598" y="3004609"/>
              <a:ext cx="5685547" cy="2771473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eaLnBrk="1" hangingPunct="1">
                <a:buNone/>
              </a:pPr>
              <a:r>
                <a:rPr lang="en-US" altLang="en-US" b="1">
                  <a:latin typeface="UTM Avo" panose="02040603050506020204" pitchFamily="18" charset="0"/>
                  <a:cs typeface="Times New Roman" panose="02020603050405020304" pitchFamily="18" charset="0"/>
                </a:rPr>
                <a:t>Tỉ lệ </a:t>
              </a:r>
              <a:r>
                <a:rPr lang="en-US" altLang="en-US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bản </a:t>
              </a:r>
              <a:r>
                <a:rPr lang="en-US" altLang="en-US" b="1">
                  <a:latin typeface="UTM Avo" panose="02040603050506020204" pitchFamily="18" charset="0"/>
                  <a:cs typeface="Times New Roman" panose="02020603050405020304" pitchFamily="18" charset="0"/>
                </a:rPr>
                <a:t>đồ </a:t>
              </a:r>
              <a:r>
                <a:rPr lang="en-US" altLang="en-US" b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1: 20 000 cho </a:t>
              </a:r>
              <a:r>
                <a:rPr lang="en-US" altLang="en-US" b="1">
                  <a:latin typeface="UTM Avo" panose="02040603050506020204" pitchFamily="18" charset="0"/>
                  <a:cs typeface="Times New Roman" panose="02020603050405020304" pitchFamily="18" charset="0"/>
                </a:rPr>
                <a:t>ta biết:</a:t>
              </a:r>
              <a:endPara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buNone/>
              </a:pPr>
              <a:r>
                <a:rPr lang="en-US" altLang="en-US">
                  <a:effectLst>
                    <a:outerShdw blurRad="38100" dist="38100" dir="2700000">
                      <a:srgbClr val="000000"/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b="1" smtClean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 cm trên bản đồ bằng 20 000 cm trên thực tế.</a:t>
              </a:r>
              <a:endParaRPr lang="en-US" altLang="en-US" b="1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65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68323" y="325395"/>
            <a:ext cx="6082352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2.Một số yếu tố của bản đồ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68322" y="1188237"/>
            <a:ext cx="4430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Kí hiệu bản đồ</a:t>
            </a:r>
            <a:endParaRPr lang="vi-VN" alt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75" y="-11965"/>
            <a:ext cx="5941325" cy="68699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64572" y="2743201"/>
            <a:ext cx="2006221" cy="21972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900A1D-EA57-44EB-A998-C36F39E2B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8" t="2536" r="1210" b="2264"/>
          <a:stretch/>
        </p:blipFill>
        <p:spPr>
          <a:xfrm>
            <a:off x="6428095" y="2437402"/>
            <a:ext cx="3166280" cy="4420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12873-1322-490E-A4E6-2C1C69A6EF37}"/>
              </a:ext>
            </a:extLst>
          </p:cNvPr>
          <p:cNvSpPr txBox="1"/>
          <p:nvPr/>
        </p:nvSpPr>
        <p:spPr>
          <a:xfrm>
            <a:off x="402657" y="1896123"/>
            <a:ext cx="4824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spcBef>
                <a:spcPct val="0"/>
              </a:spcBef>
              <a:buClrTx/>
              <a:buNone/>
            </a:pPr>
            <a:r>
              <a:rPr kumimoji="1"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- Kí hiệu bản đồ dùng để làm gì?</a:t>
            </a:r>
            <a:endParaRPr kumimoji="1"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240" y="3533551"/>
            <a:ext cx="6182436" cy="2813879"/>
            <a:chOff x="104945" y="3218431"/>
            <a:chExt cx="6200225" cy="2813879"/>
          </a:xfrm>
        </p:grpSpPr>
        <p:sp>
          <p:nvSpPr>
            <p:cNvPr id="13" name="圆角矩形 53"/>
            <p:cNvSpPr/>
            <p:nvPr/>
          </p:nvSpPr>
          <p:spPr>
            <a:xfrm>
              <a:off x="104945" y="3218431"/>
              <a:ext cx="6200225" cy="2813879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261486" y="3322501"/>
              <a:ext cx="5907301" cy="2553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itchFamily="34" charset="0"/>
                  <a:ea typeface="SimSun" panose="02010600030101010101" pitchFamily="2" charset="-122"/>
                </a:defRPr>
              </a:lvl9pPr>
            </a:lstStyle>
            <a:p>
              <a:pPr algn="just">
                <a:buNone/>
              </a:pPr>
              <a:r>
                <a:rPr lang="vi-VN" sz="4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 hiệu bản </a:t>
              </a:r>
              <a:r>
                <a:rPr lang="vi-VN" altLang="x-none" sz="4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vi-VN" sz="4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dùng </a:t>
              </a:r>
              <a:r>
                <a:rPr lang="vi-VN" altLang="x-none" sz="4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vi-VN" sz="4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thể hiện các </a:t>
              </a:r>
              <a:r>
                <a:rPr lang="vi-VN" altLang="x-none" sz="4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vi-VN" sz="4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  <a:r>
                <a:rPr lang="vi-VN" altLang="x-none" sz="4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ượng</a:t>
              </a:r>
              <a:r>
                <a:rPr lang="vi-VN" sz="4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lịch sử hoặc </a:t>
              </a:r>
              <a:r>
                <a:rPr lang="vi-VN" altLang="x-none" sz="4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vi-VN" sz="4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lí trên bản </a:t>
              </a:r>
              <a:r>
                <a:rPr lang="vi-VN" altLang="x-none" sz="4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vi-VN" sz="4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88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" b="164"/>
          <a:stretch/>
        </p:blipFill>
        <p:spPr>
          <a:xfrm>
            <a:off x="143178" y="82899"/>
            <a:ext cx="5008438" cy="66922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25ACC89-D7CA-48D6-BFC4-1BFACD04DF2B}"/>
              </a:ext>
            </a:extLst>
          </p:cNvPr>
          <p:cNvGrpSpPr/>
          <p:nvPr/>
        </p:nvGrpSpPr>
        <p:grpSpPr>
          <a:xfrm>
            <a:off x="4772967" y="-1307805"/>
            <a:ext cx="6920913" cy="6398506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78BC2C20-7833-419A-86F1-12843770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12873-1322-490E-A4E6-2C1C69A6EF37}"/>
                </a:ext>
              </a:extLst>
            </p:cNvPr>
            <p:cNvSpPr txBox="1"/>
            <p:nvPr/>
          </p:nvSpPr>
          <p:spPr>
            <a:xfrm>
              <a:off x="344825" y="2525807"/>
              <a:ext cx="5804507" cy="215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 trên bản đồ có những kí hiệu nào?</a:t>
              </a:r>
            </a:p>
            <a:p>
              <a:pPr algn="ctr"/>
              <a:endParaRPr kumimoji="1" lang="en-US" altLang="en-US" sz="4400" b="1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  <a:p>
              <a:pPr algn="ctr"/>
              <a:endParaRPr kumimoji="1" lang="en-US" sz="4400" b="1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909B3968-5C16-4979-BD60-563909035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9900A1D-EA57-44EB-A998-C36F39E2B4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8" t="2536" r="1210" b="2264"/>
          <a:stretch/>
        </p:blipFill>
        <p:spPr>
          <a:xfrm>
            <a:off x="143178" y="82899"/>
            <a:ext cx="5008438" cy="673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1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28" y="0"/>
            <a:ext cx="8568045" cy="656376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95" y="341200"/>
            <a:ext cx="3111581" cy="31115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2956" y="6286770"/>
            <a:ext cx="1723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92D050"/>
                </a:solidFill>
                <a:latin typeface="UTM Showcard" panose="02040603050506020204" pitchFamily="18" charset="0"/>
                <a:ea typeface="微软雅黑" panose="020B0503020204020204" pitchFamily="34" charset="-122"/>
              </a:rPr>
              <a:t>Măng non</a:t>
            </a:r>
            <a:endParaRPr lang="en-US" sz="1600" dirty="0" smtClean="0">
              <a:solidFill>
                <a:srgbClr val="92D050"/>
              </a:solidFill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6797" y="2054438"/>
            <a:ext cx="7212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ED42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LÀM QUEN VỚI </a:t>
            </a:r>
            <a:endParaRPr lang="en-US" sz="8000" dirty="0" smtClean="0">
              <a:solidFill>
                <a:srgbClr val="ED42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63115" y="3535325"/>
            <a:ext cx="5641541" cy="1600438"/>
            <a:chOff x="5134714" y="3996513"/>
            <a:chExt cx="3240360" cy="2545175"/>
          </a:xfrm>
        </p:grpSpPr>
        <p:sp>
          <p:nvSpPr>
            <p:cNvPr id="9" name="TextBox 8"/>
            <p:cNvSpPr txBox="1"/>
            <p:nvPr/>
          </p:nvSpPr>
          <p:spPr>
            <a:xfrm>
              <a:off x="5134714" y="3996513"/>
              <a:ext cx="3240360" cy="2496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>
                  <a:ln w="12065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Dear Saturday" panose="02000505000000020004" pitchFamily="2" charset="0"/>
                  <a:ea typeface="微软雅黑" panose="020B0503020204020204" pitchFamily="34" charset="-122"/>
                </a:rPr>
                <a:t>b</a:t>
              </a:r>
              <a:r>
                <a:rPr lang="en-US" sz="9600" smtClean="0">
                  <a:ln w="12065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Dear Saturday" panose="02000505000000020004" pitchFamily="2" charset="0"/>
                  <a:ea typeface="微软雅黑" panose="020B0503020204020204" pitchFamily="34" charset="-122"/>
                </a:rPr>
                <a:t>ản </a:t>
              </a:r>
              <a:r>
                <a:rPr lang="en-US" sz="9600" smtClean="0">
                  <a:ln w="12065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Dear Saturday" panose="02000505000000020004" pitchFamily="2" charset="0"/>
                  <a:ea typeface="微软雅黑" panose="020B0503020204020204" pitchFamily="34" charset="-122"/>
                </a:rPr>
                <a:t>đồ</a:t>
              </a:r>
              <a:endParaRPr lang="en-US" sz="9600" dirty="0" smtClean="0">
                <a:ln w="12065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5 Dear Saturday" panose="02000505000000020004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34714" y="4045459"/>
              <a:ext cx="3240360" cy="2496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>
                  <a:solidFill>
                    <a:srgbClr val="F37B3D"/>
                  </a:solidFill>
                  <a:latin typeface="#9Slide05 Dear Saturday" panose="02000505000000020004" pitchFamily="2" charset="0"/>
                  <a:ea typeface="微软雅黑" panose="020B0503020204020204" pitchFamily="34" charset="-122"/>
                </a:rPr>
                <a:t>b</a:t>
              </a:r>
              <a:r>
                <a:rPr lang="en-US" sz="9600" smtClean="0">
                  <a:solidFill>
                    <a:srgbClr val="F37B3D"/>
                  </a:solidFill>
                  <a:latin typeface="#9Slide05 Dear Saturday" panose="02000505000000020004" pitchFamily="2" charset="0"/>
                  <a:ea typeface="微软雅黑" panose="020B0503020204020204" pitchFamily="34" charset="-122"/>
                </a:rPr>
                <a:t>ản đồ</a:t>
              </a:r>
              <a:endParaRPr lang="en-US" sz="9600" dirty="0" smtClean="0">
                <a:solidFill>
                  <a:srgbClr val="F37B3D"/>
                </a:solidFill>
                <a:latin typeface="#9Slide05 Dear Saturday" panose="02000505000000020004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5AED6-4395-4487-A622-DC64A2162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80" y="3898233"/>
            <a:ext cx="4227868" cy="31858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89892" y="1065993"/>
            <a:ext cx="2101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accent6">
                    <a:lumMod val="75000"/>
                  </a:schemeClr>
                </a:solidFill>
                <a:latin typeface="UTM Guanine" panose="02040603050506020204" pitchFamily="18" charset="0"/>
              </a:rPr>
              <a:t>BÀI 2</a:t>
            </a:r>
            <a:endParaRPr lang="en-US" sz="4800">
              <a:solidFill>
                <a:schemeClr val="accent6">
                  <a:lumMod val="75000"/>
                </a:schemeClr>
              </a:solidFill>
              <a:latin typeface="UTM Guani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90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35EC41D-7AEA-4E06-8AD0-5A679301A918}"/>
              </a:ext>
            </a:extLst>
          </p:cNvPr>
          <p:cNvGrpSpPr/>
          <p:nvPr/>
        </p:nvGrpSpPr>
        <p:grpSpPr>
          <a:xfrm>
            <a:off x="1989708" y="918044"/>
            <a:ext cx="9533015" cy="5145205"/>
            <a:chOff x="1027384" y="527957"/>
            <a:chExt cx="10604237" cy="5812058"/>
          </a:xfrm>
        </p:grpSpPr>
        <p:sp>
          <p:nvSpPr>
            <p:cNvPr id="4" name="สี่เหลี่ยมผืนผ้ามุมมน 2">
              <a:extLst>
                <a:ext uri="{FF2B5EF4-FFF2-40B4-BE49-F238E27FC236}">
                  <a16:creationId xmlns:a16="http://schemas.microsoft.com/office/drawing/2014/main" id="{C76B8E75-B8B9-4AA3-B208-F7BB6C2CE3DD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87E7FF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สี่เหลี่ยมผืนผ้ามุมมน 2">
              <a:extLst>
                <a:ext uri="{FF2B5EF4-FFF2-40B4-BE49-F238E27FC236}">
                  <a16:creationId xmlns:a16="http://schemas.microsoft.com/office/drawing/2014/main" id="{D65E8ABF-DCC7-4100-BC9A-025EB7CDCE30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Freeform 7"/>
          <p:cNvSpPr/>
          <p:nvPr/>
        </p:nvSpPr>
        <p:spPr bwMode="auto">
          <a:xfrm>
            <a:off x="838026" y="570596"/>
            <a:ext cx="4321545" cy="1546002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456" y="570596"/>
            <a:ext cx="4672899" cy="6609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E32163-7A61-44FF-9D11-33CC68D038FF}"/>
              </a:ext>
            </a:extLst>
          </p:cNvPr>
          <p:cNvSpPr txBox="1"/>
          <p:nvPr/>
        </p:nvSpPr>
        <p:spPr>
          <a:xfrm>
            <a:off x="1208417" y="932730"/>
            <a:ext cx="3465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540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GHI NHỚ</a:t>
            </a:r>
            <a:endParaRPr lang="en-US" sz="54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955182-23B9-4C9F-9757-EA1DA9B16980}"/>
              </a:ext>
            </a:extLst>
          </p:cNvPr>
          <p:cNvSpPr txBox="1">
            <a:spLocks/>
          </p:cNvSpPr>
          <p:nvPr/>
        </p:nvSpPr>
        <p:spPr>
          <a:xfrm>
            <a:off x="2688609" y="2212191"/>
            <a:ext cx="8338781" cy="3537420"/>
          </a:xfrm>
        </p:spPr>
        <p:txBody>
          <a:bodyPr vert="horz" wrap="square" lIns="91440" tIns="45720" rIns="91440" bIns="45720" numCol="1" anchor="t" anchorCtr="0" compatLnSpc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vi-VN" sz="360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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l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vẽ thu nhỏ một khu vực hay to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bộ bề mặt Trái Đất theo một tỉ lệ nhất định.</a:t>
            </a:r>
            <a:endParaRPr lang="vi-VN" altLang="en-US" sz="36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 </a:t>
            </a:r>
            <a:r>
              <a:rPr lang="vi-VN" altLang="en-US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yếu tố của bản đồ l</a:t>
            </a:r>
            <a:r>
              <a:rPr lang="vi-VN" altLang="en-US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tên bản đồ, phương hướng, tỉ lệ bản đồ, kí hiệu bản đồ,</a:t>
            </a:r>
            <a:r>
              <a:rPr lang="vi-VN" altLang="en-US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33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560" y="3305602"/>
            <a:ext cx="2875819" cy="3163052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509119" y="3866335"/>
            <a:ext cx="3486319" cy="2825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1A8F2-AA18-4FBC-967E-075C7A94C6D3}"/>
              </a:ext>
            </a:extLst>
          </p:cNvPr>
          <p:cNvSpPr txBox="1"/>
          <p:nvPr/>
        </p:nvSpPr>
        <p:spPr>
          <a:xfrm>
            <a:off x="1310453" y="585162"/>
            <a:ext cx="900725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latin typeface="UVN Bai Sau Nang" panose="04030905020802020C03" pitchFamily="82" charset="0"/>
              </a:rPr>
              <a:t>Chúc các em </a:t>
            </a:r>
          </a:p>
          <a:p>
            <a:pPr algn="ctr"/>
            <a:r>
              <a:rPr lang="en-US" sz="1150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latin typeface="UVN Bai Sau Nang" panose="04030905020802020C03" pitchFamily="82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245106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628572" y="0"/>
            <a:ext cx="5033578" cy="51936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B66E918-B6BD-4A9D-9B88-DC80541FF285}"/>
              </a:ext>
            </a:extLst>
          </p:cNvPr>
          <p:cNvSpPr txBox="1">
            <a:spLocks/>
          </p:cNvSpPr>
          <p:nvPr/>
        </p:nvSpPr>
        <p:spPr>
          <a:xfrm>
            <a:off x="8119308" y="5388950"/>
            <a:ext cx="4378104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solidFill>
                  <a:srgbClr val="38A838"/>
                </a:solidFill>
                <a:latin typeface="#9Slide07 HoneyCream" pitchFamily="2" charset="0"/>
              </a:rPr>
              <a:t>Măng 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8A83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462CE-C7A3-4832-85C5-6799F05DB6DA}"/>
              </a:ext>
            </a:extLst>
          </p:cNvPr>
          <p:cNvSpPr txBox="1"/>
          <p:nvPr/>
        </p:nvSpPr>
        <p:spPr>
          <a:xfrm>
            <a:off x="0" y="2531881"/>
            <a:ext cx="8771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 HỌC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A84BA-7715-4E91-81B0-249042A131BB}"/>
              </a:ext>
            </a:extLst>
          </p:cNvPr>
          <p:cNvSpPr txBox="1">
            <a:spLocks/>
          </p:cNvSpPr>
          <p:nvPr/>
        </p:nvSpPr>
        <p:spPr>
          <a:xfrm>
            <a:off x="631660" y="3719029"/>
            <a:ext cx="7883351" cy="442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GIÁO ÁN ĐIỆN TỬ LỚP 3 – BỘ SÁCH KẾT NỐI TRI THỨC VỚI CUỘC SỐNG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8FA995-F566-4FD9-9739-68ECC855989E}"/>
              </a:ext>
            </a:extLst>
          </p:cNvPr>
          <p:cNvSpPr txBox="1">
            <a:spLocks/>
          </p:cNvSpPr>
          <p:nvPr/>
        </p:nvSpPr>
        <p:spPr>
          <a:xfrm>
            <a:off x="629104" y="3340015"/>
            <a:ext cx="7883351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Nhận soạn bài giảng yêu cầu – Thiết kế bài giảng E – Learning</a:t>
            </a:r>
          </a:p>
        </p:txBody>
      </p:sp>
    </p:spTree>
    <p:extLst>
      <p:ext uri="{BB962C8B-B14F-4D97-AF65-F5344CB8AC3E}">
        <p14:creationId xmlns:p14="http://schemas.microsoft.com/office/powerpoint/2010/main" val="25017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35EC41D-7AEA-4E06-8AD0-5A679301A918}"/>
              </a:ext>
            </a:extLst>
          </p:cNvPr>
          <p:cNvGrpSpPr/>
          <p:nvPr/>
        </p:nvGrpSpPr>
        <p:grpSpPr>
          <a:xfrm>
            <a:off x="2544025" y="1068682"/>
            <a:ext cx="9322496" cy="4664647"/>
            <a:chOff x="1027384" y="527957"/>
            <a:chExt cx="10604237" cy="5812058"/>
          </a:xfrm>
        </p:grpSpPr>
        <p:sp>
          <p:nvSpPr>
            <p:cNvPr id="5" name="สี่เหลี่ยมผืนผ้ามุมมน 2">
              <a:extLst>
                <a:ext uri="{FF2B5EF4-FFF2-40B4-BE49-F238E27FC236}">
                  <a16:creationId xmlns:a16="http://schemas.microsoft.com/office/drawing/2014/main" id="{C76B8E75-B8B9-4AA3-B208-F7BB6C2CE3DD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87E7FF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สี่เหลี่ยมผืนผ้ามุมมน 2">
              <a:extLst>
                <a:ext uri="{FF2B5EF4-FFF2-40B4-BE49-F238E27FC236}">
                  <a16:creationId xmlns:a16="http://schemas.microsoft.com/office/drawing/2014/main" id="{D65E8ABF-DCC7-4100-BC9A-025EB7CDCE30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265" y="944446"/>
            <a:ext cx="3869193" cy="5473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E32163-7A61-44FF-9D11-33CC68D038FF}"/>
              </a:ext>
            </a:extLst>
          </p:cNvPr>
          <p:cNvSpPr txBox="1"/>
          <p:nvPr/>
        </p:nvSpPr>
        <p:spPr>
          <a:xfrm>
            <a:off x="5403790" y="750765"/>
            <a:ext cx="3465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540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Mục tiêu</a:t>
            </a:r>
            <a:endParaRPr lang="en-US" sz="540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9B6D6C27-A4C9-4C31-9AD1-0966C02A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8495" y="1755764"/>
            <a:ext cx="857079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nghĩa đơn giản về bản đồ.</a:t>
            </a:r>
          </a:p>
          <a:p>
            <a:pPr algn="just">
              <a:spcBef>
                <a:spcPct val="50000"/>
              </a:spcBef>
            </a:pPr>
            <a:r>
              <a:rPr lang="vi-VN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yếu tố của bản đồ: tên, phương hướng, tỉ lệ, kí hiệu bản đồ,...</a:t>
            </a:r>
          </a:p>
          <a:p>
            <a:pPr algn="just">
              <a:spcBef>
                <a:spcPct val="50000"/>
              </a:spcBef>
            </a:pPr>
            <a:r>
              <a:rPr lang="vi-VN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 kí hiệu của một số đối tượng địa lí thể hiện trên bản đồ.</a:t>
            </a:r>
            <a:endParaRPr lang="vi-VN" alt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6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6D63F92-4830-4846-A56D-5AC56CB97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109183" y="-104366"/>
            <a:ext cx="7055584" cy="4107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93" y="-409434"/>
            <a:ext cx="9213770" cy="9534651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8D03241-B4C8-4FA3-8E4C-B0E1920FC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5793">
            <a:off x="9097772" y="-426278"/>
            <a:ext cx="3647999" cy="3973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9906" y="2818614"/>
            <a:ext cx="5745707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600" b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01</a:t>
            </a:r>
            <a:r>
              <a:rPr lang="en-US" sz="6600" smtClean="0">
                <a:solidFill>
                  <a:srgbClr val="002060"/>
                </a:solidFill>
                <a:latin typeface="UTM Nokia" panose="02040603050506020204" pitchFamily="18" charset="0"/>
              </a:rPr>
              <a:t> </a:t>
            </a:r>
          </a:p>
          <a:p>
            <a:pPr algn="ctr"/>
            <a:r>
              <a:rPr lang="en-US" sz="6600" smtClean="0">
                <a:solidFill>
                  <a:srgbClr val="002060"/>
                </a:solidFill>
                <a:latin typeface="UTM Nokia" panose="02040603050506020204" pitchFamily="18" charset="0"/>
              </a:rPr>
              <a:t>BẢN ĐỒ</a:t>
            </a:r>
            <a:endParaRPr lang="en-US" sz="6600">
              <a:solidFill>
                <a:srgbClr val="002060"/>
              </a:solidFill>
              <a:latin typeface="UTM Nokia" panose="02040603050506020204" pitchFamily="18" charset="0"/>
            </a:endParaRPr>
          </a:p>
        </p:txBody>
      </p:sp>
      <p:cxnSp>
        <p:nvCxnSpPr>
          <p:cNvPr id="6" name="直接连接符 2"/>
          <p:cNvCxnSpPr/>
          <p:nvPr/>
        </p:nvCxnSpPr>
        <p:spPr>
          <a:xfrm>
            <a:off x="7644054" y="3798894"/>
            <a:ext cx="10058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5AED6-4395-4487-A622-DC64A2162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7" y="3462507"/>
            <a:ext cx="4782942" cy="360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1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114628" y="281450"/>
            <a:ext cx="9108275" cy="875913"/>
            <a:chOff x="-180829" y="2659031"/>
            <a:chExt cx="2993004" cy="27332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733230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7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020439" y="401599"/>
            <a:ext cx="9376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UTM Avo" panose="02040603050506020204" pitchFamily="18" charset="0"/>
              </a:rPr>
              <a:t>Đọc thông tin trang 4 sgk:</a:t>
            </a:r>
            <a:endParaRPr lang="en-US" sz="40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3129" y="1905128"/>
            <a:ext cx="9376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UTM Avo" panose="02040603050506020204" pitchFamily="18" charset="0"/>
              </a:rPr>
              <a:t>1. Bản đồ là gì?</a:t>
            </a:r>
            <a:endParaRPr lang="en-US" sz="4000" b="1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3129" y="2877405"/>
            <a:ext cx="10268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UTM Avo" panose="02040603050506020204" pitchFamily="18" charset="0"/>
              </a:rPr>
              <a:t>2. </a:t>
            </a:r>
            <a:r>
              <a:rPr kumimoji="1" lang="en-US" altLang="en-US" sz="4000" b="1" smtClean="0"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</a:rPr>
              <a:t>Các công việc cần làm để vẽ một bản đồ khu vực?</a:t>
            </a:r>
            <a:endParaRPr kumimoji="1" lang="en-US" sz="4000" b="1" smtClean="0"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3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9672" y="1007851"/>
            <a:ext cx="6247347" cy="5424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46" l="19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" y="2180916"/>
            <a:ext cx="3008477" cy="4813563"/>
          </a:xfrm>
          <a:prstGeom prst="rect">
            <a:avLst/>
          </a:prstGeom>
        </p:spPr>
      </p:pic>
      <p:sp>
        <p:nvSpPr>
          <p:cNvPr id="4" name="矩形: 圆角 11">
            <a:extLst>
              <a:ext uri="{FF2B5EF4-FFF2-40B4-BE49-F238E27FC236}">
                <a16:creationId xmlns:a16="http://schemas.microsoft.com/office/drawing/2014/main" id="{3ACF7974-899B-4EB0-B7ED-143926AC71B9}"/>
              </a:ext>
            </a:extLst>
          </p:cNvPr>
          <p:cNvSpPr/>
          <p:nvPr/>
        </p:nvSpPr>
        <p:spPr>
          <a:xfrm>
            <a:off x="512646" y="270871"/>
            <a:ext cx="5246709" cy="1473960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26637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8-17" fmla="*/ 0 w 2514916"/>
              <a:gd name="connsiteY8-18" fmla="*/ 326637 h 3797040"/>
              <a:gd name="connsiteX0-19" fmla="*/ 0 w 2514916"/>
              <a:gd name="connsiteY0-20" fmla="*/ 381167 h 3851570"/>
              <a:gd name="connsiteX1-21" fmla="*/ 2188279 w 2514916"/>
              <a:gd name="connsiteY1-22" fmla="*/ 54530 h 3851570"/>
              <a:gd name="connsiteX2-23" fmla="*/ 2514916 w 2514916"/>
              <a:gd name="connsiteY2-24" fmla="*/ 381167 h 3851570"/>
              <a:gd name="connsiteX3-25" fmla="*/ 2514916 w 2514916"/>
              <a:gd name="connsiteY3-26" fmla="*/ 3524933 h 3851570"/>
              <a:gd name="connsiteX4-27" fmla="*/ 2188279 w 2514916"/>
              <a:gd name="connsiteY4-28" fmla="*/ 3851570 h 3851570"/>
              <a:gd name="connsiteX5-29" fmla="*/ 326637 w 2514916"/>
              <a:gd name="connsiteY5-30" fmla="*/ 3851570 h 3851570"/>
              <a:gd name="connsiteX6-31" fmla="*/ 0 w 2514916"/>
              <a:gd name="connsiteY6-32" fmla="*/ 3524933 h 3851570"/>
              <a:gd name="connsiteX7-33" fmla="*/ 0 w 2514916"/>
              <a:gd name="connsiteY7-34" fmla="*/ 381167 h 3851570"/>
              <a:gd name="connsiteX0-35" fmla="*/ 0 w 2523593"/>
              <a:gd name="connsiteY0-36" fmla="*/ 381167 h 3851570"/>
              <a:gd name="connsiteX1-37" fmla="*/ 2188279 w 2523593"/>
              <a:gd name="connsiteY1-38" fmla="*/ 54530 h 3851570"/>
              <a:gd name="connsiteX2-39" fmla="*/ 2514916 w 2523593"/>
              <a:gd name="connsiteY2-40" fmla="*/ 3524933 h 3851570"/>
              <a:gd name="connsiteX3-41" fmla="*/ 2188279 w 2523593"/>
              <a:gd name="connsiteY3-42" fmla="*/ 3851570 h 3851570"/>
              <a:gd name="connsiteX4-43" fmla="*/ 326637 w 2523593"/>
              <a:gd name="connsiteY4-44" fmla="*/ 3851570 h 3851570"/>
              <a:gd name="connsiteX5-45" fmla="*/ 0 w 2523593"/>
              <a:gd name="connsiteY5-46" fmla="*/ 3524933 h 3851570"/>
              <a:gd name="connsiteX6-47" fmla="*/ 0 w 2523593"/>
              <a:gd name="connsiteY6-48" fmla="*/ 381167 h 3851570"/>
              <a:gd name="connsiteX0-49" fmla="*/ 0 w 2441809"/>
              <a:gd name="connsiteY0-50" fmla="*/ 381167 h 3851570"/>
              <a:gd name="connsiteX1-51" fmla="*/ 2188279 w 2441809"/>
              <a:gd name="connsiteY1-52" fmla="*/ 54530 h 3851570"/>
              <a:gd name="connsiteX2-53" fmla="*/ 2188279 w 2441809"/>
              <a:gd name="connsiteY2-54" fmla="*/ 3851570 h 3851570"/>
              <a:gd name="connsiteX3-55" fmla="*/ 326637 w 2441809"/>
              <a:gd name="connsiteY3-56" fmla="*/ 3851570 h 3851570"/>
              <a:gd name="connsiteX4-57" fmla="*/ 0 w 2441809"/>
              <a:gd name="connsiteY4-58" fmla="*/ 3524933 h 3851570"/>
              <a:gd name="connsiteX5-59" fmla="*/ 0 w 2441809"/>
              <a:gd name="connsiteY5-60" fmla="*/ 381167 h 3851570"/>
              <a:gd name="connsiteX0-61" fmla="*/ 0 w 2441809"/>
              <a:gd name="connsiteY0-62" fmla="*/ 381167 h 3851570"/>
              <a:gd name="connsiteX1-63" fmla="*/ 2188279 w 2441809"/>
              <a:gd name="connsiteY1-64" fmla="*/ 54530 h 3851570"/>
              <a:gd name="connsiteX2-65" fmla="*/ 2188279 w 2441809"/>
              <a:gd name="connsiteY2-66" fmla="*/ 3851570 h 3851570"/>
              <a:gd name="connsiteX3-67" fmla="*/ 0 w 2441809"/>
              <a:gd name="connsiteY3-68" fmla="*/ 3524933 h 3851570"/>
              <a:gd name="connsiteX4-69" fmla="*/ 0 w 2441809"/>
              <a:gd name="connsiteY4-70" fmla="*/ 381167 h 3851570"/>
              <a:gd name="connsiteX0-71" fmla="*/ 421134 w 2862943"/>
              <a:gd name="connsiteY0-72" fmla="*/ 381167 h 3851570"/>
              <a:gd name="connsiteX1-73" fmla="*/ 2609413 w 2862943"/>
              <a:gd name="connsiteY1-74" fmla="*/ 54530 h 3851570"/>
              <a:gd name="connsiteX2-75" fmla="*/ 2609413 w 2862943"/>
              <a:gd name="connsiteY2-76" fmla="*/ 3851570 h 3851570"/>
              <a:gd name="connsiteX3-77" fmla="*/ 421134 w 2862943"/>
              <a:gd name="connsiteY3-78" fmla="*/ 3524933 h 3851570"/>
              <a:gd name="connsiteX4-79" fmla="*/ 421134 w 2862943"/>
              <a:gd name="connsiteY4-80" fmla="*/ 381167 h 3851570"/>
              <a:gd name="connsiteX0-81" fmla="*/ 334408 w 2776217"/>
              <a:gd name="connsiteY0-82" fmla="*/ 381167 h 3851570"/>
              <a:gd name="connsiteX1-83" fmla="*/ 2522687 w 2776217"/>
              <a:gd name="connsiteY1-84" fmla="*/ 54530 h 3851570"/>
              <a:gd name="connsiteX2-85" fmla="*/ 2522687 w 2776217"/>
              <a:gd name="connsiteY2-86" fmla="*/ 3851570 h 3851570"/>
              <a:gd name="connsiteX3-87" fmla="*/ 486808 w 2776217"/>
              <a:gd name="connsiteY3-88" fmla="*/ 3829733 h 3851570"/>
              <a:gd name="connsiteX4-89" fmla="*/ 334408 w 2776217"/>
              <a:gd name="connsiteY4-90" fmla="*/ 381167 h 3851570"/>
              <a:gd name="connsiteX0-91" fmla="*/ 334408 w 2922428"/>
              <a:gd name="connsiteY0-92" fmla="*/ 381167 h 3851582"/>
              <a:gd name="connsiteX1-93" fmla="*/ 2522687 w 2922428"/>
              <a:gd name="connsiteY1-94" fmla="*/ 54530 h 3851582"/>
              <a:gd name="connsiteX2-95" fmla="*/ 2522687 w 2922428"/>
              <a:gd name="connsiteY2-96" fmla="*/ 3851570 h 3851582"/>
              <a:gd name="connsiteX3-97" fmla="*/ 486808 w 2922428"/>
              <a:gd name="connsiteY3-98" fmla="*/ 3829733 h 3851582"/>
              <a:gd name="connsiteX4-99" fmla="*/ 334408 w 2922428"/>
              <a:gd name="connsiteY4-100" fmla="*/ 381167 h 3851582"/>
              <a:gd name="connsiteX0-101" fmla="*/ 334408 w 2922428"/>
              <a:gd name="connsiteY0-102" fmla="*/ 381167 h 3912279"/>
              <a:gd name="connsiteX1-103" fmla="*/ 2522687 w 2922428"/>
              <a:gd name="connsiteY1-104" fmla="*/ 54530 h 3912279"/>
              <a:gd name="connsiteX2-105" fmla="*/ 2522687 w 2922428"/>
              <a:gd name="connsiteY2-106" fmla="*/ 3851570 h 3912279"/>
              <a:gd name="connsiteX3-107" fmla="*/ 486808 w 2922428"/>
              <a:gd name="connsiteY3-108" fmla="*/ 3829733 h 3912279"/>
              <a:gd name="connsiteX4-109" fmla="*/ 334408 w 2922428"/>
              <a:gd name="connsiteY4-110" fmla="*/ 381167 h 3912279"/>
              <a:gd name="connsiteX0-111" fmla="*/ 334408 w 2906499"/>
              <a:gd name="connsiteY0-112" fmla="*/ 381167 h 3934794"/>
              <a:gd name="connsiteX1-113" fmla="*/ 2522687 w 2906499"/>
              <a:gd name="connsiteY1-114" fmla="*/ 54530 h 3934794"/>
              <a:gd name="connsiteX2-115" fmla="*/ 2522687 w 2906499"/>
              <a:gd name="connsiteY2-116" fmla="*/ 3851570 h 3934794"/>
              <a:gd name="connsiteX3-117" fmla="*/ 486808 w 2906499"/>
              <a:gd name="connsiteY3-118" fmla="*/ 3829733 h 3934794"/>
              <a:gd name="connsiteX4-119" fmla="*/ 334408 w 2906499"/>
              <a:gd name="connsiteY4-120" fmla="*/ 381167 h 3934794"/>
              <a:gd name="connsiteX0-121" fmla="*/ 334408 w 2906499"/>
              <a:gd name="connsiteY0-122" fmla="*/ 630057 h 4183684"/>
              <a:gd name="connsiteX1-123" fmla="*/ 2522687 w 2906499"/>
              <a:gd name="connsiteY1-124" fmla="*/ 303420 h 4183684"/>
              <a:gd name="connsiteX2-125" fmla="*/ 2522687 w 2906499"/>
              <a:gd name="connsiteY2-126" fmla="*/ 4100460 h 4183684"/>
              <a:gd name="connsiteX3-127" fmla="*/ 486808 w 2906499"/>
              <a:gd name="connsiteY3-128" fmla="*/ 4078623 h 4183684"/>
              <a:gd name="connsiteX4-129" fmla="*/ 334408 w 2906499"/>
              <a:gd name="connsiteY4-130" fmla="*/ 630057 h 4183684"/>
              <a:gd name="connsiteX0-131" fmla="*/ 334408 w 2801667"/>
              <a:gd name="connsiteY0-132" fmla="*/ 432024 h 4153636"/>
              <a:gd name="connsiteX1-133" fmla="*/ 2548087 w 2801667"/>
              <a:gd name="connsiteY1-134" fmla="*/ 435587 h 4153636"/>
              <a:gd name="connsiteX2-135" fmla="*/ 2522687 w 2801667"/>
              <a:gd name="connsiteY2-136" fmla="*/ 3902427 h 4153636"/>
              <a:gd name="connsiteX3-137" fmla="*/ 486808 w 2801667"/>
              <a:gd name="connsiteY3-138" fmla="*/ 3880590 h 4153636"/>
              <a:gd name="connsiteX4-139" fmla="*/ 334408 w 2801667"/>
              <a:gd name="connsiteY4-140" fmla="*/ 432024 h 4153636"/>
              <a:gd name="connsiteX0-141" fmla="*/ 334408 w 2825033"/>
              <a:gd name="connsiteY0-142" fmla="*/ 444873 h 4168366"/>
              <a:gd name="connsiteX1-143" fmla="*/ 2586187 w 2825033"/>
              <a:gd name="connsiteY1-144" fmla="*/ 423036 h 4168366"/>
              <a:gd name="connsiteX2-145" fmla="*/ 2522687 w 2825033"/>
              <a:gd name="connsiteY2-146" fmla="*/ 3915276 h 4168366"/>
              <a:gd name="connsiteX3-147" fmla="*/ 486808 w 2825033"/>
              <a:gd name="connsiteY3-148" fmla="*/ 3893439 h 4168366"/>
              <a:gd name="connsiteX4-149" fmla="*/ 334408 w 2825033"/>
              <a:gd name="connsiteY4-150" fmla="*/ 444873 h 4168366"/>
              <a:gd name="connsiteX0-151" fmla="*/ 334408 w 2856500"/>
              <a:gd name="connsiteY0-152" fmla="*/ 379748 h 4103241"/>
              <a:gd name="connsiteX1-153" fmla="*/ 2586187 w 2856500"/>
              <a:gd name="connsiteY1-154" fmla="*/ 357911 h 4103241"/>
              <a:gd name="connsiteX2-155" fmla="*/ 2522687 w 2856500"/>
              <a:gd name="connsiteY2-156" fmla="*/ 3850151 h 4103241"/>
              <a:gd name="connsiteX3-157" fmla="*/ 486808 w 2856500"/>
              <a:gd name="connsiteY3-158" fmla="*/ 3828314 h 4103241"/>
              <a:gd name="connsiteX4-159" fmla="*/ 334408 w 2856500"/>
              <a:gd name="connsiteY4-160" fmla="*/ 379748 h 4103241"/>
              <a:gd name="connsiteX0-161" fmla="*/ 334408 w 2881728"/>
              <a:gd name="connsiteY0-162" fmla="*/ 379748 h 4001684"/>
              <a:gd name="connsiteX1-163" fmla="*/ 2586187 w 2881728"/>
              <a:gd name="connsiteY1-164" fmla="*/ 357911 h 4001684"/>
              <a:gd name="connsiteX2-165" fmla="*/ 2522687 w 2881728"/>
              <a:gd name="connsiteY2-166" fmla="*/ 3850151 h 4001684"/>
              <a:gd name="connsiteX3-167" fmla="*/ 486808 w 2881728"/>
              <a:gd name="connsiteY3-168" fmla="*/ 3828314 h 4001684"/>
              <a:gd name="connsiteX4-169" fmla="*/ 334408 w 2881728"/>
              <a:gd name="connsiteY4-170" fmla="*/ 379748 h 400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方正卡通简体" panose="03000509000000000000" pitchFamily="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1312" y="653908"/>
            <a:ext cx="470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UTM Avo" panose="02040603050506020204" pitchFamily="18" charset="0"/>
              </a:rPr>
              <a:t>1. Bản đồ là gì?</a:t>
            </a:r>
            <a:endParaRPr lang="en-US" sz="4000" b="1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9C696-494B-43B4-B10B-7768BEC0AE58}"/>
              </a:ext>
            </a:extLst>
          </p:cNvPr>
          <p:cNvSpPr txBox="1"/>
          <p:nvPr/>
        </p:nvSpPr>
        <p:spPr>
          <a:xfrm>
            <a:off x="5369818" y="2155414"/>
            <a:ext cx="51935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Bản </a:t>
            </a:r>
            <a:r>
              <a:rPr lang="en-US" sz="3600" b="1">
                <a:latin typeface="UTM Avo" panose="02040603050506020204" pitchFamily="18" charset="0"/>
                <a:cs typeface="Times New Roman" panose="02020603050405020304" pitchFamily="18" charset="0"/>
              </a:rPr>
              <a:t>đồ l</a:t>
            </a:r>
            <a:r>
              <a:rPr lang="en-US" sz="3600" b="1"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sz="3600" b="1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 vẽ thu nhỏ</a:t>
            </a:r>
            <a:r>
              <a:rPr lang="en-US" sz="3600" b="1">
                <a:latin typeface="UTM Avo" panose="02040603050506020204" pitchFamily="18" charset="0"/>
                <a:cs typeface="Times New Roman" panose="02020603050405020304" pitchFamily="18" charset="0"/>
              </a:rPr>
              <a:t> một khu vực hay to</a:t>
            </a:r>
            <a:r>
              <a:rPr lang="en-US" sz="3600" b="1"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sz="3600" b="1">
                <a:latin typeface="UTM Avo" panose="02040603050506020204" pitchFamily="18" charset="0"/>
                <a:cs typeface="Times New Roman" panose="02020603050405020304" pitchFamily="18" charset="0"/>
              </a:rPr>
              <a:t>n bộ bề mặt Trái Đất theo một tỉ lệ nhất định</a:t>
            </a:r>
            <a:r>
              <a:rPr lang="en-US" sz="3600">
                <a:latin typeface="UTM Avo" panose="02040603050506020204" pitchFamily="18" charset="0"/>
              </a:rPr>
              <a:t>.</a:t>
            </a:r>
            <a:endParaRPr lang="en-US" altLang="en-US" sz="3600" b="1" dirty="0">
              <a:solidFill>
                <a:srgbClr val="CCFF33"/>
              </a:solidFill>
              <a:effectLst>
                <a:outerShdw blurRad="38100" dist="38100" dir="2700000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63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 9219" descr="HÃ¬nh áº£nh cÃ³ liÃªn q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84" y="0"/>
            <a:ext cx="11834539" cy="6638499"/>
          </a:xfrm>
          <a:prstGeom prst="rect">
            <a:avLst/>
          </a:prstGeom>
        </p:spPr>
      </p:pic>
      <p:sp>
        <p:nvSpPr>
          <p:cNvPr id="3" name="Text Box 9222"/>
          <p:cNvSpPr txBox="1"/>
          <p:nvPr/>
        </p:nvSpPr>
        <p:spPr>
          <a:xfrm>
            <a:off x="1624083" y="5992168"/>
            <a:ext cx="398514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3600" b="1">
                <a:latin typeface="UTM Avo" panose="02040603050506020204" pitchFamily="18" charset="0"/>
                <a:cs typeface="Times New Roman" panose="02020603050405020304" pitchFamily="18" charset="0"/>
              </a:rPr>
              <a:t>Bản đồ thế giới</a:t>
            </a:r>
            <a:endParaRPr sz="36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4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52" y="-19291"/>
            <a:ext cx="8548048" cy="6877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46" l="19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3" y="2176226"/>
            <a:ext cx="3008477" cy="4813563"/>
          </a:xfrm>
          <a:prstGeom prst="rect">
            <a:avLst/>
          </a:prstGeom>
        </p:spPr>
      </p:pic>
      <p:sp>
        <p:nvSpPr>
          <p:cNvPr id="6" name="矩形: 圆角 11">
            <a:extLst>
              <a:ext uri="{FF2B5EF4-FFF2-40B4-BE49-F238E27FC236}">
                <a16:creationId xmlns:a16="http://schemas.microsoft.com/office/drawing/2014/main" id="{3ACF7974-899B-4EB0-B7ED-143926AC71B9}"/>
              </a:ext>
            </a:extLst>
          </p:cNvPr>
          <p:cNvSpPr/>
          <p:nvPr/>
        </p:nvSpPr>
        <p:spPr>
          <a:xfrm>
            <a:off x="-128798" y="148041"/>
            <a:ext cx="4209479" cy="1473960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26637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8-17" fmla="*/ 0 w 2514916"/>
              <a:gd name="connsiteY8-18" fmla="*/ 326637 h 3797040"/>
              <a:gd name="connsiteX0-19" fmla="*/ 0 w 2514916"/>
              <a:gd name="connsiteY0-20" fmla="*/ 381167 h 3851570"/>
              <a:gd name="connsiteX1-21" fmla="*/ 2188279 w 2514916"/>
              <a:gd name="connsiteY1-22" fmla="*/ 54530 h 3851570"/>
              <a:gd name="connsiteX2-23" fmla="*/ 2514916 w 2514916"/>
              <a:gd name="connsiteY2-24" fmla="*/ 381167 h 3851570"/>
              <a:gd name="connsiteX3-25" fmla="*/ 2514916 w 2514916"/>
              <a:gd name="connsiteY3-26" fmla="*/ 3524933 h 3851570"/>
              <a:gd name="connsiteX4-27" fmla="*/ 2188279 w 2514916"/>
              <a:gd name="connsiteY4-28" fmla="*/ 3851570 h 3851570"/>
              <a:gd name="connsiteX5-29" fmla="*/ 326637 w 2514916"/>
              <a:gd name="connsiteY5-30" fmla="*/ 3851570 h 3851570"/>
              <a:gd name="connsiteX6-31" fmla="*/ 0 w 2514916"/>
              <a:gd name="connsiteY6-32" fmla="*/ 3524933 h 3851570"/>
              <a:gd name="connsiteX7-33" fmla="*/ 0 w 2514916"/>
              <a:gd name="connsiteY7-34" fmla="*/ 381167 h 3851570"/>
              <a:gd name="connsiteX0-35" fmla="*/ 0 w 2523593"/>
              <a:gd name="connsiteY0-36" fmla="*/ 381167 h 3851570"/>
              <a:gd name="connsiteX1-37" fmla="*/ 2188279 w 2523593"/>
              <a:gd name="connsiteY1-38" fmla="*/ 54530 h 3851570"/>
              <a:gd name="connsiteX2-39" fmla="*/ 2514916 w 2523593"/>
              <a:gd name="connsiteY2-40" fmla="*/ 3524933 h 3851570"/>
              <a:gd name="connsiteX3-41" fmla="*/ 2188279 w 2523593"/>
              <a:gd name="connsiteY3-42" fmla="*/ 3851570 h 3851570"/>
              <a:gd name="connsiteX4-43" fmla="*/ 326637 w 2523593"/>
              <a:gd name="connsiteY4-44" fmla="*/ 3851570 h 3851570"/>
              <a:gd name="connsiteX5-45" fmla="*/ 0 w 2523593"/>
              <a:gd name="connsiteY5-46" fmla="*/ 3524933 h 3851570"/>
              <a:gd name="connsiteX6-47" fmla="*/ 0 w 2523593"/>
              <a:gd name="connsiteY6-48" fmla="*/ 381167 h 3851570"/>
              <a:gd name="connsiteX0-49" fmla="*/ 0 w 2441809"/>
              <a:gd name="connsiteY0-50" fmla="*/ 381167 h 3851570"/>
              <a:gd name="connsiteX1-51" fmla="*/ 2188279 w 2441809"/>
              <a:gd name="connsiteY1-52" fmla="*/ 54530 h 3851570"/>
              <a:gd name="connsiteX2-53" fmla="*/ 2188279 w 2441809"/>
              <a:gd name="connsiteY2-54" fmla="*/ 3851570 h 3851570"/>
              <a:gd name="connsiteX3-55" fmla="*/ 326637 w 2441809"/>
              <a:gd name="connsiteY3-56" fmla="*/ 3851570 h 3851570"/>
              <a:gd name="connsiteX4-57" fmla="*/ 0 w 2441809"/>
              <a:gd name="connsiteY4-58" fmla="*/ 3524933 h 3851570"/>
              <a:gd name="connsiteX5-59" fmla="*/ 0 w 2441809"/>
              <a:gd name="connsiteY5-60" fmla="*/ 381167 h 3851570"/>
              <a:gd name="connsiteX0-61" fmla="*/ 0 w 2441809"/>
              <a:gd name="connsiteY0-62" fmla="*/ 381167 h 3851570"/>
              <a:gd name="connsiteX1-63" fmla="*/ 2188279 w 2441809"/>
              <a:gd name="connsiteY1-64" fmla="*/ 54530 h 3851570"/>
              <a:gd name="connsiteX2-65" fmla="*/ 2188279 w 2441809"/>
              <a:gd name="connsiteY2-66" fmla="*/ 3851570 h 3851570"/>
              <a:gd name="connsiteX3-67" fmla="*/ 0 w 2441809"/>
              <a:gd name="connsiteY3-68" fmla="*/ 3524933 h 3851570"/>
              <a:gd name="connsiteX4-69" fmla="*/ 0 w 2441809"/>
              <a:gd name="connsiteY4-70" fmla="*/ 381167 h 3851570"/>
              <a:gd name="connsiteX0-71" fmla="*/ 421134 w 2862943"/>
              <a:gd name="connsiteY0-72" fmla="*/ 381167 h 3851570"/>
              <a:gd name="connsiteX1-73" fmla="*/ 2609413 w 2862943"/>
              <a:gd name="connsiteY1-74" fmla="*/ 54530 h 3851570"/>
              <a:gd name="connsiteX2-75" fmla="*/ 2609413 w 2862943"/>
              <a:gd name="connsiteY2-76" fmla="*/ 3851570 h 3851570"/>
              <a:gd name="connsiteX3-77" fmla="*/ 421134 w 2862943"/>
              <a:gd name="connsiteY3-78" fmla="*/ 3524933 h 3851570"/>
              <a:gd name="connsiteX4-79" fmla="*/ 421134 w 2862943"/>
              <a:gd name="connsiteY4-80" fmla="*/ 381167 h 3851570"/>
              <a:gd name="connsiteX0-81" fmla="*/ 334408 w 2776217"/>
              <a:gd name="connsiteY0-82" fmla="*/ 381167 h 3851570"/>
              <a:gd name="connsiteX1-83" fmla="*/ 2522687 w 2776217"/>
              <a:gd name="connsiteY1-84" fmla="*/ 54530 h 3851570"/>
              <a:gd name="connsiteX2-85" fmla="*/ 2522687 w 2776217"/>
              <a:gd name="connsiteY2-86" fmla="*/ 3851570 h 3851570"/>
              <a:gd name="connsiteX3-87" fmla="*/ 486808 w 2776217"/>
              <a:gd name="connsiteY3-88" fmla="*/ 3829733 h 3851570"/>
              <a:gd name="connsiteX4-89" fmla="*/ 334408 w 2776217"/>
              <a:gd name="connsiteY4-90" fmla="*/ 381167 h 3851570"/>
              <a:gd name="connsiteX0-91" fmla="*/ 334408 w 2922428"/>
              <a:gd name="connsiteY0-92" fmla="*/ 381167 h 3851582"/>
              <a:gd name="connsiteX1-93" fmla="*/ 2522687 w 2922428"/>
              <a:gd name="connsiteY1-94" fmla="*/ 54530 h 3851582"/>
              <a:gd name="connsiteX2-95" fmla="*/ 2522687 w 2922428"/>
              <a:gd name="connsiteY2-96" fmla="*/ 3851570 h 3851582"/>
              <a:gd name="connsiteX3-97" fmla="*/ 486808 w 2922428"/>
              <a:gd name="connsiteY3-98" fmla="*/ 3829733 h 3851582"/>
              <a:gd name="connsiteX4-99" fmla="*/ 334408 w 2922428"/>
              <a:gd name="connsiteY4-100" fmla="*/ 381167 h 3851582"/>
              <a:gd name="connsiteX0-101" fmla="*/ 334408 w 2922428"/>
              <a:gd name="connsiteY0-102" fmla="*/ 381167 h 3912279"/>
              <a:gd name="connsiteX1-103" fmla="*/ 2522687 w 2922428"/>
              <a:gd name="connsiteY1-104" fmla="*/ 54530 h 3912279"/>
              <a:gd name="connsiteX2-105" fmla="*/ 2522687 w 2922428"/>
              <a:gd name="connsiteY2-106" fmla="*/ 3851570 h 3912279"/>
              <a:gd name="connsiteX3-107" fmla="*/ 486808 w 2922428"/>
              <a:gd name="connsiteY3-108" fmla="*/ 3829733 h 3912279"/>
              <a:gd name="connsiteX4-109" fmla="*/ 334408 w 2922428"/>
              <a:gd name="connsiteY4-110" fmla="*/ 381167 h 3912279"/>
              <a:gd name="connsiteX0-111" fmla="*/ 334408 w 2906499"/>
              <a:gd name="connsiteY0-112" fmla="*/ 381167 h 3934794"/>
              <a:gd name="connsiteX1-113" fmla="*/ 2522687 w 2906499"/>
              <a:gd name="connsiteY1-114" fmla="*/ 54530 h 3934794"/>
              <a:gd name="connsiteX2-115" fmla="*/ 2522687 w 2906499"/>
              <a:gd name="connsiteY2-116" fmla="*/ 3851570 h 3934794"/>
              <a:gd name="connsiteX3-117" fmla="*/ 486808 w 2906499"/>
              <a:gd name="connsiteY3-118" fmla="*/ 3829733 h 3934794"/>
              <a:gd name="connsiteX4-119" fmla="*/ 334408 w 2906499"/>
              <a:gd name="connsiteY4-120" fmla="*/ 381167 h 3934794"/>
              <a:gd name="connsiteX0-121" fmla="*/ 334408 w 2906499"/>
              <a:gd name="connsiteY0-122" fmla="*/ 630057 h 4183684"/>
              <a:gd name="connsiteX1-123" fmla="*/ 2522687 w 2906499"/>
              <a:gd name="connsiteY1-124" fmla="*/ 303420 h 4183684"/>
              <a:gd name="connsiteX2-125" fmla="*/ 2522687 w 2906499"/>
              <a:gd name="connsiteY2-126" fmla="*/ 4100460 h 4183684"/>
              <a:gd name="connsiteX3-127" fmla="*/ 486808 w 2906499"/>
              <a:gd name="connsiteY3-128" fmla="*/ 4078623 h 4183684"/>
              <a:gd name="connsiteX4-129" fmla="*/ 334408 w 2906499"/>
              <a:gd name="connsiteY4-130" fmla="*/ 630057 h 4183684"/>
              <a:gd name="connsiteX0-131" fmla="*/ 334408 w 2801667"/>
              <a:gd name="connsiteY0-132" fmla="*/ 432024 h 4153636"/>
              <a:gd name="connsiteX1-133" fmla="*/ 2548087 w 2801667"/>
              <a:gd name="connsiteY1-134" fmla="*/ 435587 h 4153636"/>
              <a:gd name="connsiteX2-135" fmla="*/ 2522687 w 2801667"/>
              <a:gd name="connsiteY2-136" fmla="*/ 3902427 h 4153636"/>
              <a:gd name="connsiteX3-137" fmla="*/ 486808 w 2801667"/>
              <a:gd name="connsiteY3-138" fmla="*/ 3880590 h 4153636"/>
              <a:gd name="connsiteX4-139" fmla="*/ 334408 w 2801667"/>
              <a:gd name="connsiteY4-140" fmla="*/ 432024 h 4153636"/>
              <a:gd name="connsiteX0-141" fmla="*/ 334408 w 2825033"/>
              <a:gd name="connsiteY0-142" fmla="*/ 444873 h 4168366"/>
              <a:gd name="connsiteX1-143" fmla="*/ 2586187 w 2825033"/>
              <a:gd name="connsiteY1-144" fmla="*/ 423036 h 4168366"/>
              <a:gd name="connsiteX2-145" fmla="*/ 2522687 w 2825033"/>
              <a:gd name="connsiteY2-146" fmla="*/ 3915276 h 4168366"/>
              <a:gd name="connsiteX3-147" fmla="*/ 486808 w 2825033"/>
              <a:gd name="connsiteY3-148" fmla="*/ 3893439 h 4168366"/>
              <a:gd name="connsiteX4-149" fmla="*/ 334408 w 2825033"/>
              <a:gd name="connsiteY4-150" fmla="*/ 444873 h 4168366"/>
              <a:gd name="connsiteX0-151" fmla="*/ 334408 w 2856500"/>
              <a:gd name="connsiteY0-152" fmla="*/ 379748 h 4103241"/>
              <a:gd name="connsiteX1-153" fmla="*/ 2586187 w 2856500"/>
              <a:gd name="connsiteY1-154" fmla="*/ 357911 h 4103241"/>
              <a:gd name="connsiteX2-155" fmla="*/ 2522687 w 2856500"/>
              <a:gd name="connsiteY2-156" fmla="*/ 3850151 h 4103241"/>
              <a:gd name="connsiteX3-157" fmla="*/ 486808 w 2856500"/>
              <a:gd name="connsiteY3-158" fmla="*/ 3828314 h 4103241"/>
              <a:gd name="connsiteX4-159" fmla="*/ 334408 w 2856500"/>
              <a:gd name="connsiteY4-160" fmla="*/ 379748 h 4103241"/>
              <a:gd name="connsiteX0-161" fmla="*/ 334408 w 2881728"/>
              <a:gd name="connsiteY0-162" fmla="*/ 379748 h 4001684"/>
              <a:gd name="connsiteX1-163" fmla="*/ 2586187 w 2881728"/>
              <a:gd name="connsiteY1-164" fmla="*/ 357911 h 4001684"/>
              <a:gd name="connsiteX2-165" fmla="*/ 2522687 w 2881728"/>
              <a:gd name="connsiteY2-166" fmla="*/ 3850151 h 4001684"/>
              <a:gd name="connsiteX3-167" fmla="*/ 486808 w 2881728"/>
              <a:gd name="connsiteY3-168" fmla="*/ 3828314 h 4001684"/>
              <a:gd name="connsiteX4-169" fmla="*/ 334408 w 2881728"/>
              <a:gd name="connsiteY4-170" fmla="*/ 379748 h 400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方正卡通简体" panose="03000509000000000000" pitchFamily="65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300" y="531078"/>
            <a:ext cx="470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UTM Avo" panose="02040603050506020204" pitchFamily="18" charset="0"/>
              </a:rPr>
              <a:t>Bản đồ châu Á</a:t>
            </a:r>
            <a:endParaRPr lang="en-US" sz="3600" b="1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vietnamembassy-qatar.org/vnemb.be/nr070521170056/Ban%20do%20VN%20tieng%20Vie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00" y="109183"/>
            <a:ext cx="5739651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9" y="109184"/>
            <a:ext cx="50083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3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637</Words>
  <Application>Microsoft Office PowerPoint</Application>
  <PresentationFormat>Widescreen</PresentationFormat>
  <Paragraphs>77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方正卡通简体</vt:lpstr>
      <vt:lpstr>SVN-Newton</vt:lpstr>
      <vt:lpstr>微软雅黑</vt:lpstr>
      <vt:lpstr>#9Slide07 HoneyCream</vt:lpstr>
      <vt:lpstr>Wingdings</vt:lpstr>
      <vt:lpstr>等线</vt:lpstr>
      <vt:lpstr>UTM Nokia</vt:lpstr>
      <vt:lpstr>inpin heiti</vt:lpstr>
      <vt:lpstr>UTM Guanine</vt:lpstr>
      <vt:lpstr>Calibri Light</vt:lpstr>
      <vt:lpstr>UTM Avo</vt:lpstr>
      <vt:lpstr>Wingdings 2</vt:lpstr>
      <vt:lpstr>#9Slide07 Altus</vt:lpstr>
      <vt:lpstr>Times New Roman</vt:lpstr>
      <vt:lpstr>Arial</vt:lpstr>
      <vt:lpstr>UTM Showcard</vt:lpstr>
      <vt:lpstr>UVN Bai Sau Nang</vt:lpstr>
      <vt:lpstr>#9Slide05 Dear Saturday</vt:lpstr>
      <vt:lpstr>SVN-Poky's</vt:lpstr>
      <vt:lpstr>SimSun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</cp:keywords>
  <cp:lastModifiedBy>ADMIN</cp:lastModifiedBy>
  <cp:revision>34</cp:revision>
  <dcterms:created xsi:type="dcterms:W3CDTF">2022-08-13T14:21:53Z</dcterms:created>
  <dcterms:modified xsi:type="dcterms:W3CDTF">2022-08-13T18:39:14Z</dcterms:modified>
</cp:coreProperties>
</file>