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8"/>
  </p:notesMasterIdLst>
  <p:sldIdLst>
    <p:sldId id="257" r:id="rId2"/>
    <p:sldId id="258" r:id="rId3"/>
    <p:sldId id="260" r:id="rId4"/>
    <p:sldId id="259" r:id="rId5"/>
    <p:sldId id="262" r:id="rId6"/>
    <p:sldId id="261" r:id="rId7"/>
    <p:sldId id="264" r:id="rId8"/>
    <p:sldId id="263" r:id="rId9"/>
    <p:sldId id="265" r:id="rId10"/>
    <p:sldId id="267" r:id="rId11"/>
    <p:sldId id="268" r:id="rId12"/>
    <p:sldId id="269" r:id="rId13"/>
    <p:sldId id="266" r:id="rId14"/>
    <p:sldId id="271" r:id="rId15"/>
    <p:sldId id="270" r:id="rId16"/>
    <p:sldId id="272" r:id="rId17"/>
  </p:sldIdLst>
  <p:sldSz cx="12192000" cy="6858000"/>
  <p:notesSz cx="6858000" cy="9144000"/>
  <p:embeddedFontLst>
    <p:embeddedFont>
      <p:font typeface="Tahoma" panose="020B0604030504040204" pitchFamily="34" charset="0"/>
      <p:regular r:id="rId19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等线" panose="020B0604020202020204" charset="-122"/>
      <p:regular r:id="rId25"/>
      <p:bold r:id="rId26"/>
    </p:embeddedFont>
    <p:embeddedFont>
      <p:font typeface="UTM Aptima" panose="02040603050506020204" pitchFamily="18" charset="0"/>
      <p:regular r:id="rId27"/>
      <p:bold r:id="rId28"/>
      <p:italic r:id="rId29"/>
      <p:boldItalic r:id="rId30"/>
    </p:embeddedFont>
    <p:embeddedFont>
      <p:font typeface="UTM Gradoo" panose="02040603050506020204" pitchFamily="18" charset="0"/>
      <p:regular r:id="rId31"/>
    </p:embeddedFont>
    <p:embeddedFont>
      <p:font typeface="UTM Guanine" panose="02040603050506020204" pitchFamily="18" charset="0"/>
      <p:regular r:id="rId32"/>
    </p:embeddedFont>
    <p:embeddedFont>
      <p:font typeface="SimSun" panose="02010600030101010101" pitchFamily="2" charset="-122"/>
      <p:regular r:id="rId33"/>
    </p:embeddedFont>
    <p:embeddedFont>
      <p:font typeface="SVN-Newton" panose="02040603050506020204" pitchFamily="18" charset="0"/>
      <p:regular r:id="rId34"/>
    </p:embeddedFont>
    <p:embeddedFont>
      <p:font typeface="#9Slide07 HoneyCream" pitchFamily="2" charset="0"/>
      <p:regular r:id="rId35"/>
    </p:embeddedFont>
    <p:embeddedFont>
      <p:font typeface="#9Slide07 Altus" pitchFamily="2" charset="0"/>
      <p:regular r:id="rId36"/>
    </p:embeddedFont>
    <p:embeddedFont>
      <p:font typeface="UTM American Sans" panose="02040603050506020204" pitchFamily="18" charset="0"/>
      <p:regular r:id="rId37"/>
    </p:embeddedFont>
    <p:embeddedFont>
      <p:font typeface="UTM Loko" panose="02040603050506020204" pitchFamily="18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0" d="100"/>
          <a:sy n="70" d="100"/>
        </p:scale>
        <p:origin x="73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presProps" Target="presProps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BE10A4-C201-41FC-8FA5-FE08E16471EC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0D324C-DB04-4468-BB98-473507B5B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399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9639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0305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164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153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9" y="207642"/>
            <a:ext cx="736768" cy="82568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61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061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3" y="187464"/>
            <a:ext cx="609600" cy="96401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897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15" y="193622"/>
            <a:ext cx="642256" cy="99257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524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</a:t>
            </a:r>
            <a:r>
              <a:rPr lang="en-US" sz="3200" b="0" smtClean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BÍCH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69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9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43.png"/><Relationship Id="rId9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9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13" Type="http://schemas.openxmlformats.org/officeDocument/2006/relationships/image" Target="../media/image38.png"/><Relationship Id="rId3" Type="http://schemas.microsoft.com/office/2007/relationships/hdphoto" Target="../media/hdphoto1.wdp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microsoft.com/office/2007/relationships/hdphoto" Target="../media/hdphoto2.wdp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33.png"/><Relationship Id="rId4" Type="http://schemas.openxmlformats.org/officeDocument/2006/relationships/image" Target="../media/image2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5">
            <a:extLst>
              <a:ext uri="{FF2B5EF4-FFF2-40B4-BE49-F238E27FC236}">
                <a16:creationId xmlns:a16="http://schemas.microsoft.com/office/drawing/2014/main" id="{7FD6B40E-D896-4714-BE4A-AF23A31B2A4D}"/>
              </a:ext>
            </a:extLst>
          </p:cNvPr>
          <p:cNvSpPr/>
          <p:nvPr/>
        </p:nvSpPr>
        <p:spPr>
          <a:xfrm>
            <a:off x="4216547" y="792216"/>
            <a:ext cx="3956739" cy="966443"/>
          </a:xfrm>
          <a:custGeom>
            <a:avLst/>
            <a:gdLst>
              <a:gd name="connsiteX0" fmla="*/ 0 w 3956739"/>
              <a:gd name="connsiteY0" fmla="*/ 161077 h 966443"/>
              <a:gd name="connsiteX1" fmla="*/ 161077 w 3956739"/>
              <a:gd name="connsiteY1" fmla="*/ 0 h 966443"/>
              <a:gd name="connsiteX2" fmla="*/ 716649 w 3956739"/>
              <a:gd name="connsiteY2" fmla="*/ 0 h 966443"/>
              <a:gd name="connsiteX3" fmla="*/ 1308567 w 3956739"/>
              <a:gd name="connsiteY3" fmla="*/ 0 h 966443"/>
              <a:gd name="connsiteX4" fmla="*/ 1755102 w 3956739"/>
              <a:gd name="connsiteY4" fmla="*/ 0 h 966443"/>
              <a:gd name="connsiteX5" fmla="*/ 2347020 w 3956739"/>
              <a:gd name="connsiteY5" fmla="*/ 0 h 966443"/>
              <a:gd name="connsiteX6" fmla="*/ 2938938 w 3956739"/>
              <a:gd name="connsiteY6" fmla="*/ 0 h 966443"/>
              <a:gd name="connsiteX7" fmla="*/ 3795662 w 3956739"/>
              <a:gd name="connsiteY7" fmla="*/ 0 h 966443"/>
              <a:gd name="connsiteX8" fmla="*/ 3956739 w 3956739"/>
              <a:gd name="connsiteY8" fmla="*/ 161077 h 966443"/>
              <a:gd name="connsiteX9" fmla="*/ 3956739 w 3956739"/>
              <a:gd name="connsiteY9" fmla="*/ 489664 h 966443"/>
              <a:gd name="connsiteX10" fmla="*/ 3956739 w 3956739"/>
              <a:gd name="connsiteY10" fmla="*/ 805366 h 966443"/>
              <a:gd name="connsiteX11" fmla="*/ 3795662 w 3956739"/>
              <a:gd name="connsiteY11" fmla="*/ 966443 h 966443"/>
              <a:gd name="connsiteX12" fmla="*/ 3276436 w 3956739"/>
              <a:gd name="connsiteY12" fmla="*/ 966443 h 966443"/>
              <a:gd name="connsiteX13" fmla="*/ 2829901 w 3956739"/>
              <a:gd name="connsiteY13" fmla="*/ 966443 h 966443"/>
              <a:gd name="connsiteX14" fmla="*/ 2274329 w 3956739"/>
              <a:gd name="connsiteY14" fmla="*/ 966443 h 966443"/>
              <a:gd name="connsiteX15" fmla="*/ 1682410 w 3956739"/>
              <a:gd name="connsiteY15" fmla="*/ 966443 h 966443"/>
              <a:gd name="connsiteX16" fmla="*/ 1199530 w 3956739"/>
              <a:gd name="connsiteY16" fmla="*/ 966443 h 966443"/>
              <a:gd name="connsiteX17" fmla="*/ 752995 w 3956739"/>
              <a:gd name="connsiteY17" fmla="*/ 966443 h 966443"/>
              <a:gd name="connsiteX18" fmla="*/ 161077 w 3956739"/>
              <a:gd name="connsiteY18" fmla="*/ 966443 h 966443"/>
              <a:gd name="connsiteX19" fmla="*/ 0 w 3956739"/>
              <a:gd name="connsiteY19" fmla="*/ 805366 h 966443"/>
              <a:gd name="connsiteX20" fmla="*/ 0 w 3956739"/>
              <a:gd name="connsiteY20" fmla="*/ 470336 h 966443"/>
              <a:gd name="connsiteX21" fmla="*/ 0 w 3956739"/>
              <a:gd name="connsiteY21" fmla="*/ 161077 h 966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956739" h="966443" fill="none" extrusionOk="0">
                <a:moveTo>
                  <a:pt x="0" y="161077"/>
                </a:moveTo>
                <a:cubicBezTo>
                  <a:pt x="-4852" y="78202"/>
                  <a:pt x="72459" y="-8440"/>
                  <a:pt x="161077" y="0"/>
                </a:cubicBezTo>
                <a:cubicBezTo>
                  <a:pt x="400862" y="-39061"/>
                  <a:pt x="487885" y="63925"/>
                  <a:pt x="716649" y="0"/>
                </a:cubicBezTo>
                <a:cubicBezTo>
                  <a:pt x="945413" y="-63925"/>
                  <a:pt x="1034721" y="9977"/>
                  <a:pt x="1308567" y="0"/>
                </a:cubicBezTo>
                <a:cubicBezTo>
                  <a:pt x="1582413" y="-9977"/>
                  <a:pt x="1638280" y="34541"/>
                  <a:pt x="1755102" y="0"/>
                </a:cubicBezTo>
                <a:cubicBezTo>
                  <a:pt x="1871925" y="-34541"/>
                  <a:pt x="2075170" y="760"/>
                  <a:pt x="2347020" y="0"/>
                </a:cubicBezTo>
                <a:cubicBezTo>
                  <a:pt x="2618870" y="-760"/>
                  <a:pt x="2651149" y="36458"/>
                  <a:pt x="2938938" y="0"/>
                </a:cubicBezTo>
                <a:cubicBezTo>
                  <a:pt x="3226727" y="-36458"/>
                  <a:pt x="3552834" y="47267"/>
                  <a:pt x="3795662" y="0"/>
                </a:cubicBezTo>
                <a:cubicBezTo>
                  <a:pt x="3906409" y="-2578"/>
                  <a:pt x="3950365" y="58691"/>
                  <a:pt x="3956739" y="161077"/>
                </a:cubicBezTo>
                <a:cubicBezTo>
                  <a:pt x="3985720" y="268040"/>
                  <a:pt x="3948777" y="410258"/>
                  <a:pt x="3956739" y="489664"/>
                </a:cubicBezTo>
                <a:cubicBezTo>
                  <a:pt x="3964701" y="569070"/>
                  <a:pt x="3922068" y="657942"/>
                  <a:pt x="3956739" y="805366"/>
                </a:cubicBezTo>
                <a:cubicBezTo>
                  <a:pt x="3956621" y="911859"/>
                  <a:pt x="3905838" y="960643"/>
                  <a:pt x="3795662" y="966443"/>
                </a:cubicBezTo>
                <a:cubicBezTo>
                  <a:pt x="3648781" y="1018746"/>
                  <a:pt x="3429977" y="935572"/>
                  <a:pt x="3276436" y="966443"/>
                </a:cubicBezTo>
                <a:cubicBezTo>
                  <a:pt x="3122895" y="997314"/>
                  <a:pt x="3052307" y="927732"/>
                  <a:pt x="2829901" y="966443"/>
                </a:cubicBezTo>
                <a:cubicBezTo>
                  <a:pt x="2607496" y="1005154"/>
                  <a:pt x="2424182" y="958769"/>
                  <a:pt x="2274329" y="966443"/>
                </a:cubicBezTo>
                <a:cubicBezTo>
                  <a:pt x="2124476" y="974117"/>
                  <a:pt x="1919017" y="919544"/>
                  <a:pt x="1682410" y="966443"/>
                </a:cubicBezTo>
                <a:cubicBezTo>
                  <a:pt x="1445803" y="1013342"/>
                  <a:pt x="1411997" y="922462"/>
                  <a:pt x="1199530" y="966443"/>
                </a:cubicBezTo>
                <a:cubicBezTo>
                  <a:pt x="987063" y="1010424"/>
                  <a:pt x="952187" y="948822"/>
                  <a:pt x="752995" y="966443"/>
                </a:cubicBezTo>
                <a:cubicBezTo>
                  <a:pt x="553803" y="984064"/>
                  <a:pt x="435558" y="952502"/>
                  <a:pt x="161077" y="966443"/>
                </a:cubicBezTo>
                <a:cubicBezTo>
                  <a:pt x="73831" y="969804"/>
                  <a:pt x="-4584" y="883788"/>
                  <a:pt x="0" y="805366"/>
                </a:cubicBezTo>
                <a:cubicBezTo>
                  <a:pt x="-26276" y="671858"/>
                  <a:pt x="33541" y="545728"/>
                  <a:pt x="0" y="470336"/>
                </a:cubicBezTo>
                <a:cubicBezTo>
                  <a:pt x="-33541" y="394944"/>
                  <a:pt x="17351" y="241083"/>
                  <a:pt x="0" y="161077"/>
                </a:cubicBezTo>
                <a:close/>
              </a:path>
              <a:path w="3956739" h="966443" stroke="0" extrusionOk="0">
                <a:moveTo>
                  <a:pt x="0" y="161077"/>
                </a:moveTo>
                <a:cubicBezTo>
                  <a:pt x="5020" y="63481"/>
                  <a:pt x="94482" y="12173"/>
                  <a:pt x="161077" y="0"/>
                </a:cubicBezTo>
                <a:cubicBezTo>
                  <a:pt x="320418" y="-26017"/>
                  <a:pt x="462135" y="23005"/>
                  <a:pt x="643958" y="0"/>
                </a:cubicBezTo>
                <a:cubicBezTo>
                  <a:pt x="825781" y="-23005"/>
                  <a:pt x="947512" y="23327"/>
                  <a:pt x="1126838" y="0"/>
                </a:cubicBezTo>
                <a:cubicBezTo>
                  <a:pt x="1306164" y="-23327"/>
                  <a:pt x="1448671" y="49073"/>
                  <a:pt x="1718756" y="0"/>
                </a:cubicBezTo>
                <a:cubicBezTo>
                  <a:pt x="1988841" y="-49073"/>
                  <a:pt x="2112013" y="21096"/>
                  <a:pt x="2237983" y="0"/>
                </a:cubicBezTo>
                <a:cubicBezTo>
                  <a:pt x="2363953" y="-21096"/>
                  <a:pt x="2600617" y="45891"/>
                  <a:pt x="2757209" y="0"/>
                </a:cubicBezTo>
                <a:cubicBezTo>
                  <a:pt x="2913801" y="-45891"/>
                  <a:pt x="3093056" y="39511"/>
                  <a:pt x="3203744" y="0"/>
                </a:cubicBezTo>
                <a:cubicBezTo>
                  <a:pt x="3314433" y="-39511"/>
                  <a:pt x="3603788" y="43650"/>
                  <a:pt x="3795662" y="0"/>
                </a:cubicBezTo>
                <a:cubicBezTo>
                  <a:pt x="3868049" y="18621"/>
                  <a:pt x="3943015" y="76221"/>
                  <a:pt x="3956739" y="161077"/>
                </a:cubicBezTo>
                <a:cubicBezTo>
                  <a:pt x="3967506" y="273226"/>
                  <a:pt x="3923297" y="339165"/>
                  <a:pt x="3956739" y="483222"/>
                </a:cubicBezTo>
                <a:cubicBezTo>
                  <a:pt x="3990181" y="627280"/>
                  <a:pt x="3929791" y="657440"/>
                  <a:pt x="3956739" y="805366"/>
                </a:cubicBezTo>
                <a:cubicBezTo>
                  <a:pt x="3950858" y="885160"/>
                  <a:pt x="3871894" y="970345"/>
                  <a:pt x="3795662" y="966443"/>
                </a:cubicBezTo>
                <a:cubicBezTo>
                  <a:pt x="3536759" y="978352"/>
                  <a:pt x="3459726" y="959844"/>
                  <a:pt x="3276436" y="966443"/>
                </a:cubicBezTo>
                <a:cubicBezTo>
                  <a:pt x="3093146" y="973042"/>
                  <a:pt x="2963431" y="957903"/>
                  <a:pt x="2793555" y="966443"/>
                </a:cubicBezTo>
                <a:cubicBezTo>
                  <a:pt x="2623679" y="974983"/>
                  <a:pt x="2581882" y="922681"/>
                  <a:pt x="2383366" y="966443"/>
                </a:cubicBezTo>
                <a:cubicBezTo>
                  <a:pt x="2184850" y="1010205"/>
                  <a:pt x="2030012" y="955765"/>
                  <a:pt x="1936831" y="966443"/>
                </a:cubicBezTo>
                <a:cubicBezTo>
                  <a:pt x="1843650" y="977121"/>
                  <a:pt x="1558024" y="929453"/>
                  <a:pt x="1453951" y="966443"/>
                </a:cubicBezTo>
                <a:cubicBezTo>
                  <a:pt x="1349878" y="1003433"/>
                  <a:pt x="1189939" y="938068"/>
                  <a:pt x="1043762" y="966443"/>
                </a:cubicBezTo>
                <a:cubicBezTo>
                  <a:pt x="897585" y="994818"/>
                  <a:pt x="738947" y="918248"/>
                  <a:pt x="633573" y="966443"/>
                </a:cubicBezTo>
                <a:cubicBezTo>
                  <a:pt x="528199" y="1014638"/>
                  <a:pt x="362959" y="964010"/>
                  <a:pt x="161077" y="966443"/>
                </a:cubicBezTo>
                <a:cubicBezTo>
                  <a:pt x="70521" y="986443"/>
                  <a:pt x="11008" y="913727"/>
                  <a:pt x="0" y="805366"/>
                </a:cubicBezTo>
                <a:cubicBezTo>
                  <a:pt x="-886" y="658844"/>
                  <a:pt x="36349" y="618675"/>
                  <a:pt x="0" y="470336"/>
                </a:cubicBezTo>
                <a:cubicBezTo>
                  <a:pt x="-36349" y="321997"/>
                  <a:pt x="31802" y="306382"/>
                  <a:pt x="0" y="161077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178812804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American Sans" panose="02040603050506020204" pitchFamily="18" charset="0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48506" y="842378"/>
            <a:ext cx="2248412" cy="513196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1339381" y="2866516"/>
            <a:ext cx="2304288" cy="298538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8050135" y="3255570"/>
            <a:ext cx="1975104" cy="298538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10110691" y="3164505"/>
            <a:ext cx="2960156" cy="298538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904278" y="389350"/>
            <a:ext cx="2557578" cy="325526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0980525" y="1224344"/>
            <a:ext cx="1536192" cy="16421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2446" flipH="1">
            <a:off x="-616597" y="19993"/>
            <a:ext cx="3241356" cy="1057285"/>
          </a:xfrm>
          <a:prstGeom prst="rect">
            <a:avLst/>
          </a:prstGeom>
        </p:spPr>
      </p:pic>
      <p:pic>
        <p:nvPicPr>
          <p:cNvPr id="3" name="Bye Mugen - z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15540" y="965495"/>
            <a:ext cx="3675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50000"/>
                  </a:srgbClr>
                </a:solidFill>
                <a:effectLst/>
                <a:uLnTx/>
                <a:uFillTx/>
                <a:latin typeface="UTM Gradoo" panose="02040603050506020204" pitchFamily="18" charset="0"/>
                <a:ea typeface="+mn-ea"/>
                <a:cs typeface="+mn-cs"/>
              </a:rPr>
              <a:t>LUYỆN TỪ VÀ CÂU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654687" y="2348669"/>
            <a:ext cx="89097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smtClean="0">
                <a:ln>
                  <a:noFill/>
                </a:ln>
                <a:solidFill>
                  <a:srgbClr val="F1594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Loko" panose="02040603050506020204" pitchFamily="18" charset="0"/>
                <a:ea typeface="+mn-ea"/>
                <a:cs typeface="+mn-cs"/>
              </a:rPr>
              <a:t>CẤU</a:t>
            </a:r>
            <a:r>
              <a:rPr kumimoji="0" lang="en-US" sz="6000" b="0" i="0" u="none" strike="noStrike" kern="1200" cap="none" spc="0" normalizeH="0" noProof="0" smtClean="0">
                <a:ln>
                  <a:noFill/>
                </a:ln>
                <a:solidFill>
                  <a:srgbClr val="F1594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Loko" panose="02040603050506020204" pitchFamily="18" charset="0"/>
                <a:ea typeface="+mn-ea"/>
                <a:cs typeface="+mn-cs"/>
              </a:rPr>
              <a:t> TẠO CỦA TIẾNG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1594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Lok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6" name="图片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6228274" y="4219504"/>
            <a:ext cx="1685764" cy="21456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440" y="4371616"/>
            <a:ext cx="12283440" cy="2505456"/>
            <a:chOff x="-91440" y="4352544"/>
            <a:chExt cx="12283440" cy="250545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27" name="图片 1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4805451" y="3532331"/>
            <a:ext cx="773512" cy="8268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1777597-5570-4349-9BA3-9B5137E1765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714" y="5380260"/>
            <a:ext cx="1496812" cy="149681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1777597-5570-4349-9BA3-9B5137E1765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064" y="5401480"/>
            <a:ext cx="1496812" cy="149681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1777597-5570-4349-9BA3-9B5137E1765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303" y="5395144"/>
            <a:ext cx="1496812" cy="149681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1777597-5570-4349-9BA3-9B5137E1765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298" y="5395144"/>
            <a:ext cx="1496812" cy="149681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1777597-5570-4349-9BA3-9B5137E1765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743" y="5408922"/>
            <a:ext cx="1496812" cy="149681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1777597-5570-4349-9BA3-9B5137E1765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577" y="5402274"/>
            <a:ext cx="1496812" cy="149681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1777597-5570-4349-9BA3-9B5137E1765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5871" y="5360857"/>
            <a:ext cx="1496812" cy="14968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1777597-5570-4349-9BA3-9B5137E1765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81" y="5408260"/>
            <a:ext cx="1496812" cy="149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3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5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5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5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5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500"/>
                            </p:stCondLst>
                            <p:childTnLst>
                              <p:par>
                                <p:cTn id="7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0"/>
                            </p:stCondLst>
                            <p:childTnLst>
                              <p:par>
                                <p:cTn id="9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000"/>
                            </p:stCondLst>
                            <p:childTnLst>
                              <p:par>
                                <p:cTn id="9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500"/>
                            </p:stCondLst>
                            <p:childTnLst>
                              <p:par>
                                <p:cTn id="10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9500"/>
                            </p:stCondLst>
                            <p:childTnLst>
                              <p:par>
                                <p:cTn id="1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3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9" grpId="0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67572" y="2950607"/>
            <a:ext cx="2471672" cy="2983385"/>
          </a:xfrm>
          <a:prstGeom prst="rect">
            <a:avLst/>
          </a:prstGeom>
        </p:spPr>
      </p:pic>
      <p:pic>
        <p:nvPicPr>
          <p:cNvPr id="3" name="图片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8" y="2516994"/>
            <a:ext cx="2608626" cy="3148692"/>
          </a:xfrm>
          <a:prstGeom prst="rect">
            <a:avLst/>
          </a:prstGeom>
        </p:spPr>
      </p:pic>
      <p:pic>
        <p:nvPicPr>
          <p:cNvPr id="4" name="图片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15" y="3824639"/>
            <a:ext cx="1838450" cy="2219066"/>
          </a:xfrm>
          <a:prstGeom prst="rect">
            <a:avLst/>
          </a:prstGeom>
        </p:spPr>
      </p:pic>
      <p:grpSp>
        <p:nvGrpSpPr>
          <p:cNvPr id="5" name="组合 11"/>
          <p:cNvGrpSpPr/>
          <p:nvPr/>
        </p:nvGrpSpPr>
        <p:grpSpPr>
          <a:xfrm>
            <a:off x="1" y="4367581"/>
            <a:ext cx="12192000" cy="2505456"/>
            <a:chOff x="-175847" y="4352544"/>
            <a:chExt cx="12367847" cy="2505456"/>
          </a:xfrm>
        </p:grpSpPr>
        <p:pic>
          <p:nvPicPr>
            <p:cNvPr id="6" name="图片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7" name="图片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92109" y="152401"/>
            <a:ext cx="2912348" cy="1023383"/>
          </a:xfrm>
          <a:prstGeom prst="rect">
            <a:avLst/>
          </a:prstGeom>
          <a:solidFill>
            <a:srgbClr val="FFF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 Diagonal Corner Rectangle 8"/>
          <p:cNvSpPr/>
          <p:nvPr/>
        </p:nvSpPr>
        <p:spPr>
          <a:xfrm>
            <a:off x="3722974" y="668485"/>
            <a:ext cx="5021455" cy="763674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Loko" panose="02040603050506020204" pitchFamily="18" charset="0"/>
              </a:rPr>
              <a:t>GHI NHỚ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Loko" panose="02040603050506020204" pitchFamily="18" charset="0"/>
            </a:endParaRPr>
          </a:p>
        </p:txBody>
      </p:sp>
      <p:sp>
        <p:nvSpPr>
          <p:cNvPr id="11" name="Snip Same Side Corner Rectangle 10"/>
          <p:cNvSpPr/>
          <p:nvPr/>
        </p:nvSpPr>
        <p:spPr>
          <a:xfrm>
            <a:off x="1321821" y="2279723"/>
            <a:ext cx="9144000" cy="4175716"/>
          </a:xfrm>
          <a:prstGeom prst="snip2SameRect">
            <a:avLst>
              <a:gd name="adj1" fmla="val 29753"/>
              <a:gd name="adj2" fmla="val 0"/>
            </a:avLst>
          </a:prstGeom>
          <a:solidFill>
            <a:schemeClr val="bg1"/>
          </a:solidFill>
          <a:ln w="38100">
            <a:solidFill>
              <a:srgbClr val="3FB39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Box 36">
            <a:extLst>
              <a:ext uri="{FF2B5EF4-FFF2-40B4-BE49-F238E27FC236}">
                <a16:creationId xmlns:a16="http://schemas.microsoft.com/office/drawing/2014/main" id="{0030D7B8-9DBC-458B-B807-B429CFBB9FC3}"/>
              </a:ext>
            </a:extLst>
          </p:cNvPr>
          <p:cNvSpPr txBox="1"/>
          <p:nvPr/>
        </p:nvSpPr>
        <p:spPr>
          <a:xfrm>
            <a:off x="2047833" y="4813889"/>
            <a:ext cx="7566982" cy="10772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n</a:t>
            </a:r>
            <a:r>
              <a:rPr lang="en-US" altLang="en-US" sz="3200" b="1" dirty="0">
                <a:latin typeface="UTM Aptima" panose="020406030505060202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o cũng phải có vần v</a:t>
            </a:r>
            <a:r>
              <a:rPr lang="en-US" altLang="en-US" sz="3200" b="1" dirty="0">
                <a:latin typeface="UTM Aptima" panose="020406030505060202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thanh</a:t>
            </a:r>
            <a:r>
              <a:rPr lang="en-US" altLang="en-US" sz="3200" b="1">
                <a:latin typeface="UTM Aptima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smtClean="0">
                <a:latin typeface="UTM Aptima" panose="02040603050506020204" pitchFamily="18" charset="0"/>
                <a:cs typeface="Times New Roman" panose="02020603050405020304" pitchFamily="18" charset="0"/>
              </a:rPr>
              <a:t>     Có 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tiếng không có âm đầu.</a:t>
            </a:r>
            <a:endParaRPr lang="en-US" altLang="en-US" sz="3200" b="1" dirty="0">
              <a:latin typeface="UTM Aptima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Text Box 5">
            <a:extLst>
              <a:ext uri="{FF2B5EF4-FFF2-40B4-BE49-F238E27FC236}">
                <a16:creationId xmlns:a16="http://schemas.microsoft.com/office/drawing/2014/main" id="{511CED70-9E43-4D11-B1D5-A44734A78167}"/>
              </a:ext>
            </a:extLst>
          </p:cNvPr>
          <p:cNvSpPr txBox="1"/>
          <p:nvPr/>
        </p:nvSpPr>
        <p:spPr>
          <a:xfrm>
            <a:off x="2047833" y="2704898"/>
            <a:ext cx="6307084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tiếng gồm 3 bộ phận:</a:t>
            </a:r>
            <a:endParaRPr lang="en-US" altLang="en-US" sz="3200" b="1" dirty="0">
              <a:latin typeface="UTM Aptima" panose="020406030505060202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20" name="Group 39">
            <a:extLst>
              <a:ext uri="{FF2B5EF4-FFF2-40B4-BE49-F238E27FC236}">
                <a16:creationId xmlns:a16="http://schemas.microsoft.com/office/drawing/2014/main" id="{EA5E6292-90D1-48BB-964B-D5EEC2E751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7095685"/>
              </p:ext>
            </p:extLst>
          </p:nvPr>
        </p:nvGraphicFramePr>
        <p:xfrm>
          <a:off x="4525725" y="3375932"/>
          <a:ext cx="3829192" cy="109125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9145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45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6382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27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Thanh</a:t>
                      </a:r>
                      <a:endParaRPr kumimoji="0" lang="en-US" alt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487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27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Âm</a:t>
                      </a:r>
                      <a:r>
                        <a:rPr kumimoji="0" lang="en-US" altLang="en-US" sz="27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kumimoji="0" lang="en-US" altLang="en-US" sz="27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đầu</a:t>
                      </a:r>
                      <a:endParaRPr kumimoji="0" lang="en-US" alt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horzOverflow="overflow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27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vần</a:t>
                      </a:r>
                      <a:endParaRPr kumimoji="0" lang="en-US" alt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horzOverflow="overflow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922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201" y="1063673"/>
            <a:ext cx="3775078" cy="4556636"/>
          </a:xfrm>
          <a:prstGeom prst="rect">
            <a:avLst/>
          </a:prstGeom>
        </p:spPr>
      </p:pic>
      <p:pic>
        <p:nvPicPr>
          <p:cNvPr id="3" name="图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5" y="3236351"/>
            <a:ext cx="2608626" cy="3148692"/>
          </a:xfrm>
          <a:prstGeom prst="rect">
            <a:avLst/>
          </a:prstGeom>
        </p:spPr>
      </p:pic>
      <p:pic>
        <p:nvPicPr>
          <p:cNvPr id="4" name="PA_库_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49" y="205703"/>
            <a:ext cx="5454246" cy="3885160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5" name="原创设计师QQ：178119980 喵小姐"/>
          <p:cNvSpPr/>
          <p:nvPr/>
        </p:nvSpPr>
        <p:spPr>
          <a:xfrm>
            <a:off x="2230733" y="2087318"/>
            <a:ext cx="3631693" cy="853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400" b="1" smtClean="0">
                <a:solidFill>
                  <a:srgbClr val="F159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ea typeface="方正喵呜体" panose="02010600010101010101" pitchFamily="2" charset="-122"/>
              </a:rPr>
              <a:t>LUYỆN TẬP</a:t>
            </a:r>
            <a:endParaRPr lang="en-US" altLang="zh-CN" sz="3200" dirty="0">
              <a:solidFill>
                <a:srgbClr val="F159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uanine" panose="02040603050506020204" pitchFamily="18" charset="0"/>
              <a:ea typeface="方正喵呜体" panose="02010600010101010101" pitchFamily="2" charset="-122"/>
            </a:endParaRPr>
          </a:p>
        </p:txBody>
      </p:sp>
      <p:pic>
        <p:nvPicPr>
          <p:cNvPr id="6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637" y="3812336"/>
            <a:ext cx="5139396" cy="1996722"/>
          </a:xfrm>
          <a:prstGeom prst="rect">
            <a:avLst/>
          </a:prstGeom>
        </p:spPr>
      </p:pic>
      <p:grpSp>
        <p:nvGrpSpPr>
          <p:cNvPr id="7" name="组合 7"/>
          <p:cNvGrpSpPr/>
          <p:nvPr/>
        </p:nvGrpSpPr>
        <p:grpSpPr>
          <a:xfrm>
            <a:off x="1" y="4367581"/>
            <a:ext cx="12192000" cy="2505456"/>
            <a:chOff x="-175847" y="4352544"/>
            <a:chExt cx="12367847" cy="2505456"/>
          </a:xfrm>
        </p:grpSpPr>
        <p:pic>
          <p:nvPicPr>
            <p:cNvPr id="8" name="图片 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0" name="原创设计师QQ：178119980 喵小姐"/>
          <p:cNvSpPr/>
          <p:nvPr/>
        </p:nvSpPr>
        <p:spPr>
          <a:xfrm>
            <a:off x="3140778" y="1299192"/>
            <a:ext cx="1737518" cy="853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400" b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ea typeface="方正喵呜体" panose="02010600010101010101" pitchFamily="2" charset="-122"/>
              </a:rPr>
              <a:t>03</a:t>
            </a:r>
            <a:endParaRPr lang="en-US" altLang="zh-CN" sz="32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uanine" panose="02040603050506020204" pitchFamily="18" charset="0"/>
              <a:ea typeface="方正喵呜体" panose="0201060001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3358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7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96781" y="1974648"/>
            <a:ext cx="11800953" cy="4627118"/>
            <a:chOff x="196781" y="1112659"/>
            <a:chExt cx="11800953" cy="5489107"/>
          </a:xfrm>
        </p:grpSpPr>
        <p:sp>
          <p:nvSpPr>
            <p:cNvPr id="9" name="Snip Single Corner Rectangle 8"/>
            <p:cNvSpPr/>
            <p:nvPr/>
          </p:nvSpPr>
          <p:spPr>
            <a:xfrm>
              <a:off x="196781" y="1112659"/>
              <a:ext cx="11800953" cy="5489107"/>
            </a:xfrm>
            <a:prstGeom prst="snip1Rect">
              <a:avLst>
                <a:gd name="adj" fmla="val 0"/>
              </a:avLst>
            </a:prstGeom>
            <a:noFill/>
            <a:ln w="28575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84285" y="1894410"/>
              <a:ext cx="1162594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  <a:buFontTx/>
                <a:buNone/>
              </a:pPr>
              <a:r>
                <a:rPr lang="en-US" sz="280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endPara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组合 83"/>
          <p:cNvGrpSpPr/>
          <p:nvPr/>
        </p:nvGrpSpPr>
        <p:grpSpPr>
          <a:xfrm>
            <a:off x="-17585" y="5963588"/>
            <a:ext cx="12203723" cy="889098"/>
            <a:chOff x="-17585" y="5729324"/>
            <a:chExt cx="12203723" cy="1123362"/>
          </a:xfrm>
        </p:grpSpPr>
        <p:pic>
          <p:nvPicPr>
            <p:cNvPr id="6" name="图片 84"/>
            <p:cNvPicPr>
              <a:picLocks noChangeAspect="1"/>
            </p:cNvPicPr>
            <p:nvPr/>
          </p:nvPicPr>
          <p:blipFill rotWithShape="1">
            <a:blip r:embed="rId2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7" name="图片 85"/>
            <p:cNvPicPr>
              <a:picLocks noChangeAspect="1"/>
            </p:cNvPicPr>
            <p:nvPr/>
          </p:nvPicPr>
          <p:blipFill rotWithShape="1">
            <a:blip r:embed="rId2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103361" y="422030"/>
            <a:ext cx="11339702" cy="1513399"/>
            <a:chOff x="808757" y="156099"/>
            <a:chExt cx="10774900" cy="1513399"/>
          </a:xfrm>
        </p:grpSpPr>
        <p:sp>
          <p:nvSpPr>
            <p:cNvPr id="11" name="Rounded Rectangle 10"/>
            <p:cNvSpPr/>
            <p:nvPr/>
          </p:nvSpPr>
          <p:spPr>
            <a:xfrm>
              <a:off x="1585547" y="266441"/>
              <a:ext cx="9998110" cy="100483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457E8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b="1" dirty="0">
                <a:solidFill>
                  <a:srgbClr val="457E8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" name="图片 2">
              <a:extLst>
                <a:ext uri="{FF2B5EF4-FFF2-40B4-BE49-F238E27FC236}">
                  <a16:creationId xmlns:a16="http://schemas.microsoft.com/office/drawing/2014/main" id="{80BFBF00-C00A-4C67-BEC4-A46C8F54D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757" y="156099"/>
              <a:ext cx="1181306" cy="1181306"/>
            </a:xfrm>
            <a:prstGeom prst="rect">
              <a:avLst/>
            </a:prstGeom>
          </p:spPr>
        </p:pic>
        <p:sp>
          <p:nvSpPr>
            <p:cNvPr id="25" name="Text Box 8">
              <a:extLst>
                <a:ext uri="{FF2B5EF4-FFF2-40B4-BE49-F238E27FC236}">
                  <a16:creationId xmlns:a16="http://schemas.microsoft.com/office/drawing/2014/main" id="{9BC31693-9CC4-4AA0-AE7A-81A68B738DD3}"/>
                </a:ext>
              </a:extLst>
            </p:cNvPr>
            <p:cNvSpPr txBox="1"/>
            <p:nvPr/>
          </p:nvSpPr>
          <p:spPr>
            <a:xfrm>
              <a:off x="1780830" y="284503"/>
              <a:ext cx="9607544" cy="1384995"/>
            </a:xfrm>
            <a:prstGeom prst="rect">
              <a:avLst/>
            </a:prstGeom>
            <a:noFill/>
            <a:ln>
              <a:noFill/>
              <a:prstDash val="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altLang="en-US" sz="2800" b="1" smtClean="0">
                  <a:latin typeface="UTM Aptima" panose="02040603050506020204" pitchFamily="18" charset="0"/>
                  <a:cs typeface="Times New Roman" panose="02020603050405020304" pitchFamily="18" charset="0"/>
                </a:rPr>
                <a:t>1.Phân </a:t>
              </a:r>
              <a:r>
                <a:rPr lang="en-US" altLang="en-US" sz="2800" b="1" dirty="0">
                  <a:latin typeface="UTM Aptima" panose="02040603050506020204" pitchFamily="18" charset="0"/>
                  <a:cs typeface="Times New Roman" panose="02020603050405020304" pitchFamily="18" charset="0"/>
                </a:rPr>
                <a:t>tích các bộ phận cấu tạo của từng tiếng trong câu tục ngữ dưới đây. Ghi kết quả phân tích v</a:t>
              </a:r>
              <a:r>
                <a:rPr lang="en-US" altLang="en-US" sz="2800" b="1" dirty="0">
                  <a:latin typeface="UTM Aptima" panose="02040603050506020204" pitchFamily="18" charset="0"/>
                  <a:ea typeface="Times New Roman" panose="02020603050405020304" pitchFamily="18" charset="0"/>
                </a:rPr>
                <a:t>à</a:t>
              </a:r>
              <a:r>
                <a:rPr lang="en-US" altLang="en-US" sz="2800" b="1" dirty="0">
                  <a:latin typeface="UTM Aptima" panose="02040603050506020204" pitchFamily="18" charset="0"/>
                  <a:cs typeface="Times New Roman" panose="02020603050405020304" pitchFamily="18" charset="0"/>
                </a:rPr>
                <a:t>o bảng theo mẫu sau:</a:t>
              </a:r>
              <a:endParaRPr lang="en-US" altLang="en-US" sz="2800" b="1" dirty="0">
                <a:latin typeface="UTM Aptima" panose="02040603050506020204" pitchFamily="18" charset="0"/>
                <a:ea typeface="Times New Roman" panose="02020603050405020304" pitchFamily="18" charset="0"/>
              </a:endParaRPr>
            </a:p>
          </p:txBody>
        </p:sp>
      </p:grpSp>
      <p:graphicFrame>
        <p:nvGraphicFramePr>
          <p:cNvPr id="26" name="Group 37">
            <a:extLst>
              <a:ext uri="{FF2B5EF4-FFF2-40B4-BE49-F238E27FC236}">
                <a16:creationId xmlns:a16="http://schemas.microsoft.com/office/drawing/2014/main" id="{7B228C4E-646F-42B7-AE16-95F1D42526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2159731"/>
              </p:ext>
            </p:extLst>
          </p:nvPr>
        </p:nvGraphicFramePr>
        <p:xfrm>
          <a:off x="2276190" y="4105661"/>
          <a:ext cx="7080391" cy="1121889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18152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50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50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50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57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300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</a:rPr>
                        <a:t>Tiếng</a:t>
                      </a:r>
                      <a:endParaRPr kumimoji="0" lang="en-US" altLang="en-US" sz="30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300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</a:rPr>
                        <a:t>Âm</a:t>
                      </a:r>
                      <a:r>
                        <a:rPr kumimoji="0" lang="en-US" altLang="en-US" sz="300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</a:rPr>
                        <a:t> </a:t>
                      </a:r>
                      <a:r>
                        <a:rPr kumimoji="0" lang="en-US" altLang="en-US" sz="300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</a:rPr>
                        <a:t>đầu</a:t>
                      </a:r>
                      <a:endParaRPr kumimoji="0" lang="en-US" altLang="en-US" sz="30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300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</a:rPr>
                        <a:t>Vần</a:t>
                      </a:r>
                      <a:r>
                        <a:rPr kumimoji="0" lang="en-US" altLang="en-US" sz="300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</a:rPr>
                        <a:t> </a:t>
                      </a:r>
                      <a:endParaRPr kumimoji="0" lang="en-US" altLang="en-US" sz="30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300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</a:rPr>
                        <a:t> Thanh </a:t>
                      </a:r>
                      <a:endParaRPr kumimoji="0" lang="en-US" altLang="en-US" sz="30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79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30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Nhiễu</a:t>
                      </a:r>
                      <a:endParaRPr kumimoji="0" lang="en-US" altLang="en-US" sz="3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UTM Aptima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30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nh</a:t>
                      </a:r>
                      <a:endParaRPr kumimoji="0" lang="en-US" altLang="en-US" sz="3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UTM Aptima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30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iêu</a:t>
                      </a:r>
                      <a:endParaRPr kumimoji="0" lang="en-US" altLang="en-US" sz="3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UTM Aptima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30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ngã</a:t>
                      </a:r>
                      <a:endParaRPr kumimoji="0" lang="en-US" altLang="en-US" sz="3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UTM Aptima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7" name="Text Box 9">
            <a:extLst>
              <a:ext uri="{FF2B5EF4-FFF2-40B4-BE49-F238E27FC236}">
                <a16:creationId xmlns:a16="http://schemas.microsoft.com/office/drawing/2014/main" id="{24E307BD-EECB-4285-B35F-B63785C3712F}"/>
              </a:ext>
            </a:extLst>
          </p:cNvPr>
          <p:cNvSpPr txBox="1"/>
          <p:nvPr/>
        </p:nvSpPr>
        <p:spPr>
          <a:xfrm>
            <a:off x="3275571" y="2705478"/>
            <a:ext cx="5375016" cy="55925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34" b="1" dirty="0">
                <a:latin typeface="UTM Aptima" panose="02040603050506020204" pitchFamily="18" charset="0"/>
                <a:cs typeface="Times New Roman" panose="02020603050405020304" pitchFamily="18" charset="0"/>
              </a:rPr>
              <a:t>Nhiễu điều phủ lấy giá gương </a:t>
            </a:r>
            <a:endParaRPr lang="en-US" altLang="en-US" sz="3034" b="1" dirty="0">
              <a:latin typeface="UTM Aptima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28" name="Text Box 10">
            <a:extLst>
              <a:ext uri="{FF2B5EF4-FFF2-40B4-BE49-F238E27FC236}">
                <a16:creationId xmlns:a16="http://schemas.microsoft.com/office/drawing/2014/main" id="{DFECD74B-4CBC-4C33-96D0-8B32458479E4}"/>
              </a:ext>
            </a:extLst>
          </p:cNvPr>
          <p:cNvSpPr txBox="1"/>
          <p:nvPr/>
        </p:nvSpPr>
        <p:spPr>
          <a:xfrm>
            <a:off x="2127114" y="3192726"/>
            <a:ext cx="8751147" cy="55925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34" b="1" dirty="0">
                <a:latin typeface="UTM Aptima" panose="02040603050506020204" pitchFamily="18" charset="0"/>
                <a:cs typeface="Times New Roman" panose="02020603050405020304" pitchFamily="18" charset="0"/>
              </a:rPr>
              <a:t>Người trong một nước phải thương nhau cùng.</a:t>
            </a:r>
            <a:endParaRPr lang="en-US" altLang="en-US" sz="3034" b="1" dirty="0">
              <a:latin typeface="UTM Aptima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29" name="Text Box 38">
            <a:extLst>
              <a:ext uri="{FF2B5EF4-FFF2-40B4-BE49-F238E27FC236}">
                <a16:creationId xmlns:a16="http://schemas.microsoft.com/office/drawing/2014/main" id="{342DD761-7526-47ED-8818-9B63FA726E50}"/>
              </a:ext>
            </a:extLst>
          </p:cNvPr>
          <p:cNvSpPr txBox="1"/>
          <p:nvPr/>
        </p:nvSpPr>
        <p:spPr>
          <a:xfrm>
            <a:off x="962657" y="3815744"/>
            <a:ext cx="1428042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2400" b="1" dirty="0">
                <a:solidFill>
                  <a:srgbClr val="FF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47461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2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83"/>
          <p:cNvGrpSpPr/>
          <p:nvPr/>
        </p:nvGrpSpPr>
        <p:grpSpPr>
          <a:xfrm>
            <a:off x="-17585" y="5963588"/>
            <a:ext cx="12203723" cy="889098"/>
            <a:chOff x="-17585" y="5729324"/>
            <a:chExt cx="12203723" cy="1123362"/>
          </a:xfrm>
        </p:grpSpPr>
        <p:pic>
          <p:nvPicPr>
            <p:cNvPr id="4" name="图片 84"/>
            <p:cNvPicPr>
              <a:picLocks noChangeAspect="1"/>
            </p:cNvPicPr>
            <p:nvPr/>
          </p:nvPicPr>
          <p:blipFill rotWithShape="1">
            <a:blip r:embed="rId2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5" name="图片 85"/>
            <p:cNvPicPr>
              <a:picLocks noChangeAspect="1"/>
            </p:cNvPicPr>
            <p:nvPr/>
          </p:nvPicPr>
          <p:blipFill rotWithShape="1">
            <a:blip r:embed="rId2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aphicFrame>
        <p:nvGraphicFramePr>
          <p:cNvPr id="2" name="Table 1"/>
          <p:cNvGraphicFramePr/>
          <p:nvPr>
            <p:extLst>
              <p:ext uri="{D42A27DB-BD31-4B8C-83A1-F6EECF244321}">
                <p14:modId xmlns:p14="http://schemas.microsoft.com/office/powerpoint/2010/main" val="1382516082"/>
              </p:ext>
            </p:extLst>
          </p:nvPr>
        </p:nvGraphicFramePr>
        <p:xfrm>
          <a:off x="1568400" y="203205"/>
          <a:ext cx="8128000" cy="6451590"/>
        </p:xfrm>
        <a:graphic>
          <a:graphicData uri="http://schemas.openxmlformats.org/drawingml/2006/table">
            <a:tbl>
              <a:tblPr/>
              <a:tblGrid>
                <a:gridCol w="14690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49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489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3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endParaRPr kumimoji="0" lang="en-US" altLang="en-US" sz="30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horzOverflow="overflow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969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3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kumimoji="0" lang="en-US" altLang="en-US" sz="3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3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endParaRPr kumimoji="0" lang="en-US" altLang="en-US" sz="30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horzOverflow="overflow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969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3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kumimoji="0" lang="en-US" altLang="en-US" sz="3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en-US" altLang="en-US" sz="30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horzOverflow="overflow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969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3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Thanh </a:t>
                      </a:r>
                      <a:endParaRPr kumimoji="0" lang="en-US" altLang="en-US" sz="30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horzOverflow="overflow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96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4894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</a:defRPr>
                      </a:lvl1pPr>
                      <a:lvl2pPr marL="640080" lvl="1" indent="-18288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2pPr>
                      <a:lvl3pPr marL="1282700" lvl="2" indent="-368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3pPr>
                      <a:lvl4pPr marL="1925955" lvl="3" indent="-55435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4pPr>
                      <a:lvl5pPr marL="2568575" lvl="4" indent="-7397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lang="en-US" altLang="x-none" sz="2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Nhiễu</a:t>
                      </a:r>
                      <a:endParaRPr lang="en-US" altLang="x-none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D2C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</a:defRPr>
                      </a:lvl1pPr>
                      <a:lvl2pPr marL="640080" lvl="1" indent="-18288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2pPr>
                      <a:lvl3pPr marL="1282700" lvl="2" indent="-368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3pPr>
                      <a:lvl4pPr marL="1925955" lvl="3" indent="-55435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4pPr>
                      <a:lvl5pPr marL="2568575" lvl="4" indent="-7397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x-none" sz="2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</a:t>
                      </a:r>
                      <a:endParaRPr lang="en-US" altLang="x-none" sz="2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699" marR="86699" marT="43349" marB="4334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D2C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</a:defRPr>
                      </a:lvl1pPr>
                      <a:lvl2pPr marL="640080" lvl="1" indent="-18288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2pPr>
                      <a:lvl3pPr marL="1282700" lvl="2" indent="-368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3pPr>
                      <a:lvl4pPr marL="1925955" lvl="3" indent="-55435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4pPr>
                      <a:lvl5pPr marL="2568575" lvl="4" indent="-7397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x-none" sz="2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iêu</a:t>
                      </a:r>
                      <a:endParaRPr lang="en-US" altLang="x-none" sz="2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699" marR="86699" marT="43349" marB="4334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D2C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</a:defRPr>
                      </a:lvl1pPr>
                      <a:lvl2pPr marL="640080" lvl="1" indent="-18288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2pPr>
                      <a:lvl3pPr marL="1282700" lvl="2" indent="-368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3pPr>
                      <a:lvl4pPr marL="1925955" lvl="3" indent="-55435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4pPr>
                      <a:lvl5pPr marL="2568575" lvl="4" indent="-7397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x-none" sz="2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ngã</a:t>
                      </a:r>
                      <a:endParaRPr lang="en-US" altLang="x-none" sz="2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699" marR="86699" marT="43349" marB="4334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D2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4594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</a:defRPr>
                      </a:lvl1pPr>
                      <a:lvl2pPr marL="640080" lvl="1" indent="-18288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2pPr>
                      <a:lvl3pPr marL="1282700" lvl="2" indent="-368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3pPr>
                      <a:lvl4pPr marL="1925955" lvl="3" indent="-55435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4pPr>
                      <a:lvl5pPr marL="2568575" lvl="4" indent="-7397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lang="en-US" altLang="x-none" sz="2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endParaRPr lang="en-US" altLang="x-none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AE7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</a:defRPr>
                      </a:lvl1pPr>
                      <a:lvl2pPr marL="640080" lvl="1" indent="-18288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2pPr>
                      <a:lvl3pPr marL="1282700" lvl="2" indent="-368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3pPr>
                      <a:lvl4pPr marL="1925955" lvl="3" indent="-55435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4pPr>
                      <a:lvl5pPr marL="2568575" lvl="4" indent="-7397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x-none" sz="2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endParaRPr lang="en-US" altLang="x-none" sz="2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699" marR="86699" marT="43349" marB="4334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AE7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</a:defRPr>
                      </a:lvl1pPr>
                      <a:lvl2pPr marL="640080" lvl="1" indent="-18288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2pPr>
                      <a:lvl3pPr marL="1282700" lvl="2" indent="-368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3pPr>
                      <a:lvl4pPr marL="1925955" lvl="3" indent="-55435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4pPr>
                      <a:lvl5pPr marL="2568575" lvl="4" indent="-7397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x-none" sz="2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iêu</a:t>
                      </a:r>
                      <a:endParaRPr lang="en-US" altLang="x-none" sz="2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699" marR="86699" marT="43349" marB="4334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AE7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</a:defRPr>
                      </a:lvl1pPr>
                      <a:lvl2pPr marL="640080" lvl="1" indent="-18288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2pPr>
                      <a:lvl3pPr marL="1282700" lvl="2" indent="-368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3pPr>
                      <a:lvl4pPr marL="1925955" lvl="3" indent="-55435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4pPr>
                      <a:lvl5pPr marL="2568575" lvl="4" indent="-7397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x-none" sz="2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huyền</a:t>
                      </a:r>
                      <a:endParaRPr lang="en-US" altLang="x-none" sz="2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699" marR="86699" marT="43349" marB="4334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A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489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</a:defRPr>
                      </a:lvl1pPr>
                      <a:lvl2pPr marL="640080" lvl="1" indent="-18288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2pPr>
                      <a:lvl3pPr marL="1282700" lvl="2" indent="-368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3pPr>
                      <a:lvl4pPr marL="1925955" lvl="3" indent="-55435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4pPr>
                      <a:lvl5pPr marL="2568575" lvl="4" indent="-7397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lang="en-US" altLang="x-none" sz="2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phủ</a:t>
                      </a:r>
                      <a:endParaRPr lang="en-US" altLang="x-none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D2C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</a:defRPr>
                      </a:lvl1pPr>
                      <a:lvl2pPr marL="640080" lvl="1" indent="-18288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2pPr>
                      <a:lvl3pPr marL="1282700" lvl="2" indent="-368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3pPr>
                      <a:lvl4pPr marL="1925955" lvl="3" indent="-55435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4pPr>
                      <a:lvl5pPr marL="2568575" lvl="4" indent="-7397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x-none" sz="2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</a:t>
                      </a:r>
                      <a:endParaRPr lang="en-US" altLang="x-none" sz="2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699" marR="86699" marT="43349" marB="4334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D2C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</a:defRPr>
                      </a:lvl1pPr>
                      <a:lvl2pPr marL="640080" lvl="1" indent="-18288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2pPr>
                      <a:lvl3pPr marL="1282700" lvl="2" indent="-368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3pPr>
                      <a:lvl4pPr marL="1925955" lvl="3" indent="-55435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4pPr>
                      <a:lvl5pPr marL="2568575" lvl="4" indent="-7397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x-none" sz="2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altLang="x-none" sz="2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699" marR="86699" marT="43349" marB="4334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D2C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</a:defRPr>
                      </a:lvl1pPr>
                      <a:lvl2pPr marL="640080" lvl="1" indent="-18288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2pPr>
                      <a:lvl3pPr marL="1282700" lvl="2" indent="-368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3pPr>
                      <a:lvl4pPr marL="1925955" lvl="3" indent="-55435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4pPr>
                      <a:lvl5pPr marL="2568575" lvl="4" indent="-7397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x-none" sz="2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endParaRPr lang="en-US" altLang="x-none" sz="2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699" marR="86699" marT="43349" marB="4334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D2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4894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</a:defRPr>
                      </a:lvl1pPr>
                      <a:lvl2pPr marL="640080" lvl="1" indent="-18288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2pPr>
                      <a:lvl3pPr marL="1282700" lvl="2" indent="-368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3pPr>
                      <a:lvl4pPr marL="1925955" lvl="3" indent="-55435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4pPr>
                      <a:lvl5pPr marL="2568575" lvl="4" indent="-7397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lang="en-US" altLang="x-none" sz="2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lấy</a:t>
                      </a:r>
                      <a:endParaRPr lang="en-US" altLang="x-none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AE7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</a:defRPr>
                      </a:lvl1pPr>
                      <a:lvl2pPr marL="640080" lvl="1" indent="-18288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2pPr>
                      <a:lvl3pPr marL="1282700" lvl="2" indent="-368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3pPr>
                      <a:lvl4pPr marL="1925955" lvl="3" indent="-55435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4pPr>
                      <a:lvl5pPr marL="2568575" lvl="4" indent="-7397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x-none" sz="2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lang="en-US" altLang="x-none" sz="2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699" marR="86699" marT="43349" marB="4334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AE7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</a:defRPr>
                      </a:lvl1pPr>
                      <a:lvl2pPr marL="640080" lvl="1" indent="-18288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2pPr>
                      <a:lvl3pPr marL="1282700" lvl="2" indent="-368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3pPr>
                      <a:lvl4pPr marL="1925955" lvl="3" indent="-55435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4pPr>
                      <a:lvl5pPr marL="2568575" lvl="4" indent="-7397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x-none" sz="2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ây</a:t>
                      </a:r>
                      <a:endParaRPr lang="en-US" altLang="x-none" sz="2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699" marR="86699" marT="43349" marB="4334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AE7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</a:defRPr>
                      </a:lvl1pPr>
                      <a:lvl2pPr marL="640080" lvl="1" indent="-18288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2pPr>
                      <a:lvl3pPr marL="1282700" lvl="2" indent="-368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3pPr>
                      <a:lvl4pPr marL="1925955" lvl="3" indent="-55435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4pPr>
                      <a:lvl5pPr marL="2568575" lvl="4" indent="-7397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x-none" sz="2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endParaRPr lang="en-US" altLang="x-none" sz="2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699" marR="86699" marT="43349" marB="4334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A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489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</a:defRPr>
                      </a:lvl1pPr>
                      <a:lvl2pPr marL="640080" lvl="1" indent="-18288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2pPr>
                      <a:lvl3pPr marL="1282700" lvl="2" indent="-368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3pPr>
                      <a:lvl4pPr marL="1925955" lvl="3" indent="-55435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4pPr>
                      <a:lvl5pPr marL="2568575" lvl="4" indent="-7397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lang="en-US" altLang="x-none" sz="2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endParaRPr lang="en-US" altLang="x-none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D2C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</a:defRPr>
                      </a:lvl1pPr>
                      <a:lvl2pPr marL="640080" lvl="1" indent="-18288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2pPr>
                      <a:lvl3pPr marL="1282700" lvl="2" indent="-368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3pPr>
                      <a:lvl4pPr marL="1925955" lvl="3" indent="-55435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4pPr>
                      <a:lvl5pPr marL="2568575" lvl="4" indent="-7397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x-none" sz="2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</a:t>
                      </a:r>
                      <a:endParaRPr lang="en-US" altLang="x-none" sz="2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699" marR="86699" marT="43349" marB="4334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D2C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</a:defRPr>
                      </a:lvl1pPr>
                      <a:lvl2pPr marL="640080" lvl="1" indent="-18288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2pPr>
                      <a:lvl3pPr marL="1282700" lvl="2" indent="-368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3pPr>
                      <a:lvl4pPr marL="1925955" lvl="3" indent="-55435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4pPr>
                      <a:lvl5pPr marL="2568575" lvl="4" indent="-7397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x-none" sz="2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altLang="x-none" sz="2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699" marR="86699" marT="43349" marB="4334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D2C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</a:defRPr>
                      </a:lvl1pPr>
                      <a:lvl2pPr marL="640080" lvl="1" indent="-18288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2pPr>
                      <a:lvl3pPr marL="1282700" lvl="2" indent="-368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3pPr>
                      <a:lvl4pPr marL="1925955" lvl="3" indent="-55435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4pPr>
                      <a:lvl5pPr marL="2568575" lvl="4" indent="-7397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x-none" sz="2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endParaRPr lang="en-US" altLang="x-none" sz="2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699" marR="86699" marT="43349" marB="4334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D2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4894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</a:defRPr>
                      </a:lvl1pPr>
                      <a:lvl2pPr marL="640080" lvl="1" indent="-18288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2pPr>
                      <a:lvl3pPr marL="1282700" lvl="2" indent="-368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3pPr>
                      <a:lvl4pPr marL="1925955" lvl="3" indent="-55435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4pPr>
                      <a:lvl5pPr marL="2568575" lvl="4" indent="-7397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lang="en-US" altLang="x-none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vi-VN" altLang="en-US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altLang="x-none" sz="2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ơng</a:t>
                      </a:r>
                      <a:endParaRPr lang="en-US" altLang="x-none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AE7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</a:defRPr>
                      </a:lvl1pPr>
                      <a:lvl2pPr marL="640080" lvl="1" indent="-18288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2pPr>
                      <a:lvl3pPr marL="1282700" lvl="2" indent="-368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3pPr>
                      <a:lvl4pPr marL="1925955" lvl="3" indent="-55435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4pPr>
                      <a:lvl5pPr marL="2568575" lvl="4" indent="-7397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x-none" sz="2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altLang="x-none" sz="2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699" marR="86699" marT="43349" marB="4334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AE7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</a:defRPr>
                      </a:lvl1pPr>
                      <a:lvl2pPr marL="640080" lvl="1" indent="-18288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2pPr>
                      <a:lvl3pPr marL="1282700" lvl="2" indent="-368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3pPr>
                      <a:lvl4pPr marL="1925955" lvl="3" indent="-55435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4pPr>
                      <a:lvl5pPr marL="2568575" lvl="4" indent="-7397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x-none" sz="2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ương</a:t>
                      </a:r>
                      <a:endParaRPr lang="en-US" altLang="x-none" sz="2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699" marR="86699" marT="43349" marB="4334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AE7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</a:defRPr>
                      </a:lvl1pPr>
                      <a:lvl2pPr marL="640080" lvl="1" indent="-18288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2pPr>
                      <a:lvl3pPr marL="1282700" lvl="2" indent="-368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3pPr>
                      <a:lvl4pPr marL="1925955" lvl="3" indent="-55435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4pPr>
                      <a:lvl5pPr marL="2568575" lvl="4" indent="-7397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x-none" sz="2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ngang</a:t>
                      </a:r>
                      <a:endParaRPr lang="en-US" altLang="x-none" sz="2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699" marR="86699" marT="43349" marB="4334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A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4594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</a:defRPr>
                      </a:lvl1pPr>
                      <a:lvl2pPr marL="640080" lvl="1" indent="-18288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2pPr>
                      <a:lvl3pPr marL="1282700" lvl="2" indent="-368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3pPr>
                      <a:lvl4pPr marL="1925955" lvl="3" indent="-55435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4pPr>
                      <a:lvl5pPr marL="2568575" lvl="4" indent="-7397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lang="en-US" altLang="x-none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</a:t>
                      </a:r>
                      <a:r>
                        <a:rPr lang="vi-VN" altLang="en-US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altLang="x-none" sz="2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ời</a:t>
                      </a:r>
                      <a:endParaRPr lang="en-US" altLang="x-none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D2C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</a:defRPr>
                      </a:lvl1pPr>
                      <a:lvl2pPr marL="640080" lvl="1" indent="-18288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2pPr>
                      <a:lvl3pPr marL="1282700" lvl="2" indent="-368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3pPr>
                      <a:lvl4pPr marL="1925955" lvl="3" indent="-55435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4pPr>
                      <a:lvl5pPr marL="2568575" lvl="4" indent="-7397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x-none" sz="2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</a:t>
                      </a:r>
                      <a:endParaRPr lang="en-US" altLang="x-none" sz="2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699" marR="86699" marT="43349" marB="4334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D2C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</a:defRPr>
                      </a:lvl1pPr>
                      <a:lvl2pPr marL="640080" lvl="1" indent="-18288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2pPr>
                      <a:lvl3pPr marL="1282700" lvl="2" indent="-368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3pPr>
                      <a:lvl4pPr marL="1925955" lvl="3" indent="-55435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4pPr>
                      <a:lvl5pPr marL="2568575" lvl="4" indent="-7397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x-none" sz="2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ươi</a:t>
                      </a:r>
                      <a:endParaRPr lang="en-US" altLang="x-none" sz="2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699" marR="86699" marT="43349" marB="4334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D2C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</a:defRPr>
                      </a:lvl1pPr>
                      <a:lvl2pPr marL="640080" lvl="1" indent="-18288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2pPr>
                      <a:lvl3pPr marL="1282700" lvl="2" indent="-368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3pPr>
                      <a:lvl4pPr marL="1925955" lvl="3" indent="-55435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4pPr>
                      <a:lvl5pPr marL="2568575" lvl="4" indent="-7397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x-none" sz="2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huyền</a:t>
                      </a:r>
                      <a:endParaRPr lang="en-US" altLang="x-none" sz="2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699" marR="86699" marT="43349" marB="4334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D2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489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</a:defRPr>
                      </a:lvl1pPr>
                      <a:lvl2pPr marL="640080" lvl="1" indent="-18288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2pPr>
                      <a:lvl3pPr marL="1282700" lvl="2" indent="-368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3pPr>
                      <a:lvl4pPr marL="1925955" lvl="3" indent="-55435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4pPr>
                      <a:lvl5pPr marL="2568575" lvl="4" indent="-7397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lang="en-US" altLang="x-none" sz="2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endParaRPr lang="en-US" altLang="x-none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AE7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</a:defRPr>
                      </a:lvl1pPr>
                      <a:lvl2pPr marL="640080" lvl="1" indent="-18288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2pPr>
                      <a:lvl3pPr marL="1282700" lvl="2" indent="-368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3pPr>
                      <a:lvl4pPr marL="1925955" lvl="3" indent="-55435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4pPr>
                      <a:lvl5pPr marL="2568575" lvl="4" indent="-7397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x-none" sz="2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</a:t>
                      </a:r>
                      <a:endParaRPr lang="en-US" altLang="x-none" sz="2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699" marR="86699" marT="43349" marB="4334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AE7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</a:defRPr>
                      </a:lvl1pPr>
                      <a:lvl2pPr marL="640080" lvl="1" indent="-18288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2pPr>
                      <a:lvl3pPr marL="1282700" lvl="2" indent="-368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3pPr>
                      <a:lvl4pPr marL="1925955" lvl="3" indent="-55435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4pPr>
                      <a:lvl5pPr marL="2568575" lvl="4" indent="-7397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x-none" sz="2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ong</a:t>
                      </a:r>
                      <a:endParaRPr lang="en-US" altLang="x-none" sz="2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699" marR="86699" marT="43349" marB="4334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AE7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</a:defRPr>
                      </a:lvl1pPr>
                      <a:lvl2pPr marL="640080" lvl="1" indent="-18288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2pPr>
                      <a:lvl3pPr marL="1282700" lvl="2" indent="-368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3pPr>
                      <a:lvl4pPr marL="1925955" lvl="3" indent="-55435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4pPr>
                      <a:lvl5pPr marL="2568575" lvl="4" indent="-7397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x-none" sz="2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ngang</a:t>
                      </a:r>
                      <a:endParaRPr lang="en-US" altLang="x-none" sz="2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699" marR="86699" marT="43349" marB="4334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A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4894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</a:defRPr>
                      </a:lvl1pPr>
                      <a:lvl2pPr marL="640080" lvl="1" indent="-18288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2pPr>
                      <a:lvl3pPr marL="1282700" lvl="2" indent="-368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3pPr>
                      <a:lvl4pPr marL="1925955" lvl="3" indent="-55435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4pPr>
                      <a:lvl5pPr marL="2568575" lvl="4" indent="-7397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lang="en-US" altLang="x-none" sz="2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endParaRPr lang="en-US" altLang="x-none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D2C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</a:defRPr>
                      </a:lvl1pPr>
                      <a:lvl2pPr marL="640080" lvl="1" indent="-18288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2pPr>
                      <a:lvl3pPr marL="1282700" lvl="2" indent="-368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3pPr>
                      <a:lvl4pPr marL="1925955" lvl="3" indent="-55435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4pPr>
                      <a:lvl5pPr marL="2568575" lvl="4" indent="-7397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x-none" sz="2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US" altLang="x-none" sz="2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699" marR="86699" marT="43349" marB="4334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D2C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</a:defRPr>
                      </a:lvl1pPr>
                      <a:lvl2pPr marL="640080" lvl="1" indent="-18288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2pPr>
                      <a:lvl3pPr marL="1282700" lvl="2" indent="-368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3pPr>
                      <a:lvl4pPr marL="1925955" lvl="3" indent="-55435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4pPr>
                      <a:lvl5pPr marL="2568575" lvl="4" indent="-7397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x-none" sz="2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ôt</a:t>
                      </a:r>
                      <a:endParaRPr lang="en-US" altLang="x-none" sz="2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699" marR="86699" marT="43349" marB="4334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D2C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</a:defRPr>
                      </a:lvl1pPr>
                      <a:lvl2pPr marL="640080" lvl="1" indent="-18288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2pPr>
                      <a:lvl3pPr marL="1282700" lvl="2" indent="-368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3pPr>
                      <a:lvl4pPr marL="1925955" lvl="3" indent="-55435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4pPr>
                      <a:lvl5pPr marL="2568575" lvl="4" indent="-7397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x-none" sz="2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nặng</a:t>
                      </a:r>
                      <a:endParaRPr lang="en-US" altLang="x-none" sz="2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699" marR="86699" marT="43349" marB="4334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D2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489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</a:defRPr>
                      </a:lvl1pPr>
                      <a:lvl2pPr marL="640080" lvl="1" indent="-18288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2pPr>
                      <a:lvl3pPr marL="1282700" lvl="2" indent="-368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3pPr>
                      <a:lvl4pPr marL="1925955" lvl="3" indent="-55435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4pPr>
                      <a:lvl5pPr marL="2568575" lvl="4" indent="-7397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lang="en-US" altLang="x-none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vi-VN" altLang="en-US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altLang="x-none" sz="2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ớc</a:t>
                      </a:r>
                      <a:endParaRPr lang="en-US" altLang="x-none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AE7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</a:defRPr>
                      </a:lvl1pPr>
                      <a:lvl2pPr marL="640080" lvl="1" indent="-18288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2pPr>
                      <a:lvl3pPr marL="1282700" lvl="2" indent="-368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3pPr>
                      <a:lvl4pPr marL="1925955" lvl="3" indent="-55435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4pPr>
                      <a:lvl5pPr marL="2568575" lvl="4" indent="-7397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x-none" sz="2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altLang="x-none" sz="2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699" marR="86699" marT="43349" marB="4334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AE7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</a:defRPr>
                      </a:lvl1pPr>
                      <a:lvl2pPr marL="640080" lvl="1" indent="-18288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2pPr>
                      <a:lvl3pPr marL="1282700" lvl="2" indent="-368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3pPr>
                      <a:lvl4pPr marL="1925955" lvl="3" indent="-55435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4pPr>
                      <a:lvl5pPr marL="2568575" lvl="4" indent="-7397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x-none" sz="2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ươc</a:t>
                      </a:r>
                      <a:endParaRPr lang="en-US" altLang="x-none" sz="2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699" marR="86699" marT="43349" marB="4334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AE7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</a:defRPr>
                      </a:lvl1pPr>
                      <a:lvl2pPr marL="640080" lvl="1" indent="-18288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2pPr>
                      <a:lvl3pPr marL="1282700" lvl="2" indent="-368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3pPr>
                      <a:lvl4pPr marL="1925955" lvl="3" indent="-55435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4pPr>
                      <a:lvl5pPr marL="2568575" lvl="4" indent="-7397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x-none" sz="2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endParaRPr lang="en-US" altLang="x-none" sz="2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699" marR="86699" marT="43349" marB="4334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A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04894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</a:defRPr>
                      </a:lvl1pPr>
                      <a:lvl2pPr marL="640080" lvl="1" indent="-18288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2pPr>
                      <a:lvl3pPr marL="1282700" lvl="2" indent="-368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3pPr>
                      <a:lvl4pPr marL="1925955" lvl="3" indent="-55435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4pPr>
                      <a:lvl5pPr marL="2568575" lvl="4" indent="-7397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lang="en-US" altLang="x-none" sz="2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altLang="x-none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86699" marR="86699" marT="43349" marB="4334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D2C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</a:defRPr>
                      </a:lvl1pPr>
                      <a:lvl2pPr marL="640080" lvl="1" indent="-18288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2pPr>
                      <a:lvl3pPr marL="1282700" lvl="2" indent="-368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3pPr>
                      <a:lvl4pPr marL="1925955" lvl="3" indent="-55435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4pPr>
                      <a:lvl5pPr marL="2568575" lvl="4" indent="-7397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x-none" sz="2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</a:t>
                      </a:r>
                      <a:endParaRPr lang="en-US" altLang="x-none" sz="2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699" marR="86699" marT="43349" marB="4334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D2C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</a:defRPr>
                      </a:lvl1pPr>
                      <a:lvl2pPr marL="640080" lvl="1" indent="-18288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2pPr>
                      <a:lvl3pPr marL="1282700" lvl="2" indent="-368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3pPr>
                      <a:lvl4pPr marL="1925955" lvl="3" indent="-55435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4pPr>
                      <a:lvl5pPr marL="2568575" lvl="4" indent="-7397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x-none" sz="2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</a:t>
                      </a:r>
                      <a:endParaRPr lang="en-US" altLang="x-none" sz="2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699" marR="86699" marT="43349" marB="4334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D2C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</a:defRPr>
                      </a:lvl1pPr>
                      <a:lvl2pPr marL="640080" lvl="1" indent="-18288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2pPr>
                      <a:lvl3pPr marL="1282700" lvl="2" indent="-368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3pPr>
                      <a:lvl4pPr marL="1925955" lvl="3" indent="-55435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4pPr>
                      <a:lvl5pPr marL="2568575" lvl="4" indent="-7397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x-none" sz="2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endParaRPr lang="en-US" altLang="x-none" sz="2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699" marR="86699" marT="43349" marB="4334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D2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04594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</a:defRPr>
                      </a:lvl1pPr>
                      <a:lvl2pPr marL="640080" lvl="1" indent="-18288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2pPr>
                      <a:lvl3pPr marL="1282700" lvl="2" indent="-368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3pPr>
                      <a:lvl4pPr marL="1925955" lvl="3" indent="-55435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4pPr>
                      <a:lvl5pPr marL="2568575" lvl="4" indent="-7397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lang="en-US" altLang="x-none" sz="2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vi-VN" altLang="en-US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altLang="x-none" sz="2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ơng</a:t>
                      </a:r>
                      <a:endParaRPr lang="en-US" altLang="x-none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AE7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</a:defRPr>
                      </a:lvl1pPr>
                      <a:lvl2pPr marL="640080" lvl="1" indent="-18288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2pPr>
                      <a:lvl3pPr marL="1282700" lvl="2" indent="-368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3pPr>
                      <a:lvl4pPr marL="1925955" lvl="3" indent="-55435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4pPr>
                      <a:lvl5pPr marL="2568575" lvl="4" indent="-7397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x-none" sz="2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endParaRPr lang="en-US" altLang="x-none" sz="2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699" marR="86699" marT="43349" marB="4334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AE7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</a:defRPr>
                      </a:lvl1pPr>
                      <a:lvl2pPr marL="640080" lvl="1" indent="-18288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2pPr>
                      <a:lvl3pPr marL="1282700" lvl="2" indent="-368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3pPr>
                      <a:lvl4pPr marL="1925955" lvl="3" indent="-55435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4pPr>
                      <a:lvl5pPr marL="2568575" lvl="4" indent="-7397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x-none" sz="2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ương</a:t>
                      </a:r>
                      <a:endParaRPr lang="en-US" altLang="x-none" sz="2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699" marR="86699" marT="43349" marB="4334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AE7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</a:defRPr>
                      </a:lvl1pPr>
                      <a:lvl2pPr marL="640080" lvl="1" indent="-18288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2pPr>
                      <a:lvl3pPr marL="1282700" lvl="2" indent="-368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3pPr>
                      <a:lvl4pPr marL="1925955" lvl="3" indent="-55435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4pPr>
                      <a:lvl5pPr marL="2568575" lvl="4" indent="-7397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x-none" sz="2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ngang</a:t>
                      </a:r>
                      <a:endParaRPr lang="en-US" altLang="x-none" sz="2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699" marR="86699" marT="43349" marB="4334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A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0489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</a:defRPr>
                      </a:lvl1pPr>
                      <a:lvl2pPr marL="640080" lvl="1" indent="-18288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2pPr>
                      <a:lvl3pPr marL="1282700" lvl="2" indent="-368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3pPr>
                      <a:lvl4pPr marL="1925955" lvl="3" indent="-55435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4pPr>
                      <a:lvl5pPr marL="2568575" lvl="4" indent="-7397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lang="en-US" altLang="x-none" sz="2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altLang="x-none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D2C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</a:defRPr>
                      </a:lvl1pPr>
                      <a:lvl2pPr marL="640080" lvl="1" indent="-18288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2pPr>
                      <a:lvl3pPr marL="1282700" lvl="2" indent="-368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3pPr>
                      <a:lvl4pPr marL="1925955" lvl="3" indent="-55435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4pPr>
                      <a:lvl5pPr marL="2568575" lvl="4" indent="-7397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x-none" sz="2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</a:t>
                      </a:r>
                      <a:endParaRPr lang="en-US" altLang="x-none" sz="2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699" marR="86699" marT="43349" marB="4334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D2C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</a:defRPr>
                      </a:lvl1pPr>
                      <a:lvl2pPr marL="640080" lvl="1" indent="-18288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2pPr>
                      <a:lvl3pPr marL="1282700" lvl="2" indent="-368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3pPr>
                      <a:lvl4pPr marL="1925955" lvl="3" indent="-55435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4pPr>
                      <a:lvl5pPr marL="2568575" lvl="4" indent="-7397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x-none" sz="2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</a:t>
                      </a:r>
                      <a:endParaRPr lang="en-US" altLang="x-none" sz="2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699" marR="86699" marT="43349" marB="4334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D2C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</a:defRPr>
                      </a:lvl1pPr>
                      <a:lvl2pPr marL="640080" lvl="1" indent="-18288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2pPr>
                      <a:lvl3pPr marL="1282700" lvl="2" indent="-368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3pPr>
                      <a:lvl4pPr marL="1925955" lvl="3" indent="-55435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4pPr>
                      <a:lvl5pPr marL="2568575" lvl="4" indent="-7397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x-none" sz="2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ngang</a:t>
                      </a:r>
                      <a:endParaRPr lang="en-US" altLang="x-none" sz="2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699" marR="86699" marT="43349" marB="4334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D2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04894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</a:defRPr>
                      </a:lvl1pPr>
                      <a:lvl2pPr marL="640080" lvl="1" indent="-18288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2pPr>
                      <a:lvl3pPr marL="1282700" lvl="2" indent="-368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3pPr>
                      <a:lvl4pPr marL="1925955" lvl="3" indent="-55435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4pPr>
                      <a:lvl5pPr marL="2568575" lvl="4" indent="-7397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lang="en-US" altLang="x-none" sz="2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endParaRPr lang="en-US" altLang="x-none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AE7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</a:defRPr>
                      </a:lvl1pPr>
                      <a:lvl2pPr marL="640080" lvl="1" indent="-18288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2pPr>
                      <a:lvl3pPr marL="1282700" lvl="2" indent="-368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3pPr>
                      <a:lvl4pPr marL="1925955" lvl="3" indent="-55435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4pPr>
                      <a:lvl5pPr marL="2568575" lvl="4" indent="-7397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x-none" sz="2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altLang="x-none" sz="2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699" marR="86699" marT="43349" marB="4334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AE7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</a:defRPr>
                      </a:lvl1pPr>
                      <a:lvl2pPr marL="640080" lvl="1" indent="-18288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2pPr>
                      <a:lvl3pPr marL="1282700" lvl="2" indent="-368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3pPr>
                      <a:lvl4pPr marL="1925955" lvl="3" indent="-55435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4pPr>
                      <a:lvl5pPr marL="2568575" lvl="4" indent="-7397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x-none" sz="2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ung</a:t>
                      </a:r>
                      <a:endParaRPr lang="en-US" altLang="x-none" sz="2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699" marR="86699" marT="43349" marB="4334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AE7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</a:defRPr>
                      </a:lvl1pPr>
                      <a:lvl2pPr marL="640080" lvl="1" indent="-18288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2pPr>
                      <a:lvl3pPr marL="1282700" lvl="2" indent="-368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3pPr>
                      <a:lvl4pPr marL="1925955" lvl="3" indent="-55435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4pPr>
                      <a:lvl5pPr marL="2568575" lvl="4" indent="-7397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SimSun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x-none" sz="2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huyền</a:t>
                      </a:r>
                      <a:endParaRPr lang="en-US" altLang="x-none" sz="2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699" marR="86699" marT="43349" marB="4334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A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852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96781" y="1506754"/>
            <a:ext cx="11800953" cy="5095012"/>
            <a:chOff x="196781" y="1112659"/>
            <a:chExt cx="11800953" cy="5489107"/>
          </a:xfrm>
        </p:grpSpPr>
        <p:sp>
          <p:nvSpPr>
            <p:cNvPr id="9" name="Snip Single Corner Rectangle 8"/>
            <p:cNvSpPr/>
            <p:nvPr/>
          </p:nvSpPr>
          <p:spPr>
            <a:xfrm>
              <a:off x="196781" y="1112659"/>
              <a:ext cx="11800953" cy="5489107"/>
            </a:xfrm>
            <a:prstGeom prst="snip1Rect">
              <a:avLst>
                <a:gd name="adj" fmla="val 0"/>
              </a:avLst>
            </a:prstGeom>
            <a:noFill/>
            <a:ln w="28575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84285" y="1894410"/>
              <a:ext cx="1162594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  <a:buFontTx/>
                <a:buNone/>
              </a:pPr>
              <a:r>
                <a:rPr lang="en-US" sz="280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endPara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组合 83"/>
          <p:cNvGrpSpPr/>
          <p:nvPr/>
        </p:nvGrpSpPr>
        <p:grpSpPr>
          <a:xfrm>
            <a:off x="-17585" y="5963588"/>
            <a:ext cx="12203723" cy="889098"/>
            <a:chOff x="-17585" y="5729324"/>
            <a:chExt cx="12203723" cy="1123362"/>
          </a:xfrm>
        </p:grpSpPr>
        <p:pic>
          <p:nvPicPr>
            <p:cNvPr id="6" name="图片 84"/>
            <p:cNvPicPr>
              <a:picLocks noChangeAspect="1"/>
            </p:cNvPicPr>
            <p:nvPr/>
          </p:nvPicPr>
          <p:blipFill rotWithShape="1">
            <a:blip r:embed="rId2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7" name="图片 85"/>
            <p:cNvPicPr>
              <a:picLocks noChangeAspect="1"/>
            </p:cNvPicPr>
            <p:nvPr/>
          </p:nvPicPr>
          <p:blipFill rotWithShape="1">
            <a:blip r:embed="rId2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2480801" y="172875"/>
            <a:ext cx="4912776" cy="1406261"/>
            <a:chOff x="808757" y="156099"/>
            <a:chExt cx="4146769" cy="1406261"/>
          </a:xfrm>
        </p:grpSpPr>
        <p:sp>
          <p:nvSpPr>
            <p:cNvPr id="11" name="Rounded Rectangle 10"/>
            <p:cNvSpPr/>
            <p:nvPr/>
          </p:nvSpPr>
          <p:spPr>
            <a:xfrm>
              <a:off x="1585547" y="266441"/>
              <a:ext cx="3369979" cy="100483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457E8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b="1" dirty="0">
                <a:solidFill>
                  <a:srgbClr val="457E8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" name="图片 2">
              <a:extLst>
                <a:ext uri="{FF2B5EF4-FFF2-40B4-BE49-F238E27FC236}">
                  <a16:creationId xmlns:a16="http://schemas.microsoft.com/office/drawing/2014/main" id="{80BFBF00-C00A-4C67-BEC4-A46C8F54D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757" y="156099"/>
              <a:ext cx="1181306" cy="1181306"/>
            </a:xfrm>
            <a:prstGeom prst="rect">
              <a:avLst/>
            </a:prstGeom>
          </p:spPr>
        </p:pic>
        <p:sp>
          <p:nvSpPr>
            <p:cNvPr id="25" name="Text Box 8">
              <a:extLst>
                <a:ext uri="{FF2B5EF4-FFF2-40B4-BE49-F238E27FC236}">
                  <a16:creationId xmlns:a16="http://schemas.microsoft.com/office/drawing/2014/main" id="{9BC31693-9CC4-4AA0-AE7A-81A68B738DD3}"/>
                </a:ext>
              </a:extLst>
            </p:cNvPr>
            <p:cNvSpPr txBox="1"/>
            <p:nvPr/>
          </p:nvSpPr>
          <p:spPr>
            <a:xfrm>
              <a:off x="1794898" y="485142"/>
              <a:ext cx="2951277" cy="1077218"/>
            </a:xfrm>
            <a:prstGeom prst="rect">
              <a:avLst/>
            </a:prstGeom>
            <a:noFill/>
            <a:ln>
              <a:noFill/>
              <a:prstDash val="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altLang="en-US" sz="3200" b="1" smtClean="0">
                  <a:latin typeface="UTM Aptima" panose="02040603050506020204" pitchFamily="18" charset="0"/>
                  <a:cs typeface="Times New Roman" panose="02020603050405020304" pitchFamily="18" charset="0"/>
                </a:rPr>
                <a:t>2. Giải câu đố sau</a:t>
              </a:r>
              <a:endParaRPr lang="en-US" altLang="en-US" sz="3200" b="1" dirty="0">
                <a:latin typeface="UTM Aptima" panose="020406030505060202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16" name="Text Box 6">
            <a:extLst>
              <a:ext uri="{FF2B5EF4-FFF2-40B4-BE49-F238E27FC236}">
                <a16:creationId xmlns:a16="http://schemas.microsoft.com/office/drawing/2014/main" id="{C5196398-B846-45C5-8A47-B95DCC7A430A}"/>
              </a:ext>
            </a:extLst>
          </p:cNvPr>
          <p:cNvSpPr txBox="1"/>
          <p:nvPr/>
        </p:nvSpPr>
        <p:spPr>
          <a:xfrm>
            <a:off x="2797914" y="1742765"/>
            <a:ext cx="6985361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Để nguyên, lấp lánh trên trời</a:t>
            </a:r>
            <a:endParaRPr lang="en-US" altLang="en-US" sz="3600" b="1" dirty="0">
              <a:latin typeface="UTM Aptima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Text Box 7">
            <a:extLst>
              <a:ext uri="{FF2B5EF4-FFF2-40B4-BE49-F238E27FC236}">
                <a16:creationId xmlns:a16="http://schemas.microsoft.com/office/drawing/2014/main" id="{CB1BA54A-C465-4A4E-8564-DA78B9382E98}"/>
              </a:ext>
            </a:extLst>
          </p:cNvPr>
          <p:cNvSpPr txBox="1"/>
          <p:nvPr/>
        </p:nvSpPr>
        <p:spPr>
          <a:xfrm>
            <a:off x="2248522" y="2256034"/>
            <a:ext cx="8183306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Bớt đầu, th</a:t>
            </a:r>
            <a:r>
              <a:rPr lang="en-US" altLang="en-US" sz="3600" b="1" dirty="0">
                <a:latin typeface="UTM Aptima" panose="020406030505060202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6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nh chỗ cá bơi h</a:t>
            </a:r>
            <a:r>
              <a:rPr lang="en-US" altLang="en-US" sz="3600" b="1" dirty="0">
                <a:latin typeface="UTM Aptima" panose="020406030505060202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6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ng ng</a:t>
            </a:r>
            <a:r>
              <a:rPr lang="en-US" altLang="en-US" sz="3600" b="1" dirty="0">
                <a:latin typeface="UTM Aptima" panose="020406030505060202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6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y</a:t>
            </a:r>
            <a:endParaRPr lang="en-US" altLang="en-US" sz="3600" b="1" dirty="0">
              <a:latin typeface="UTM Aptima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Text Box 8">
            <a:extLst>
              <a:ext uri="{FF2B5EF4-FFF2-40B4-BE49-F238E27FC236}">
                <a16:creationId xmlns:a16="http://schemas.microsoft.com/office/drawing/2014/main" id="{D11006FF-E1C3-41DC-A6CA-7D48559BDB9C}"/>
              </a:ext>
            </a:extLst>
          </p:cNvPr>
          <p:cNvSpPr txBox="1"/>
          <p:nvPr/>
        </p:nvSpPr>
        <p:spPr>
          <a:xfrm>
            <a:off x="7173195" y="2806772"/>
            <a:ext cx="3106702" cy="55925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34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(L</a:t>
            </a:r>
            <a:r>
              <a:rPr lang="en-US" altLang="en-US" sz="3034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034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chữ gì?)</a:t>
            </a:r>
            <a:endParaRPr lang="en-US" altLang="en-US" sz="3034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848B9D6-243E-4263-BAA4-0EF70FD72E7A}"/>
              </a:ext>
            </a:extLst>
          </p:cNvPr>
          <p:cNvSpPr/>
          <p:nvPr/>
        </p:nvSpPr>
        <p:spPr>
          <a:xfrm>
            <a:off x="9819536" y="1601440"/>
            <a:ext cx="895631" cy="588494"/>
          </a:xfrm>
          <a:prstGeom prst="rect">
            <a:avLst/>
          </a:prstGeom>
          <a:solidFill>
            <a:schemeClr val="bg1"/>
          </a:solidFill>
          <a:ln w="952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322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endParaRPr lang="en-US" altLang="en-US" sz="3224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C39C29A-02C3-4C17-8432-47A98ED552CF}"/>
              </a:ext>
            </a:extLst>
          </p:cNvPr>
          <p:cNvSpPr/>
          <p:nvPr/>
        </p:nvSpPr>
        <p:spPr>
          <a:xfrm>
            <a:off x="9929481" y="2262055"/>
            <a:ext cx="700833" cy="588494"/>
          </a:xfrm>
          <a:prstGeom prst="rect">
            <a:avLst/>
          </a:prstGeom>
          <a:solidFill>
            <a:schemeClr val="bg1"/>
          </a:solidFill>
          <a:ln w="9525"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2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ao</a:t>
            </a:r>
            <a:endParaRPr lang="en-US" altLang="en-US" sz="3224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" name="Picture 21" descr="A picture containing text, vector graphics, sign&#10;&#10;Description automatically generated">
            <a:extLst>
              <a:ext uri="{FF2B5EF4-FFF2-40B4-BE49-F238E27FC236}">
                <a16:creationId xmlns:a16="http://schemas.microsoft.com/office/drawing/2014/main" id="{5E87C783-B364-481F-BEC1-B2EDE50474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954" y="3235526"/>
            <a:ext cx="2959707" cy="20253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B160176-1979-44F9-AB81-990AF6F0AE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9" t="20279" r="8899"/>
          <a:stretch/>
        </p:blipFill>
        <p:spPr>
          <a:xfrm>
            <a:off x="6140984" y="3213860"/>
            <a:ext cx="2959707" cy="21843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Rectangle: Rounded Corners 24">
            <a:extLst>
              <a:ext uri="{FF2B5EF4-FFF2-40B4-BE49-F238E27FC236}">
                <a16:creationId xmlns:a16="http://schemas.microsoft.com/office/drawing/2014/main" id="{D3617242-9A3A-4149-8A11-7451BE761BDB}"/>
              </a:ext>
            </a:extLst>
          </p:cNvPr>
          <p:cNvSpPr/>
          <p:nvPr/>
        </p:nvSpPr>
        <p:spPr>
          <a:xfrm>
            <a:off x="3880322" y="5512624"/>
            <a:ext cx="3956739" cy="966443"/>
          </a:xfrm>
          <a:custGeom>
            <a:avLst/>
            <a:gdLst>
              <a:gd name="connsiteX0" fmla="*/ 0 w 3956739"/>
              <a:gd name="connsiteY0" fmla="*/ 161077 h 966443"/>
              <a:gd name="connsiteX1" fmla="*/ 161077 w 3956739"/>
              <a:gd name="connsiteY1" fmla="*/ 0 h 966443"/>
              <a:gd name="connsiteX2" fmla="*/ 716649 w 3956739"/>
              <a:gd name="connsiteY2" fmla="*/ 0 h 966443"/>
              <a:gd name="connsiteX3" fmla="*/ 1308567 w 3956739"/>
              <a:gd name="connsiteY3" fmla="*/ 0 h 966443"/>
              <a:gd name="connsiteX4" fmla="*/ 1755102 w 3956739"/>
              <a:gd name="connsiteY4" fmla="*/ 0 h 966443"/>
              <a:gd name="connsiteX5" fmla="*/ 2347020 w 3956739"/>
              <a:gd name="connsiteY5" fmla="*/ 0 h 966443"/>
              <a:gd name="connsiteX6" fmla="*/ 2938938 w 3956739"/>
              <a:gd name="connsiteY6" fmla="*/ 0 h 966443"/>
              <a:gd name="connsiteX7" fmla="*/ 3795662 w 3956739"/>
              <a:gd name="connsiteY7" fmla="*/ 0 h 966443"/>
              <a:gd name="connsiteX8" fmla="*/ 3956739 w 3956739"/>
              <a:gd name="connsiteY8" fmla="*/ 161077 h 966443"/>
              <a:gd name="connsiteX9" fmla="*/ 3956739 w 3956739"/>
              <a:gd name="connsiteY9" fmla="*/ 489664 h 966443"/>
              <a:gd name="connsiteX10" fmla="*/ 3956739 w 3956739"/>
              <a:gd name="connsiteY10" fmla="*/ 805366 h 966443"/>
              <a:gd name="connsiteX11" fmla="*/ 3795662 w 3956739"/>
              <a:gd name="connsiteY11" fmla="*/ 966443 h 966443"/>
              <a:gd name="connsiteX12" fmla="*/ 3276436 w 3956739"/>
              <a:gd name="connsiteY12" fmla="*/ 966443 h 966443"/>
              <a:gd name="connsiteX13" fmla="*/ 2829901 w 3956739"/>
              <a:gd name="connsiteY13" fmla="*/ 966443 h 966443"/>
              <a:gd name="connsiteX14" fmla="*/ 2274329 w 3956739"/>
              <a:gd name="connsiteY14" fmla="*/ 966443 h 966443"/>
              <a:gd name="connsiteX15" fmla="*/ 1682410 w 3956739"/>
              <a:gd name="connsiteY15" fmla="*/ 966443 h 966443"/>
              <a:gd name="connsiteX16" fmla="*/ 1199530 w 3956739"/>
              <a:gd name="connsiteY16" fmla="*/ 966443 h 966443"/>
              <a:gd name="connsiteX17" fmla="*/ 752995 w 3956739"/>
              <a:gd name="connsiteY17" fmla="*/ 966443 h 966443"/>
              <a:gd name="connsiteX18" fmla="*/ 161077 w 3956739"/>
              <a:gd name="connsiteY18" fmla="*/ 966443 h 966443"/>
              <a:gd name="connsiteX19" fmla="*/ 0 w 3956739"/>
              <a:gd name="connsiteY19" fmla="*/ 805366 h 966443"/>
              <a:gd name="connsiteX20" fmla="*/ 0 w 3956739"/>
              <a:gd name="connsiteY20" fmla="*/ 470336 h 966443"/>
              <a:gd name="connsiteX21" fmla="*/ 0 w 3956739"/>
              <a:gd name="connsiteY21" fmla="*/ 161077 h 966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956739" h="966443" fill="none" extrusionOk="0">
                <a:moveTo>
                  <a:pt x="0" y="161077"/>
                </a:moveTo>
                <a:cubicBezTo>
                  <a:pt x="-4852" y="78202"/>
                  <a:pt x="72459" y="-8440"/>
                  <a:pt x="161077" y="0"/>
                </a:cubicBezTo>
                <a:cubicBezTo>
                  <a:pt x="400862" y="-39061"/>
                  <a:pt x="487885" y="63925"/>
                  <a:pt x="716649" y="0"/>
                </a:cubicBezTo>
                <a:cubicBezTo>
                  <a:pt x="945413" y="-63925"/>
                  <a:pt x="1034721" y="9977"/>
                  <a:pt x="1308567" y="0"/>
                </a:cubicBezTo>
                <a:cubicBezTo>
                  <a:pt x="1582413" y="-9977"/>
                  <a:pt x="1638280" y="34541"/>
                  <a:pt x="1755102" y="0"/>
                </a:cubicBezTo>
                <a:cubicBezTo>
                  <a:pt x="1871925" y="-34541"/>
                  <a:pt x="2075170" y="760"/>
                  <a:pt x="2347020" y="0"/>
                </a:cubicBezTo>
                <a:cubicBezTo>
                  <a:pt x="2618870" y="-760"/>
                  <a:pt x="2651149" y="36458"/>
                  <a:pt x="2938938" y="0"/>
                </a:cubicBezTo>
                <a:cubicBezTo>
                  <a:pt x="3226727" y="-36458"/>
                  <a:pt x="3552834" y="47267"/>
                  <a:pt x="3795662" y="0"/>
                </a:cubicBezTo>
                <a:cubicBezTo>
                  <a:pt x="3906409" y="-2578"/>
                  <a:pt x="3950365" y="58691"/>
                  <a:pt x="3956739" y="161077"/>
                </a:cubicBezTo>
                <a:cubicBezTo>
                  <a:pt x="3985720" y="268040"/>
                  <a:pt x="3948777" y="410258"/>
                  <a:pt x="3956739" y="489664"/>
                </a:cubicBezTo>
                <a:cubicBezTo>
                  <a:pt x="3964701" y="569070"/>
                  <a:pt x="3922068" y="657942"/>
                  <a:pt x="3956739" y="805366"/>
                </a:cubicBezTo>
                <a:cubicBezTo>
                  <a:pt x="3956621" y="911859"/>
                  <a:pt x="3905838" y="960643"/>
                  <a:pt x="3795662" y="966443"/>
                </a:cubicBezTo>
                <a:cubicBezTo>
                  <a:pt x="3648781" y="1018746"/>
                  <a:pt x="3429977" y="935572"/>
                  <a:pt x="3276436" y="966443"/>
                </a:cubicBezTo>
                <a:cubicBezTo>
                  <a:pt x="3122895" y="997314"/>
                  <a:pt x="3052307" y="927732"/>
                  <a:pt x="2829901" y="966443"/>
                </a:cubicBezTo>
                <a:cubicBezTo>
                  <a:pt x="2607496" y="1005154"/>
                  <a:pt x="2424182" y="958769"/>
                  <a:pt x="2274329" y="966443"/>
                </a:cubicBezTo>
                <a:cubicBezTo>
                  <a:pt x="2124476" y="974117"/>
                  <a:pt x="1919017" y="919544"/>
                  <a:pt x="1682410" y="966443"/>
                </a:cubicBezTo>
                <a:cubicBezTo>
                  <a:pt x="1445803" y="1013342"/>
                  <a:pt x="1411997" y="922462"/>
                  <a:pt x="1199530" y="966443"/>
                </a:cubicBezTo>
                <a:cubicBezTo>
                  <a:pt x="987063" y="1010424"/>
                  <a:pt x="952187" y="948822"/>
                  <a:pt x="752995" y="966443"/>
                </a:cubicBezTo>
                <a:cubicBezTo>
                  <a:pt x="553803" y="984064"/>
                  <a:pt x="435558" y="952502"/>
                  <a:pt x="161077" y="966443"/>
                </a:cubicBezTo>
                <a:cubicBezTo>
                  <a:pt x="73831" y="969804"/>
                  <a:pt x="-4584" y="883788"/>
                  <a:pt x="0" y="805366"/>
                </a:cubicBezTo>
                <a:cubicBezTo>
                  <a:pt x="-26276" y="671858"/>
                  <a:pt x="33541" y="545728"/>
                  <a:pt x="0" y="470336"/>
                </a:cubicBezTo>
                <a:cubicBezTo>
                  <a:pt x="-33541" y="394944"/>
                  <a:pt x="17351" y="241083"/>
                  <a:pt x="0" y="161077"/>
                </a:cubicBezTo>
                <a:close/>
              </a:path>
              <a:path w="3956739" h="966443" stroke="0" extrusionOk="0">
                <a:moveTo>
                  <a:pt x="0" y="161077"/>
                </a:moveTo>
                <a:cubicBezTo>
                  <a:pt x="5020" y="63481"/>
                  <a:pt x="94482" y="12173"/>
                  <a:pt x="161077" y="0"/>
                </a:cubicBezTo>
                <a:cubicBezTo>
                  <a:pt x="320418" y="-26017"/>
                  <a:pt x="462135" y="23005"/>
                  <a:pt x="643958" y="0"/>
                </a:cubicBezTo>
                <a:cubicBezTo>
                  <a:pt x="825781" y="-23005"/>
                  <a:pt x="947512" y="23327"/>
                  <a:pt x="1126838" y="0"/>
                </a:cubicBezTo>
                <a:cubicBezTo>
                  <a:pt x="1306164" y="-23327"/>
                  <a:pt x="1448671" y="49073"/>
                  <a:pt x="1718756" y="0"/>
                </a:cubicBezTo>
                <a:cubicBezTo>
                  <a:pt x="1988841" y="-49073"/>
                  <a:pt x="2112013" y="21096"/>
                  <a:pt x="2237983" y="0"/>
                </a:cubicBezTo>
                <a:cubicBezTo>
                  <a:pt x="2363953" y="-21096"/>
                  <a:pt x="2600617" y="45891"/>
                  <a:pt x="2757209" y="0"/>
                </a:cubicBezTo>
                <a:cubicBezTo>
                  <a:pt x="2913801" y="-45891"/>
                  <a:pt x="3093056" y="39511"/>
                  <a:pt x="3203744" y="0"/>
                </a:cubicBezTo>
                <a:cubicBezTo>
                  <a:pt x="3314433" y="-39511"/>
                  <a:pt x="3603788" y="43650"/>
                  <a:pt x="3795662" y="0"/>
                </a:cubicBezTo>
                <a:cubicBezTo>
                  <a:pt x="3868049" y="18621"/>
                  <a:pt x="3943015" y="76221"/>
                  <a:pt x="3956739" y="161077"/>
                </a:cubicBezTo>
                <a:cubicBezTo>
                  <a:pt x="3967506" y="273226"/>
                  <a:pt x="3923297" y="339165"/>
                  <a:pt x="3956739" y="483222"/>
                </a:cubicBezTo>
                <a:cubicBezTo>
                  <a:pt x="3990181" y="627280"/>
                  <a:pt x="3929791" y="657440"/>
                  <a:pt x="3956739" y="805366"/>
                </a:cubicBezTo>
                <a:cubicBezTo>
                  <a:pt x="3950858" y="885160"/>
                  <a:pt x="3871894" y="970345"/>
                  <a:pt x="3795662" y="966443"/>
                </a:cubicBezTo>
                <a:cubicBezTo>
                  <a:pt x="3536759" y="978352"/>
                  <a:pt x="3459726" y="959844"/>
                  <a:pt x="3276436" y="966443"/>
                </a:cubicBezTo>
                <a:cubicBezTo>
                  <a:pt x="3093146" y="973042"/>
                  <a:pt x="2963431" y="957903"/>
                  <a:pt x="2793555" y="966443"/>
                </a:cubicBezTo>
                <a:cubicBezTo>
                  <a:pt x="2623679" y="974983"/>
                  <a:pt x="2581882" y="922681"/>
                  <a:pt x="2383366" y="966443"/>
                </a:cubicBezTo>
                <a:cubicBezTo>
                  <a:pt x="2184850" y="1010205"/>
                  <a:pt x="2030012" y="955765"/>
                  <a:pt x="1936831" y="966443"/>
                </a:cubicBezTo>
                <a:cubicBezTo>
                  <a:pt x="1843650" y="977121"/>
                  <a:pt x="1558024" y="929453"/>
                  <a:pt x="1453951" y="966443"/>
                </a:cubicBezTo>
                <a:cubicBezTo>
                  <a:pt x="1349878" y="1003433"/>
                  <a:pt x="1189939" y="938068"/>
                  <a:pt x="1043762" y="966443"/>
                </a:cubicBezTo>
                <a:cubicBezTo>
                  <a:pt x="897585" y="994818"/>
                  <a:pt x="738947" y="918248"/>
                  <a:pt x="633573" y="966443"/>
                </a:cubicBezTo>
                <a:cubicBezTo>
                  <a:pt x="528199" y="1014638"/>
                  <a:pt x="362959" y="964010"/>
                  <a:pt x="161077" y="966443"/>
                </a:cubicBezTo>
                <a:cubicBezTo>
                  <a:pt x="70521" y="986443"/>
                  <a:pt x="11008" y="913727"/>
                  <a:pt x="0" y="805366"/>
                </a:cubicBezTo>
                <a:cubicBezTo>
                  <a:pt x="-886" y="658844"/>
                  <a:pt x="36349" y="618675"/>
                  <a:pt x="0" y="470336"/>
                </a:cubicBezTo>
                <a:cubicBezTo>
                  <a:pt x="-36349" y="321997"/>
                  <a:pt x="31802" y="306382"/>
                  <a:pt x="0" y="161077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178812804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6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merican Sans" panose="02040603050506020204" pitchFamily="18" charset="0"/>
              </a:rPr>
              <a:t>Đáp án: chữ </a:t>
            </a:r>
            <a:r>
              <a:rPr lang="en-US" altLang="zh-CN" sz="36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merican Sans" panose="02040603050506020204" pitchFamily="18" charset="0"/>
              </a:rPr>
              <a:t>Sao</a:t>
            </a:r>
            <a:endParaRPr lang="zh-CN" alt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American San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1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0" grpId="0" animBg="1"/>
      <p:bldP spid="21" grpId="0" animBg="1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8102" y="1272684"/>
            <a:ext cx="2248412" cy="5131969"/>
          </a:xfrm>
          <a:prstGeom prst="rect">
            <a:avLst/>
          </a:prstGeom>
        </p:spPr>
      </p:pic>
      <p:pic>
        <p:nvPicPr>
          <p:cNvPr id="3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927989" y="3145534"/>
            <a:ext cx="2304288" cy="2985381"/>
          </a:xfrm>
          <a:prstGeom prst="rect">
            <a:avLst/>
          </a:prstGeom>
        </p:spPr>
      </p:pic>
      <p:pic>
        <p:nvPicPr>
          <p:cNvPr id="4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5061579" y="3160076"/>
            <a:ext cx="1975104" cy="2985381"/>
          </a:xfrm>
          <a:prstGeom prst="rect">
            <a:avLst/>
          </a:prstGeom>
        </p:spPr>
      </p:pic>
      <p:pic>
        <p:nvPicPr>
          <p:cNvPr id="5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132320" y="3145535"/>
            <a:ext cx="2960156" cy="2985381"/>
          </a:xfrm>
          <a:prstGeom prst="rect">
            <a:avLst/>
          </a:prstGeom>
        </p:spPr>
      </p:pic>
      <p:pic>
        <p:nvPicPr>
          <p:cNvPr id="6" name="图片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286" y="2541604"/>
            <a:ext cx="2273818" cy="3671136"/>
          </a:xfrm>
          <a:prstGeom prst="rect">
            <a:avLst/>
          </a:prstGeom>
        </p:spPr>
      </p:pic>
      <p:grpSp>
        <p:nvGrpSpPr>
          <p:cNvPr id="7" name="组合 1"/>
          <p:cNvGrpSpPr/>
          <p:nvPr/>
        </p:nvGrpSpPr>
        <p:grpSpPr>
          <a:xfrm>
            <a:off x="-91440" y="4352544"/>
            <a:ext cx="12283440" cy="2505456"/>
            <a:chOff x="-91440" y="4352544"/>
            <a:chExt cx="12283440" cy="2505456"/>
          </a:xfrm>
        </p:grpSpPr>
        <p:pic>
          <p:nvPicPr>
            <p:cNvPr id="8" name="图片 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2409115" y="435164"/>
            <a:ext cx="2557578" cy="3255264"/>
          </a:xfrm>
          <a:prstGeom prst="rect">
            <a:avLst/>
          </a:prstGeom>
        </p:spPr>
      </p:pic>
      <p:pic>
        <p:nvPicPr>
          <p:cNvPr id="11" name="图片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2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3" name="图片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426" y="549717"/>
            <a:ext cx="7639050" cy="25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56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25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25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7628572" y="0"/>
            <a:ext cx="5033578" cy="519360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B66E918-B6BD-4A9D-9B88-DC80541FF285}"/>
              </a:ext>
            </a:extLst>
          </p:cNvPr>
          <p:cNvSpPr txBox="1">
            <a:spLocks/>
          </p:cNvSpPr>
          <p:nvPr/>
        </p:nvSpPr>
        <p:spPr>
          <a:xfrm>
            <a:off x="8119308" y="5388950"/>
            <a:ext cx="4378104" cy="787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>
                <a:solidFill>
                  <a:srgbClr val="38A838"/>
                </a:solidFill>
                <a:latin typeface="#9Slide07 HoneyCream" pitchFamily="2" charset="0"/>
              </a:rPr>
              <a:t>Măng non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38A838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4462CE-C7A3-4832-85C5-6799F05DB6DA}"/>
              </a:ext>
            </a:extLst>
          </p:cNvPr>
          <p:cNvSpPr txBox="1"/>
          <p:nvPr/>
        </p:nvSpPr>
        <p:spPr>
          <a:xfrm>
            <a:off x="0" y="2531881"/>
            <a:ext cx="87713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TIỂU HỌC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truy cập: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D60093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8BA84BA-7715-4E91-81B0-249042A131BB}"/>
              </a:ext>
            </a:extLst>
          </p:cNvPr>
          <p:cNvSpPr txBox="1">
            <a:spLocks/>
          </p:cNvSpPr>
          <p:nvPr/>
        </p:nvSpPr>
        <p:spPr>
          <a:xfrm>
            <a:off x="631660" y="3719029"/>
            <a:ext cx="7883351" cy="4423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GIÁO ÁN ĐIỆN TỬ LỚP 3 – BỘ SÁCH KẾT NỐI TRI THỨC VỚI CUỘC SỐNG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68FA995-F566-4FD9-9739-68ECC855989E}"/>
              </a:ext>
            </a:extLst>
          </p:cNvPr>
          <p:cNvSpPr txBox="1">
            <a:spLocks/>
          </p:cNvSpPr>
          <p:nvPr/>
        </p:nvSpPr>
        <p:spPr>
          <a:xfrm>
            <a:off x="629104" y="3340015"/>
            <a:ext cx="7883351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Nhận soạn bài giảng yêu cầu – Thiết kế bài giảng E – Learning</a:t>
            </a:r>
          </a:p>
        </p:txBody>
      </p:sp>
    </p:spTree>
    <p:extLst>
      <p:ext uri="{BB962C8B-B14F-4D97-AF65-F5344CB8AC3E}">
        <p14:creationId xmlns:p14="http://schemas.microsoft.com/office/powerpoint/2010/main" val="13003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67572" y="2950607"/>
            <a:ext cx="2471672" cy="2983385"/>
          </a:xfrm>
          <a:prstGeom prst="rect">
            <a:avLst/>
          </a:prstGeom>
        </p:spPr>
      </p:pic>
      <p:pic>
        <p:nvPicPr>
          <p:cNvPr id="3" name="图片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8" y="2516994"/>
            <a:ext cx="2608626" cy="3148692"/>
          </a:xfrm>
          <a:prstGeom prst="rect">
            <a:avLst/>
          </a:prstGeom>
        </p:spPr>
      </p:pic>
      <p:pic>
        <p:nvPicPr>
          <p:cNvPr id="4" name="图片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15" y="3824639"/>
            <a:ext cx="1838450" cy="2219066"/>
          </a:xfrm>
          <a:prstGeom prst="rect">
            <a:avLst/>
          </a:prstGeom>
        </p:spPr>
      </p:pic>
      <p:grpSp>
        <p:nvGrpSpPr>
          <p:cNvPr id="5" name="组合 11"/>
          <p:cNvGrpSpPr/>
          <p:nvPr/>
        </p:nvGrpSpPr>
        <p:grpSpPr>
          <a:xfrm>
            <a:off x="1" y="4367581"/>
            <a:ext cx="12192000" cy="2505456"/>
            <a:chOff x="-175847" y="4352544"/>
            <a:chExt cx="12367847" cy="2505456"/>
          </a:xfrm>
        </p:grpSpPr>
        <p:pic>
          <p:nvPicPr>
            <p:cNvPr id="6" name="图片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7" name="图片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92109" y="152401"/>
            <a:ext cx="2912348" cy="1023383"/>
          </a:xfrm>
          <a:prstGeom prst="rect">
            <a:avLst/>
          </a:prstGeom>
          <a:solidFill>
            <a:srgbClr val="FFF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 Diagonal Corner Rectangle 8"/>
          <p:cNvSpPr/>
          <p:nvPr/>
        </p:nvSpPr>
        <p:spPr>
          <a:xfrm>
            <a:off x="3722974" y="668485"/>
            <a:ext cx="5021455" cy="763674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Loko" panose="02040603050506020204" pitchFamily="18" charset="0"/>
              </a:rPr>
              <a:t>MỤC TIÊU BÀI HỌC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693853" y="1175784"/>
            <a:ext cx="4309387" cy="3321885"/>
            <a:chOff x="2493347" y="1246864"/>
            <a:chExt cx="4309387" cy="3321885"/>
          </a:xfrm>
        </p:grpSpPr>
        <p:sp>
          <p:nvSpPr>
            <p:cNvPr id="11" name="Snip Same Side Corner Rectangle 10"/>
            <p:cNvSpPr/>
            <p:nvPr/>
          </p:nvSpPr>
          <p:spPr>
            <a:xfrm>
              <a:off x="2976236" y="1957894"/>
              <a:ext cx="3826498" cy="2610855"/>
            </a:xfrm>
            <a:prstGeom prst="snip2SameRect">
              <a:avLst>
                <a:gd name="adj1" fmla="val 29753"/>
                <a:gd name="adj2" fmla="val 0"/>
              </a:avLst>
            </a:prstGeom>
            <a:noFill/>
            <a:ln w="38100">
              <a:solidFill>
                <a:srgbClr val="3FB39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图片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3347" y="1246864"/>
              <a:ext cx="1627304" cy="1632858"/>
            </a:xfrm>
            <a:prstGeom prst="rect">
              <a:avLst/>
            </a:prstGeom>
          </p:spPr>
        </p:pic>
        <p:sp>
          <p:nvSpPr>
            <p:cNvPr id="13" name="矩形 8"/>
            <p:cNvSpPr/>
            <p:nvPr/>
          </p:nvSpPr>
          <p:spPr>
            <a:xfrm>
              <a:off x="3176934" y="2867204"/>
              <a:ext cx="362580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pt-BR" sz="2400" b="1">
                  <a:solidFill>
                    <a:schemeClr val="tx2">
                      <a:lumMod val="75000"/>
                    </a:schemeClr>
                  </a:solidFill>
                  <a:latin typeface="UTM Aptima" panose="02040603050506020204" pitchFamily="18" charset="0"/>
                </a:rPr>
                <a:t>Nắm được cấu tạo ba phần của tiếng (âm đầu, vần, thanh</a:t>
              </a:r>
              <a:r>
                <a:rPr lang="pt-BR" sz="2400" b="1" smtClean="0">
                  <a:solidFill>
                    <a:schemeClr val="tx2">
                      <a:lumMod val="75000"/>
                    </a:schemeClr>
                  </a:solidFill>
                  <a:latin typeface="UTM Aptima" panose="02040603050506020204" pitchFamily="18" charset="0"/>
                </a:rPr>
                <a:t>)</a:t>
              </a:r>
              <a:r>
                <a:rPr lang="en-US" altLang="zh-CN" sz="2400" b="1" smtClean="0">
                  <a:solidFill>
                    <a:schemeClr val="tx2">
                      <a:lumMod val="75000"/>
                    </a:schemeClr>
                  </a:solidFill>
                  <a:latin typeface="UTM Aptima" panose="02040603050506020204" pitchFamily="18" charset="0"/>
                  <a:ea typeface="汉仪帅线体简" panose="00020600040101010101" pitchFamily="18" charset="-122"/>
                  <a:cs typeface="Arial" panose="020B0604020202020204" pitchFamily="34" charset="0"/>
                </a:rPr>
                <a:t>. </a:t>
              </a:r>
              <a:endParaRPr lang="en-US" altLang="zh-CN" sz="2400" b="1" dirty="0">
                <a:solidFill>
                  <a:schemeClr val="tx2">
                    <a:lumMod val="75000"/>
                  </a:schemeClr>
                </a:solidFill>
                <a:latin typeface="UTM Aptima" panose="02040603050506020204" pitchFamily="18" charset="0"/>
                <a:ea typeface="汉仪帅线体简" panose="00020600040101010101" pitchFamily="18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563886" y="1101133"/>
            <a:ext cx="4209664" cy="3449367"/>
            <a:chOff x="6028279" y="1182024"/>
            <a:chExt cx="4209664" cy="3449367"/>
          </a:xfrm>
        </p:grpSpPr>
        <p:sp>
          <p:nvSpPr>
            <p:cNvPr id="15" name="矩形 10"/>
            <p:cNvSpPr/>
            <p:nvPr/>
          </p:nvSpPr>
          <p:spPr>
            <a:xfrm>
              <a:off x="6028279" y="2692399"/>
              <a:ext cx="3859261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pt-BR" sz="2400" b="1">
                  <a:solidFill>
                    <a:schemeClr val="accent5">
                      <a:lumMod val="75000"/>
                    </a:schemeClr>
                  </a:solidFill>
                  <a:latin typeface="UTM Aptima" panose="02040603050506020204" pitchFamily="18" charset="0"/>
                </a:rPr>
                <a:t>Điền được các bộ phận cấu tạo của từng tiếng trong câu tục ngữ ở BT1 vào bảng mẫu. Giải được câu đố trong </a:t>
              </a:r>
              <a:r>
                <a:rPr lang="pt-BR" sz="2400" b="1" smtClean="0">
                  <a:solidFill>
                    <a:schemeClr val="accent5">
                      <a:lumMod val="75000"/>
                    </a:schemeClr>
                  </a:solidFill>
                  <a:latin typeface="UTM Aptima" panose="02040603050506020204" pitchFamily="18" charset="0"/>
                </a:rPr>
                <a:t>SGK.</a:t>
              </a:r>
              <a:endParaRPr lang="zh-CN" altLang="en-US" sz="3600" b="1" dirty="0">
                <a:solidFill>
                  <a:schemeClr val="accent5">
                    <a:lumMod val="75000"/>
                  </a:schemeClr>
                </a:solidFill>
                <a:latin typeface="UTM Aptima" panose="02040603050506020204" pitchFamily="18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6" name="Snip Same Side Corner Rectangle 15"/>
            <p:cNvSpPr/>
            <p:nvPr/>
          </p:nvSpPr>
          <p:spPr>
            <a:xfrm>
              <a:off x="6028279" y="1961151"/>
              <a:ext cx="3826498" cy="2610855"/>
            </a:xfrm>
            <a:prstGeom prst="snip2SameRect">
              <a:avLst>
                <a:gd name="adj1" fmla="val 29753"/>
                <a:gd name="adj2" fmla="val 0"/>
              </a:avLst>
            </a:prstGeom>
            <a:noFill/>
            <a:ln w="38100">
              <a:solidFill>
                <a:srgbClr val="5A94A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图片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0639" y="1182024"/>
              <a:ext cx="1627304" cy="16328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44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201" y="1063673"/>
            <a:ext cx="3775078" cy="4556636"/>
          </a:xfrm>
          <a:prstGeom prst="rect">
            <a:avLst/>
          </a:prstGeom>
        </p:spPr>
      </p:pic>
      <p:pic>
        <p:nvPicPr>
          <p:cNvPr id="3" name="图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5" y="3236351"/>
            <a:ext cx="2608626" cy="3148692"/>
          </a:xfrm>
          <a:prstGeom prst="rect">
            <a:avLst/>
          </a:prstGeom>
        </p:spPr>
      </p:pic>
      <p:pic>
        <p:nvPicPr>
          <p:cNvPr id="4" name="PA_库_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49" y="205703"/>
            <a:ext cx="5454246" cy="3885160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5" name="原创设计师QQ：178119980 喵小姐"/>
          <p:cNvSpPr/>
          <p:nvPr/>
        </p:nvSpPr>
        <p:spPr>
          <a:xfrm>
            <a:off x="2230733" y="2087318"/>
            <a:ext cx="3631693" cy="853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400" b="1" smtClean="0">
                <a:solidFill>
                  <a:srgbClr val="F159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ea typeface="方正喵呜体" panose="02010600010101010101" pitchFamily="2" charset="-122"/>
              </a:rPr>
              <a:t>NHẬN XÉT</a:t>
            </a:r>
            <a:endParaRPr lang="en-US" altLang="zh-CN" sz="3200" dirty="0">
              <a:solidFill>
                <a:srgbClr val="F159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uanine" panose="02040603050506020204" pitchFamily="18" charset="0"/>
              <a:ea typeface="方正喵呜体" panose="02010600010101010101" pitchFamily="2" charset="-122"/>
            </a:endParaRPr>
          </a:p>
        </p:txBody>
      </p:sp>
      <p:pic>
        <p:nvPicPr>
          <p:cNvPr id="6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637" y="3812336"/>
            <a:ext cx="5139396" cy="1996722"/>
          </a:xfrm>
          <a:prstGeom prst="rect">
            <a:avLst/>
          </a:prstGeom>
        </p:spPr>
      </p:pic>
      <p:grpSp>
        <p:nvGrpSpPr>
          <p:cNvPr id="7" name="组合 7"/>
          <p:cNvGrpSpPr/>
          <p:nvPr/>
        </p:nvGrpSpPr>
        <p:grpSpPr>
          <a:xfrm>
            <a:off x="1" y="4367581"/>
            <a:ext cx="12192000" cy="2505456"/>
            <a:chOff x="-175847" y="4352544"/>
            <a:chExt cx="12367847" cy="2505456"/>
          </a:xfrm>
        </p:grpSpPr>
        <p:pic>
          <p:nvPicPr>
            <p:cNvPr id="8" name="图片 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0" name="原创设计师QQ：178119980 喵小姐"/>
          <p:cNvSpPr/>
          <p:nvPr/>
        </p:nvSpPr>
        <p:spPr>
          <a:xfrm>
            <a:off x="3310597" y="1299192"/>
            <a:ext cx="1737518" cy="972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400" b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ea typeface="方正喵呜体" panose="02010600010101010101" pitchFamily="2" charset="-122"/>
              </a:rPr>
              <a:t>01</a:t>
            </a:r>
            <a:endParaRPr lang="en-US" altLang="zh-CN" sz="32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uanine" panose="02040603050506020204" pitchFamily="18" charset="0"/>
              <a:ea typeface="方正喵呜体" panose="0201060001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4944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7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ounded Rectangle 48"/>
          <p:cNvSpPr/>
          <p:nvPr/>
        </p:nvSpPr>
        <p:spPr>
          <a:xfrm>
            <a:off x="2744037" y="152401"/>
            <a:ext cx="7674547" cy="7997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57E8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b="1" dirty="0">
              <a:solidFill>
                <a:srgbClr val="457E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A close up of a plant&#10;&#10;Description automatically generated with low confidence">
            <a:extLst>
              <a:ext uri="{FF2B5EF4-FFF2-40B4-BE49-F238E27FC236}">
                <a16:creationId xmlns:a16="http://schemas.microsoft.com/office/drawing/2014/main" id="{0DFA346C-8AEC-4CE8-9921-79F8148B1D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06" y="3545515"/>
            <a:ext cx="4925144" cy="2582183"/>
          </a:xfrm>
          <a:custGeom>
            <a:avLst/>
            <a:gdLst>
              <a:gd name="connsiteX0" fmla="*/ 0 w 4925144"/>
              <a:gd name="connsiteY0" fmla="*/ 0 h 2582183"/>
              <a:gd name="connsiteX1" fmla="*/ 399484 w 4925144"/>
              <a:gd name="connsiteY1" fmla="*/ 0 h 2582183"/>
              <a:gd name="connsiteX2" fmla="*/ 1045225 w 4925144"/>
              <a:gd name="connsiteY2" fmla="*/ 0 h 2582183"/>
              <a:gd name="connsiteX3" fmla="*/ 1690966 w 4925144"/>
              <a:gd name="connsiteY3" fmla="*/ 0 h 2582183"/>
              <a:gd name="connsiteX4" fmla="*/ 2287456 w 4925144"/>
              <a:gd name="connsiteY4" fmla="*/ 0 h 2582183"/>
              <a:gd name="connsiteX5" fmla="*/ 2834694 w 4925144"/>
              <a:gd name="connsiteY5" fmla="*/ 0 h 2582183"/>
              <a:gd name="connsiteX6" fmla="*/ 3283429 w 4925144"/>
              <a:gd name="connsiteY6" fmla="*/ 0 h 2582183"/>
              <a:gd name="connsiteX7" fmla="*/ 3781416 w 4925144"/>
              <a:gd name="connsiteY7" fmla="*/ 0 h 2582183"/>
              <a:gd name="connsiteX8" fmla="*/ 4230151 w 4925144"/>
              <a:gd name="connsiteY8" fmla="*/ 0 h 2582183"/>
              <a:gd name="connsiteX9" fmla="*/ 4925144 w 4925144"/>
              <a:gd name="connsiteY9" fmla="*/ 0 h 2582183"/>
              <a:gd name="connsiteX10" fmla="*/ 4925144 w 4925144"/>
              <a:gd name="connsiteY10" fmla="*/ 464793 h 2582183"/>
              <a:gd name="connsiteX11" fmla="*/ 4925144 w 4925144"/>
              <a:gd name="connsiteY11" fmla="*/ 981230 h 2582183"/>
              <a:gd name="connsiteX12" fmla="*/ 4925144 w 4925144"/>
              <a:gd name="connsiteY12" fmla="*/ 1471844 h 2582183"/>
              <a:gd name="connsiteX13" fmla="*/ 4925144 w 4925144"/>
              <a:gd name="connsiteY13" fmla="*/ 1962459 h 2582183"/>
              <a:gd name="connsiteX14" fmla="*/ 4925144 w 4925144"/>
              <a:gd name="connsiteY14" fmla="*/ 2582183 h 2582183"/>
              <a:gd name="connsiteX15" fmla="*/ 4525660 w 4925144"/>
              <a:gd name="connsiteY15" fmla="*/ 2582183 h 2582183"/>
              <a:gd name="connsiteX16" fmla="*/ 4076925 w 4925144"/>
              <a:gd name="connsiteY16" fmla="*/ 2582183 h 2582183"/>
              <a:gd name="connsiteX17" fmla="*/ 3480435 w 4925144"/>
              <a:gd name="connsiteY17" fmla="*/ 2582183 h 2582183"/>
              <a:gd name="connsiteX18" fmla="*/ 3080951 w 4925144"/>
              <a:gd name="connsiteY18" fmla="*/ 2582183 h 2582183"/>
              <a:gd name="connsiteX19" fmla="*/ 2533713 w 4925144"/>
              <a:gd name="connsiteY19" fmla="*/ 2582183 h 2582183"/>
              <a:gd name="connsiteX20" fmla="*/ 1887972 w 4925144"/>
              <a:gd name="connsiteY20" fmla="*/ 2582183 h 2582183"/>
              <a:gd name="connsiteX21" fmla="*/ 1291482 w 4925144"/>
              <a:gd name="connsiteY21" fmla="*/ 2582183 h 2582183"/>
              <a:gd name="connsiteX22" fmla="*/ 842747 w 4925144"/>
              <a:gd name="connsiteY22" fmla="*/ 2582183 h 2582183"/>
              <a:gd name="connsiteX23" fmla="*/ 0 w 4925144"/>
              <a:gd name="connsiteY23" fmla="*/ 2582183 h 2582183"/>
              <a:gd name="connsiteX24" fmla="*/ 0 w 4925144"/>
              <a:gd name="connsiteY24" fmla="*/ 2091568 h 2582183"/>
              <a:gd name="connsiteX25" fmla="*/ 0 w 4925144"/>
              <a:gd name="connsiteY25" fmla="*/ 1626775 h 2582183"/>
              <a:gd name="connsiteX26" fmla="*/ 0 w 4925144"/>
              <a:gd name="connsiteY26" fmla="*/ 1110339 h 2582183"/>
              <a:gd name="connsiteX27" fmla="*/ 0 w 4925144"/>
              <a:gd name="connsiteY27" fmla="*/ 542258 h 2582183"/>
              <a:gd name="connsiteX28" fmla="*/ 0 w 4925144"/>
              <a:gd name="connsiteY28" fmla="*/ 0 h 2582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925144" h="2582183" fill="none" extrusionOk="0">
                <a:moveTo>
                  <a:pt x="0" y="0"/>
                </a:moveTo>
                <a:cubicBezTo>
                  <a:pt x="83294" y="-17210"/>
                  <a:pt x="232291" y="35203"/>
                  <a:pt x="399484" y="0"/>
                </a:cubicBezTo>
                <a:cubicBezTo>
                  <a:pt x="566677" y="-35203"/>
                  <a:pt x="769189" y="14360"/>
                  <a:pt x="1045225" y="0"/>
                </a:cubicBezTo>
                <a:cubicBezTo>
                  <a:pt x="1321261" y="-14360"/>
                  <a:pt x="1522100" y="40337"/>
                  <a:pt x="1690966" y="0"/>
                </a:cubicBezTo>
                <a:cubicBezTo>
                  <a:pt x="1859832" y="-40337"/>
                  <a:pt x="2094950" y="11815"/>
                  <a:pt x="2287456" y="0"/>
                </a:cubicBezTo>
                <a:cubicBezTo>
                  <a:pt x="2479962" y="-11815"/>
                  <a:pt x="2566867" y="6621"/>
                  <a:pt x="2834694" y="0"/>
                </a:cubicBezTo>
                <a:cubicBezTo>
                  <a:pt x="3102521" y="-6621"/>
                  <a:pt x="3144656" y="2496"/>
                  <a:pt x="3283429" y="0"/>
                </a:cubicBezTo>
                <a:cubicBezTo>
                  <a:pt x="3422202" y="-2496"/>
                  <a:pt x="3655790" y="31210"/>
                  <a:pt x="3781416" y="0"/>
                </a:cubicBezTo>
                <a:cubicBezTo>
                  <a:pt x="3907042" y="-31210"/>
                  <a:pt x="4035500" y="17338"/>
                  <a:pt x="4230151" y="0"/>
                </a:cubicBezTo>
                <a:cubicBezTo>
                  <a:pt x="4424802" y="-17338"/>
                  <a:pt x="4580239" y="68265"/>
                  <a:pt x="4925144" y="0"/>
                </a:cubicBezTo>
                <a:cubicBezTo>
                  <a:pt x="4932713" y="116994"/>
                  <a:pt x="4890005" y="318140"/>
                  <a:pt x="4925144" y="464793"/>
                </a:cubicBezTo>
                <a:cubicBezTo>
                  <a:pt x="4960283" y="611446"/>
                  <a:pt x="4882252" y="726513"/>
                  <a:pt x="4925144" y="981230"/>
                </a:cubicBezTo>
                <a:cubicBezTo>
                  <a:pt x="4968036" y="1235947"/>
                  <a:pt x="4907627" y="1256844"/>
                  <a:pt x="4925144" y="1471844"/>
                </a:cubicBezTo>
                <a:cubicBezTo>
                  <a:pt x="4942661" y="1686844"/>
                  <a:pt x="4866320" y="1825693"/>
                  <a:pt x="4925144" y="1962459"/>
                </a:cubicBezTo>
                <a:cubicBezTo>
                  <a:pt x="4983968" y="2099225"/>
                  <a:pt x="4893429" y="2363797"/>
                  <a:pt x="4925144" y="2582183"/>
                </a:cubicBezTo>
                <a:cubicBezTo>
                  <a:pt x="4773276" y="2608257"/>
                  <a:pt x="4693538" y="2541696"/>
                  <a:pt x="4525660" y="2582183"/>
                </a:cubicBezTo>
                <a:cubicBezTo>
                  <a:pt x="4357782" y="2622670"/>
                  <a:pt x="4252111" y="2574749"/>
                  <a:pt x="4076925" y="2582183"/>
                </a:cubicBezTo>
                <a:cubicBezTo>
                  <a:pt x="3901739" y="2589617"/>
                  <a:pt x="3702920" y="2550134"/>
                  <a:pt x="3480435" y="2582183"/>
                </a:cubicBezTo>
                <a:cubicBezTo>
                  <a:pt x="3257950" y="2614232"/>
                  <a:pt x="3228499" y="2538264"/>
                  <a:pt x="3080951" y="2582183"/>
                </a:cubicBezTo>
                <a:cubicBezTo>
                  <a:pt x="2933403" y="2626102"/>
                  <a:pt x="2774688" y="2523063"/>
                  <a:pt x="2533713" y="2582183"/>
                </a:cubicBezTo>
                <a:cubicBezTo>
                  <a:pt x="2292738" y="2641303"/>
                  <a:pt x="2039226" y="2548963"/>
                  <a:pt x="1887972" y="2582183"/>
                </a:cubicBezTo>
                <a:cubicBezTo>
                  <a:pt x="1736718" y="2615403"/>
                  <a:pt x="1513901" y="2527949"/>
                  <a:pt x="1291482" y="2582183"/>
                </a:cubicBezTo>
                <a:cubicBezTo>
                  <a:pt x="1069063" y="2636417"/>
                  <a:pt x="1008932" y="2537674"/>
                  <a:pt x="842747" y="2582183"/>
                </a:cubicBezTo>
                <a:cubicBezTo>
                  <a:pt x="676563" y="2626692"/>
                  <a:pt x="225820" y="2483110"/>
                  <a:pt x="0" y="2582183"/>
                </a:cubicBezTo>
                <a:cubicBezTo>
                  <a:pt x="-16834" y="2413524"/>
                  <a:pt x="9294" y="2228817"/>
                  <a:pt x="0" y="2091568"/>
                </a:cubicBezTo>
                <a:cubicBezTo>
                  <a:pt x="-9294" y="1954320"/>
                  <a:pt x="9783" y="1851018"/>
                  <a:pt x="0" y="1626775"/>
                </a:cubicBezTo>
                <a:cubicBezTo>
                  <a:pt x="-9783" y="1402532"/>
                  <a:pt x="29340" y="1318127"/>
                  <a:pt x="0" y="1110339"/>
                </a:cubicBezTo>
                <a:cubicBezTo>
                  <a:pt x="-29340" y="902551"/>
                  <a:pt x="10616" y="771853"/>
                  <a:pt x="0" y="542258"/>
                </a:cubicBezTo>
                <a:cubicBezTo>
                  <a:pt x="-10616" y="312663"/>
                  <a:pt x="45667" y="122847"/>
                  <a:pt x="0" y="0"/>
                </a:cubicBezTo>
                <a:close/>
              </a:path>
              <a:path w="4925144" h="2582183" stroke="0" extrusionOk="0">
                <a:moveTo>
                  <a:pt x="0" y="0"/>
                </a:moveTo>
                <a:cubicBezTo>
                  <a:pt x="191974" y="-24571"/>
                  <a:pt x="310929" y="3817"/>
                  <a:pt x="497987" y="0"/>
                </a:cubicBezTo>
                <a:cubicBezTo>
                  <a:pt x="685045" y="-3817"/>
                  <a:pt x="842334" y="11098"/>
                  <a:pt x="946722" y="0"/>
                </a:cubicBezTo>
                <a:cubicBezTo>
                  <a:pt x="1051110" y="-11098"/>
                  <a:pt x="1360472" y="60210"/>
                  <a:pt x="1543212" y="0"/>
                </a:cubicBezTo>
                <a:cubicBezTo>
                  <a:pt x="1725952" y="-60210"/>
                  <a:pt x="1967762" y="63944"/>
                  <a:pt x="2090450" y="0"/>
                </a:cubicBezTo>
                <a:cubicBezTo>
                  <a:pt x="2213138" y="-63944"/>
                  <a:pt x="2390820" y="47229"/>
                  <a:pt x="2489934" y="0"/>
                </a:cubicBezTo>
                <a:cubicBezTo>
                  <a:pt x="2589048" y="-47229"/>
                  <a:pt x="2772897" y="8508"/>
                  <a:pt x="2889418" y="0"/>
                </a:cubicBezTo>
                <a:cubicBezTo>
                  <a:pt x="3005939" y="-8508"/>
                  <a:pt x="3241244" y="72372"/>
                  <a:pt x="3535159" y="0"/>
                </a:cubicBezTo>
                <a:cubicBezTo>
                  <a:pt x="3829074" y="-72372"/>
                  <a:pt x="3826730" y="21576"/>
                  <a:pt x="3934643" y="0"/>
                </a:cubicBezTo>
                <a:cubicBezTo>
                  <a:pt x="4042556" y="-21576"/>
                  <a:pt x="4331903" y="29501"/>
                  <a:pt x="4432630" y="0"/>
                </a:cubicBezTo>
                <a:cubicBezTo>
                  <a:pt x="4533357" y="-29501"/>
                  <a:pt x="4728755" y="19460"/>
                  <a:pt x="4925144" y="0"/>
                </a:cubicBezTo>
                <a:cubicBezTo>
                  <a:pt x="4981091" y="138259"/>
                  <a:pt x="4900477" y="352795"/>
                  <a:pt x="4925144" y="490615"/>
                </a:cubicBezTo>
                <a:cubicBezTo>
                  <a:pt x="4949811" y="628436"/>
                  <a:pt x="4885755" y="870750"/>
                  <a:pt x="4925144" y="1032873"/>
                </a:cubicBezTo>
                <a:cubicBezTo>
                  <a:pt x="4964533" y="1194996"/>
                  <a:pt x="4909340" y="1317182"/>
                  <a:pt x="4925144" y="1549310"/>
                </a:cubicBezTo>
                <a:cubicBezTo>
                  <a:pt x="4940948" y="1781438"/>
                  <a:pt x="4885081" y="1938318"/>
                  <a:pt x="4925144" y="2091568"/>
                </a:cubicBezTo>
                <a:cubicBezTo>
                  <a:pt x="4965207" y="2244818"/>
                  <a:pt x="4912900" y="2472784"/>
                  <a:pt x="4925144" y="2582183"/>
                </a:cubicBezTo>
                <a:cubicBezTo>
                  <a:pt x="4792644" y="2609076"/>
                  <a:pt x="4445840" y="2546504"/>
                  <a:pt x="4279403" y="2582183"/>
                </a:cubicBezTo>
                <a:cubicBezTo>
                  <a:pt x="4112966" y="2617862"/>
                  <a:pt x="3932059" y="2572970"/>
                  <a:pt x="3781416" y="2582183"/>
                </a:cubicBezTo>
                <a:cubicBezTo>
                  <a:pt x="3630773" y="2591396"/>
                  <a:pt x="3427569" y="2581631"/>
                  <a:pt x="3135675" y="2582183"/>
                </a:cubicBezTo>
                <a:cubicBezTo>
                  <a:pt x="2843781" y="2582735"/>
                  <a:pt x="2796628" y="2548179"/>
                  <a:pt x="2539185" y="2582183"/>
                </a:cubicBezTo>
                <a:cubicBezTo>
                  <a:pt x="2281742" y="2616187"/>
                  <a:pt x="2187945" y="2550217"/>
                  <a:pt x="1991947" y="2582183"/>
                </a:cubicBezTo>
                <a:cubicBezTo>
                  <a:pt x="1795949" y="2614149"/>
                  <a:pt x="1547219" y="2516969"/>
                  <a:pt x="1395457" y="2582183"/>
                </a:cubicBezTo>
                <a:cubicBezTo>
                  <a:pt x="1243695" y="2647397"/>
                  <a:pt x="1073625" y="2543191"/>
                  <a:pt x="946722" y="2582183"/>
                </a:cubicBezTo>
                <a:cubicBezTo>
                  <a:pt x="819820" y="2621175"/>
                  <a:pt x="315051" y="2487135"/>
                  <a:pt x="0" y="2582183"/>
                </a:cubicBezTo>
                <a:cubicBezTo>
                  <a:pt x="-53370" y="2360731"/>
                  <a:pt x="33132" y="2220099"/>
                  <a:pt x="0" y="2039925"/>
                </a:cubicBezTo>
                <a:cubicBezTo>
                  <a:pt x="-33132" y="1859751"/>
                  <a:pt x="13938" y="1710928"/>
                  <a:pt x="0" y="1600953"/>
                </a:cubicBezTo>
                <a:cubicBezTo>
                  <a:pt x="-13938" y="1490978"/>
                  <a:pt x="37165" y="1288375"/>
                  <a:pt x="0" y="1136161"/>
                </a:cubicBezTo>
                <a:cubicBezTo>
                  <a:pt x="-37165" y="983947"/>
                  <a:pt x="11977" y="834608"/>
                  <a:pt x="0" y="619724"/>
                </a:cubicBezTo>
                <a:cubicBezTo>
                  <a:pt x="-11977" y="404840"/>
                  <a:pt x="24915" y="256154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31140116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47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7420900" y="3709625"/>
            <a:ext cx="1975104" cy="2985381"/>
          </a:xfrm>
          <a:prstGeom prst="rect">
            <a:avLst/>
          </a:prstGeom>
        </p:spPr>
      </p:pic>
      <p:pic>
        <p:nvPicPr>
          <p:cNvPr id="48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9415475" y="3976856"/>
            <a:ext cx="2960156" cy="298538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2109" y="152401"/>
            <a:ext cx="2567569" cy="1023383"/>
          </a:xfrm>
          <a:prstGeom prst="rect">
            <a:avLst/>
          </a:prstGeom>
          <a:solidFill>
            <a:srgbClr val="FFF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组合 2"/>
          <p:cNvGrpSpPr/>
          <p:nvPr/>
        </p:nvGrpSpPr>
        <p:grpSpPr>
          <a:xfrm>
            <a:off x="1340254" y="158821"/>
            <a:ext cx="9222023" cy="952286"/>
            <a:chOff x="4481716" y="2445566"/>
            <a:chExt cx="9222023" cy="952286"/>
          </a:xfrm>
        </p:grpSpPr>
        <p:sp>
          <p:nvSpPr>
            <p:cNvPr id="4" name="文本框 71"/>
            <p:cNvSpPr txBox="1"/>
            <p:nvPr/>
          </p:nvSpPr>
          <p:spPr>
            <a:xfrm>
              <a:off x="5944833" y="2556959"/>
              <a:ext cx="77589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3200" b="1" smtClean="0">
                  <a:latin typeface="UTM Aptima" panose="02040603050506020204" pitchFamily="18" charset="0"/>
                  <a:cs typeface="Times New Roman" panose="02020603050405020304" pitchFamily="18" charset="0"/>
                </a:rPr>
                <a:t>Câu tục ngữ dưới đây có bao nhiêu tiếng?</a:t>
              </a:r>
              <a:endParaRPr lang="en-US" altLang="en-US" sz="3200" b="1" dirty="0">
                <a:latin typeface="UTM Aptima" panose="020406030505060202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5" name="图片 7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1716" y="2445566"/>
              <a:ext cx="1385144" cy="952286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196781" y="1112659"/>
            <a:ext cx="11800953" cy="5489107"/>
            <a:chOff x="196781" y="1112659"/>
            <a:chExt cx="11800953" cy="5489107"/>
          </a:xfrm>
        </p:grpSpPr>
        <p:sp>
          <p:nvSpPr>
            <p:cNvPr id="7" name="Snip Single Corner Rectangle 6"/>
            <p:cNvSpPr/>
            <p:nvPr/>
          </p:nvSpPr>
          <p:spPr>
            <a:xfrm>
              <a:off x="196781" y="1112659"/>
              <a:ext cx="11800953" cy="5489107"/>
            </a:xfrm>
            <a:prstGeom prst="snip1Rect">
              <a:avLst>
                <a:gd name="adj" fmla="val 0"/>
              </a:avLst>
            </a:prstGeom>
            <a:noFill/>
            <a:ln w="28575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84285" y="1894410"/>
              <a:ext cx="1162594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  <a:buFontTx/>
                <a:buNone/>
              </a:pPr>
              <a:r>
                <a:rPr lang="en-US" sz="280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endPara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组合 83"/>
          <p:cNvGrpSpPr/>
          <p:nvPr/>
        </p:nvGrpSpPr>
        <p:grpSpPr>
          <a:xfrm>
            <a:off x="-17585" y="5963588"/>
            <a:ext cx="12203723" cy="889098"/>
            <a:chOff x="-17585" y="5729324"/>
            <a:chExt cx="12203723" cy="1123362"/>
          </a:xfrm>
        </p:grpSpPr>
        <p:pic>
          <p:nvPicPr>
            <p:cNvPr id="10" name="图片 84"/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1" name="图片 85"/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52B12B6-547E-41A1-A2F6-5172E30FB5DD}"/>
              </a:ext>
            </a:extLst>
          </p:cNvPr>
          <p:cNvSpPr txBox="1"/>
          <p:nvPr/>
        </p:nvSpPr>
        <p:spPr>
          <a:xfrm>
            <a:off x="1513198" y="1511355"/>
            <a:ext cx="919131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9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3600" b="1" dirty="0" err="1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Bầu</a:t>
            </a:r>
            <a:r>
              <a:rPr lang="en-US" altLang="en-US" sz="3600" b="1" dirty="0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sz="3600" b="1" dirty="0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3600" b="1" dirty="0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3600" b="1" dirty="0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bí</a:t>
            </a:r>
            <a:r>
              <a:rPr lang="en-US" altLang="en-US" sz="3600" b="1" dirty="0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3600" b="1" dirty="0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Tuy</a:t>
            </a:r>
            <a:r>
              <a:rPr lang="en-US" altLang="en-US" sz="3600" b="1" dirty="0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rằng</a:t>
            </a:r>
            <a:r>
              <a:rPr lang="en-US" altLang="en-US" sz="3600" b="1" dirty="0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600" b="1" dirty="0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3600" b="1" dirty="0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3600" b="1" dirty="0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3600" b="1" dirty="0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gi</a:t>
            </a:r>
            <a:r>
              <a:rPr lang="en-US" altLang="en-US" sz="3600" b="1" dirty="0" err="1">
                <a:solidFill>
                  <a:srgbClr val="900000"/>
                </a:solidFill>
                <a:latin typeface="UTM Aptima" panose="020406030505060202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600" b="1" dirty="0" err="1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3600" b="1" dirty="0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2400" dirty="0">
                <a:solidFill>
                  <a:srgbClr val="CCFF66"/>
                </a:solidFill>
                <a:latin typeface="UTM Aptima" panose="02040603050506020204" pitchFamily="18" charset="0"/>
              </a:rPr>
              <a:t>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CB91AA4-7043-41AC-ADCD-C8E039F289DA}"/>
              </a:ext>
            </a:extLst>
          </p:cNvPr>
          <p:cNvGrpSpPr/>
          <p:nvPr/>
        </p:nvGrpSpPr>
        <p:grpSpPr>
          <a:xfrm>
            <a:off x="2331143" y="1576670"/>
            <a:ext cx="7927995" cy="1402493"/>
            <a:chOff x="2370332" y="1681174"/>
            <a:chExt cx="7927995" cy="1402493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46892F6-F116-44FB-BBD7-42D2E7F016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73672" y="1681174"/>
              <a:ext cx="72008" cy="5243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DF7D4AF-2A6D-4AD0-B312-82538BFB1AE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38539" y="1733139"/>
              <a:ext cx="72008" cy="5243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365EC873-9053-4826-8BC6-56B489BC46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50707" y="1717349"/>
              <a:ext cx="72008" cy="5243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F2D1835-B041-46EB-9F1D-26ABABB05A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70789" y="1707300"/>
              <a:ext cx="72008" cy="5243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F4127DD-A27A-46C3-9F48-BECEBD9E3CA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77554" y="1700808"/>
              <a:ext cx="72008" cy="5243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637167D-1B23-43E4-9B8B-2E274E6328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50193" y="1746794"/>
              <a:ext cx="72008" cy="5243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F64317D-C68C-4C00-8616-EA2A5A0136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70332" y="2559282"/>
              <a:ext cx="72008" cy="5243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4063B9E-0C1F-4C28-A568-5176B19FF1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18191" y="2543838"/>
              <a:ext cx="72008" cy="5243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DFC0E89-8457-437C-B0DE-B950FEBE21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96245" y="2543837"/>
              <a:ext cx="72008" cy="5243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63065A0-4E24-4A8D-8177-72324F9D08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61557" y="2515277"/>
              <a:ext cx="72008" cy="5243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B64596A-D04C-477A-B049-7FCA84E5D9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51269" y="2543837"/>
              <a:ext cx="72008" cy="5243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A377140-DF32-4A1B-9B8C-4661E45BDD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38056" y="2547312"/>
              <a:ext cx="72008" cy="5243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32F951DD-ADC3-46E1-8CD5-0733FF9E2F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31683" y="2538318"/>
              <a:ext cx="72008" cy="5243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6BE3F55-46E6-4A3F-95E5-6860F35690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26319" y="2547312"/>
              <a:ext cx="72008" cy="5243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 Box 8">
            <a:extLst>
              <a:ext uri="{FF2B5EF4-FFF2-40B4-BE49-F238E27FC236}">
                <a16:creationId xmlns:a16="http://schemas.microsoft.com/office/drawing/2014/main" id="{16F96F1C-C570-4056-B15C-EE06927340BF}"/>
              </a:ext>
            </a:extLst>
          </p:cNvPr>
          <p:cNvSpPr txBox="1"/>
          <p:nvPr/>
        </p:nvSpPr>
        <p:spPr>
          <a:xfrm>
            <a:off x="8117769" y="1505077"/>
            <a:ext cx="1551451" cy="61875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34" b="1" dirty="0">
                <a:latin typeface="UTM Aptima" panose="02040603050506020204" pitchFamily="18" charset="0"/>
                <a:cs typeface="Times New Roman" panose="02020603050405020304" pitchFamily="18" charset="0"/>
              </a:rPr>
              <a:t>6 </a:t>
            </a:r>
            <a:r>
              <a:rPr lang="en-US" altLang="en-US" sz="3034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tiếng</a:t>
            </a:r>
            <a:endParaRPr lang="en-US" altLang="en-US" sz="3034" b="1" dirty="0">
              <a:latin typeface="UTM Aptima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46" name="Text Box 8">
            <a:extLst>
              <a:ext uri="{FF2B5EF4-FFF2-40B4-BE49-F238E27FC236}">
                <a16:creationId xmlns:a16="http://schemas.microsoft.com/office/drawing/2014/main" id="{57AEEB31-48BF-45D9-B933-71E51BB63D35}"/>
              </a:ext>
            </a:extLst>
          </p:cNvPr>
          <p:cNvSpPr txBox="1"/>
          <p:nvPr/>
        </p:nvSpPr>
        <p:spPr>
          <a:xfrm>
            <a:off x="10418584" y="2336178"/>
            <a:ext cx="1551451" cy="61875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34" b="1" dirty="0">
                <a:latin typeface="UTM Aptima" panose="02040603050506020204" pitchFamily="18" charset="0"/>
                <a:cs typeface="Times New Roman" panose="02020603050405020304" pitchFamily="18" charset="0"/>
              </a:rPr>
              <a:t>8 </a:t>
            </a:r>
            <a:r>
              <a:rPr lang="en-US" altLang="en-US" sz="3034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tiếng</a:t>
            </a:r>
            <a:endParaRPr lang="en-US" altLang="en-US" sz="3034" b="1" dirty="0">
              <a:latin typeface="UTM Aptima" panose="020406030505060202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6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5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5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12" grpId="0"/>
      <p:bldP spid="45" grpId="0" animBg="1"/>
      <p:bldP spid="4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ounded Rectangle 58"/>
          <p:cNvSpPr/>
          <p:nvPr/>
        </p:nvSpPr>
        <p:spPr>
          <a:xfrm>
            <a:off x="2236365" y="277197"/>
            <a:ext cx="9376876" cy="8634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57E8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b="1" dirty="0">
              <a:solidFill>
                <a:srgbClr val="457E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2109" y="152401"/>
            <a:ext cx="2144256" cy="1023383"/>
          </a:xfrm>
          <a:prstGeom prst="rect">
            <a:avLst/>
          </a:prstGeom>
          <a:solidFill>
            <a:srgbClr val="FFF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80971" y="1312829"/>
            <a:ext cx="11800953" cy="5333515"/>
            <a:chOff x="196781" y="1112659"/>
            <a:chExt cx="11800953" cy="5489107"/>
          </a:xfrm>
        </p:grpSpPr>
        <p:sp>
          <p:nvSpPr>
            <p:cNvPr id="7" name="Snip Single Corner Rectangle 6"/>
            <p:cNvSpPr/>
            <p:nvPr/>
          </p:nvSpPr>
          <p:spPr>
            <a:xfrm>
              <a:off x="196781" y="1112659"/>
              <a:ext cx="11800953" cy="5489107"/>
            </a:xfrm>
            <a:prstGeom prst="snip1Rect">
              <a:avLst>
                <a:gd name="adj" fmla="val 0"/>
              </a:avLst>
            </a:prstGeom>
            <a:noFill/>
            <a:ln w="28575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84285" y="1894410"/>
              <a:ext cx="1162594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  <a:buFontTx/>
                <a:buNone/>
              </a:pPr>
              <a:r>
                <a:rPr lang="en-US" sz="280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endPara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组合 83"/>
          <p:cNvGrpSpPr/>
          <p:nvPr/>
        </p:nvGrpSpPr>
        <p:grpSpPr>
          <a:xfrm>
            <a:off x="-17585" y="5963588"/>
            <a:ext cx="12203723" cy="889098"/>
            <a:chOff x="-17585" y="5729324"/>
            <a:chExt cx="12203723" cy="1123362"/>
          </a:xfrm>
        </p:grpSpPr>
        <p:pic>
          <p:nvPicPr>
            <p:cNvPr id="10" name="图片 84"/>
            <p:cNvPicPr>
              <a:picLocks noChangeAspect="1"/>
            </p:cNvPicPr>
            <p:nvPr/>
          </p:nvPicPr>
          <p:blipFill rotWithShape="1">
            <a:blip r:embed="rId2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1" name="图片 85"/>
            <p:cNvPicPr>
              <a:picLocks noChangeAspect="1"/>
            </p:cNvPicPr>
            <p:nvPr/>
          </p:nvPicPr>
          <p:blipFill rotWithShape="1">
            <a:blip r:embed="rId2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49" name="组合 6"/>
          <p:cNvGrpSpPr/>
          <p:nvPr/>
        </p:nvGrpSpPr>
        <p:grpSpPr>
          <a:xfrm>
            <a:off x="981079" y="158140"/>
            <a:ext cx="10370544" cy="1053284"/>
            <a:chOff x="5160102" y="4024241"/>
            <a:chExt cx="10370544" cy="1053284"/>
          </a:xfrm>
        </p:grpSpPr>
        <p:sp>
          <p:nvSpPr>
            <p:cNvPr id="50" name="文本框 72"/>
            <p:cNvSpPr txBox="1"/>
            <p:nvPr/>
          </p:nvSpPr>
          <p:spPr>
            <a:xfrm>
              <a:off x="6392659" y="4272771"/>
              <a:ext cx="91379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smtClean="0">
                  <a:solidFill>
                    <a:srgbClr val="F08D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Đánh vần tiếng </a:t>
              </a:r>
              <a:r>
                <a:rPr lang="en-US" altLang="zh-CN" sz="3200" b="1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bầu</a:t>
              </a:r>
              <a:r>
                <a:rPr lang="en-US" altLang="zh-CN" sz="3200" b="1" smtClean="0">
                  <a:solidFill>
                    <a:srgbClr val="F08D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Ghi lại cách đánh vần đó.</a:t>
              </a:r>
              <a:endParaRPr lang="zh-CN" altLang="en-US" sz="3200" b="1" dirty="0">
                <a:solidFill>
                  <a:srgbClr val="F08D1D"/>
                </a:solidFill>
                <a:latin typeface="Arial" panose="020B0604020202020204" pitchFamily="34" charset="0"/>
                <a:ea typeface="汉仪帅线体简" panose="00020600040101010101" pitchFamily="18" charset="-122"/>
                <a:cs typeface="Arial" panose="020B0604020202020204" pitchFamily="34" charset="0"/>
              </a:endParaRPr>
            </a:p>
          </p:txBody>
        </p:sp>
        <p:pic>
          <p:nvPicPr>
            <p:cNvPr id="51" name="图片 7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0102" y="4024241"/>
              <a:ext cx="1255286" cy="1053284"/>
            </a:xfrm>
            <a:prstGeom prst="rect">
              <a:avLst/>
            </a:prstGeom>
          </p:spPr>
        </p:pic>
      </p:grpSp>
      <p:sp>
        <p:nvSpPr>
          <p:cNvPr id="52" name="Text Box 8">
            <a:extLst>
              <a:ext uri="{FF2B5EF4-FFF2-40B4-BE49-F238E27FC236}">
                <a16:creationId xmlns:a16="http://schemas.microsoft.com/office/drawing/2014/main" id="{1CBF4011-1CE9-4BFB-9CE0-1A47A2AACFDE}"/>
              </a:ext>
            </a:extLst>
          </p:cNvPr>
          <p:cNvSpPr txBox="1"/>
          <p:nvPr/>
        </p:nvSpPr>
        <p:spPr>
          <a:xfrm>
            <a:off x="1795927" y="2024743"/>
            <a:ext cx="7713834" cy="7776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4400" b="1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bâu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huyền – </a:t>
            </a:r>
            <a:r>
              <a:rPr lang="en-US" alt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endParaRPr lang="en-US" altLang="en-US" sz="4400" b="1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3" name="Text Box 16">
            <a:extLst>
              <a:ext uri="{FF2B5EF4-FFF2-40B4-BE49-F238E27FC236}">
                <a16:creationId xmlns:a16="http://schemas.microsoft.com/office/drawing/2014/main" id="{16A2580A-C208-422B-BAB3-9C9C9DFCA4C1}"/>
              </a:ext>
            </a:extLst>
          </p:cNvPr>
          <p:cNvSpPr txBox="1"/>
          <p:nvPr/>
        </p:nvSpPr>
        <p:spPr>
          <a:xfrm>
            <a:off x="1805607" y="1312829"/>
            <a:ext cx="7761688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   </a:t>
            </a:r>
            <a:r>
              <a:rPr lang="en-US" altLang="en-US" sz="4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endParaRPr lang="en-US" altLang="en-US" sz="4400" b="1" dirty="0">
              <a:solidFill>
                <a:srgbClr val="FF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54" name="Group 39">
            <a:extLst>
              <a:ext uri="{FF2B5EF4-FFF2-40B4-BE49-F238E27FC236}">
                <a16:creationId xmlns:a16="http://schemas.microsoft.com/office/drawing/2014/main" id="{C58746F8-4E8E-49EB-B137-34CEADC3D1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5911619"/>
              </p:ext>
            </p:extLst>
          </p:nvPr>
        </p:nvGraphicFramePr>
        <p:xfrm>
          <a:off x="1627524" y="3077105"/>
          <a:ext cx="3829192" cy="109125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9145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45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6382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27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huyền</a:t>
                      </a:r>
                      <a:endParaRPr kumimoji="0" lang="en-US" alt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487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27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B</a:t>
                      </a:r>
                      <a:endParaRPr kumimoji="0" lang="en-US" alt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horzOverflow="overflow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27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âu</a:t>
                      </a:r>
                      <a:endParaRPr kumimoji="0" lang="en-US" alt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horzOverflow="overflow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5" name="Group 39">
            <a:extLst>
              <a:ext uri="{FF2B5EF4-FFF2-40B4-BE49-F238E27FC236}">
                <a16:creationId xmlns:a16="http://schemas.microsoft.com/office/drawing/2014/main" id="{9A8F2FB3-DCA8-4BA0-A09E-BDA7CA8220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2916846"/>
              </p:ext>
            </p:extLst>
          </p:nvPr>
        </p:nvGraphicFramePr>
        <p:xfrm>
          <a:off x="6764478" y="3041021"/>
          <a:ext cx="3829192" cy="109125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9145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45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6382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27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Thanh</a:t>
                      </a:r>
                      <a:endParaRPr kumimoji="0" lang="en-US" alt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487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27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Âm</a:t>
                      </a:r>
                      <a:r>
                        <a:rPr kumimoji="0" lang="en-US" altLang="en-US" sz="27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kumimoji="0" lang="en-US" altLang="en-US" sz="27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đầu</a:t>
                      </a:r>
                      <a:endParaRPr kumimoji="0" lang="en-US" alt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horzOverflow="overflow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27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vần</a:t>
                      </a:r>
                      <a:endParaRPr kumimoji="0" lang="en-US" alt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horzOverflow="overflow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6" name="Arrow: Right 3">
            <a:extLst>
              <a:ext uri="{FF2B5EF4-FFF2-40B4-BE49-F238E27FC236}">
                <a16:creationId xmlns:a16="http://schemas.microsoft.com/office/drawing/2014/main" id="{4E410847-AEAE-454B-94EC-DB73DD66F13D}"/>
              </a:ext>
            </a:extLst>
          </p:cNvPr>
          <p:cNvSpPr/>
          <p:nvPr/>
        </p:nvSpPr>
        <p:spPr>
          <a:xfrm>
            <a:off x="5686451" y="3334454"/>
            <a:ext cx="789995" cy="576064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 Box 8">
            <a:extLst>
              <a:ext uri="{FF2B5EF4-FFF2-40B4-BE49-F238E27FC236}">
                <a16:creationId xmlns:a16="http://schemas.microsoft.com/office/drawing/2014/main" id="{9C45D7BA-11D9-48E3-B994-0FB562969C68}"/>
              </a:ext>
            </a:extLst>
          </p:cNvPr>
          <p:cNvSpPr txBox="1"/>
          <p:nvPr/>
        </p:nvSpPr>
        <p:spPr>
          <a:xfrm>
            <a:off x="1843548" y="4356005"/>
            <a:ext cx="8593338" cy="64698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2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8" name="Text Box 8">
            <a:extLst>
              <a:ext uri="{FF2B5EF4-FFF2-40B4-BE49-F238E27FC236}">
                <a16:creationId xmlns:a16="http://schemas.microsoft.com/office/drawing/2014/main" id="{72E5DF41-72AB-47FB-9F9F-DEAF5526B6F5}"/>
              </a:ext>
            </a:extLst>
          </p:cNvPr>
          <p:cNvSpPr txBox="1"/>
          <p:nvPr/>
        </p:nvSpPr>
        <p:spPr>
          <a:xfrm>
            <a:off x="2373036" y="5156710"/>
            <a:ext cx="7416824" cy="1384995"/>
          </a:xfrm>
          <a:custGeom>
            <a:avLst/>
            <a:gdLst>
              <a:gd name="connsiteX0" fmla="*/ 0 w 7416824"/>
              <a:gd name="connsiteY0" fmla="*/ 244043 h 1464231"/>
              <a:gd name="connsiteX1" fmla="*/ 244043 w 7416824"/>
              <a:gd name="connsiteY1" fmla="*/ 0 h 1464231"/>
              <a:gd name="connsiteX2" fmla="*/ 936917 w 7416824"/>
              <a:gd name="connsiteY2" fmla="*/ 0 h 1464231"/>
              <a:gd name="connsiteX3" fmla="*/ 1560503 w 7416824"/>
              <a:gd name="connsiteY3" fmla="*/ 0 h 1464231"/>
              <a:gd name="connsiteX4" fmla="*/ 2045515 w 7416824"/>
              <a:gd name="connsiteY4" fmla="*/ 0 h 1464231"/>
              <a:gd name="connsiteX5" fmla="*/ 2738389 w 7416824"/>
              <a:gd name="connsiteY5" fmla="*/ 0 h 1464231"/>
              <a:gd name="connsiteX6" fmla="*/ 3431262 w 7416824"/>
              <a:gd name="connsiteY6" fmla="*/ 0 h 1464231"/>
              <a:gd name="connsiteX7" fmla="*/ 4262711 w 7416824"/>
              <a:gd name="connsiteY7" fmla="*/ 0 h 1464231"/>
              <a:gd name="connsiteX8" fmla="*/ 5024872 w 7416824"/>
              <a:gd name="connsiteY8" fmla="*/ 0 h 1464231"/>
              <a:gd name="connsiteX9" fmla="*/ 5648459 w 7416824"/>
              <a:gd name="connsiteY9" fmla="*/ 0 h 1464231"/>
              <a:gd name="connsiteX10" fmla="*/ 6272045 w 7416824"/>
              <a:gd name="connsiteY10" fmla="*/ 0 h 1464231"/>
              <a:gd name="connsiteX11" fmla="*/ 7172781 w 7416824"/>
              <a:gd name="connsiteY11" fmla="*/ 0 h 1464231"/>
              <a:gd name="connsiteX12" fmla="*/ 7416824 w 7416824"/>
              <a:gd name="connsiteY12" fmla="*/ 244043 h 1464231"/>
              <a:gd name="connsiteX13" fmla="*/ 7416824 w 7416824"/>
              <a:gd name="connsiteY13" fmla="*/ 702831 h 1464231"/>
              <a:gd name="connsiteX14" fmla="*/ 7416824 w 7416824"/>
              <a:gd name="connsiteY14" fmla="*/ 1220188 h 1464231"/>
              <a:gd name="connsiteX15" fmla="*/ 7172781 w 7416824"/>
              <a:gd name="connsiteY15" fmla="*/ 1464231 h 1464231"/>
              <a:gd name="connsiteX16" fmla="*/ 6687769 w 7416824"/>
              <a:gd name="connsiteY16" fmla="*/ 1464231 h 1464231"/>
              <a:gd name="connsiteX17" fmla="*/ 5925608 w 7416824"/>
              <a:gd name="connsiteY17" fmla="*/ 1464231 h 1464231"/>
              <a:gd name="connsiteX18" fmla="*/ 5232734 w 7416824"/>
              <a:gd name="connsiteY18" fmla="*/ 1464231 h 1464231"/>
              <a:gd name="connsiteX19" fmla="*/ 4401286 w 7416824"/>
              <a:gd name="connsiteY19" fmla="*/ 1464231 h 1464231"/>
              <a:gd name="connsiteX20" fmla="*/ 3916274 w 7416824"/>
              <a:gd name="connsiteY20" fmla="*/ 1464231 h 1464231"/>
              <a:gd name="connsiteX21" fmla="*/ 3361975 w 7416824"/>
              <a:gd name="connsiteY21" fmla="*/ 1464231 h 1464231"/>
              <a:gd name="connsiteX22" fmla="*/ 2530527 w 7416824"/>
              <a:gd name="connsiteY22" fmla="*/ 1464231 h 1464231"/>
              <a:gd name="connsiteX23" fmla="*/ 1837653 w 7416824"/>
              <a:gd name="connsiteY23" fmla="*/ 1464231 h 1464231"/>
              <a:gd name="connsiteX24" fmla="*/ 1006204 w 7416824"/>
              <a:gd name="connsiteY24" fmla="*/ 1464231 h 1464231"/>
              <a:gd name="connsiteX25" fmla="*/ 244043 w 7416824"/>
              <a:gd name="connsiteY25" fmla="*/ 1464231 h 1464231"/>
              <a:gd name="connsiteX26" fmla="*/ 0 w 7416824"/>
              <a:gd name="connsiteY26" fmla="*/ 1220188 h 1464231"/>
              <a:gd name="connsiteX27" fmla="*/ 0 w 7416824"/>
              <a:gd name="connsiteY27" fmla="*/ 741877 h 1464231"/>
              <a:gd name="connsiteX28" fmla="*/ 0 w 7416824"/>
              <a:gd name="connsiteY28" fmla="*/ 244043 h 1464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416824" h="1464231" fill="none" extrusionOk="0">
                <a:moveTo>
                  <a:pt x="0" y="244043"/>
                </a:moveTo>
                <a:cubicBezTo>
                  <a:pt x="8321" y="110861"/>
                  <a:pt x="127428" y="-12599"/>
                  <a:pt x="244043" y="0"/>
                </a:cubicBezTo>
                <a:cubicBezTo>
                  <a:pt x="416067" y="-13609"/>
                  <a:pt x="629820" y="31628"/>
                  <a:pt x="936917" y="0"/>
                </a:cubicBezTo>
                <a:cubicBezTo>
                  <a:pt x="1244014" y="-31628"/>
                  <a:pt x="1250460" y="-1546"/>
                  <a:pt x="1560503" y="0"/>
                </a:cubicBezTo>
                <a:cubicBezTo>
                  <a:pt x="1870546" y="1546"/>
                  <a:pt x="1924087" y="22321"/>
                  <a:pt x="2045515" y="0"/>
                </a:cubicBezTo>
                <a:cubicBezTo>
                  <a:pt x="2166943" y="-22321"/>
                  <a:pt x="2575174" y="-24302"/>
                  <a:pt x="2738389" y="0"/>
                </a:cubicBezTo>
                <a:cubicBezTo>
                  <a:pt x="2901604" y="24302"/>
                  <a:pt x="3124861" y="24604"/>
                  <a:pt x="3431262" y="0"/>
                </a:cubicBezTo>
                <a:cubicBezTo>
                  <a:pt x="3737663" y="-24604"/>
                  <a:pt x="3979774" y="18909"/>
                  <a:pt x="4262711" y="0"/>
                </a:cubicBezTo>
                <a:cubicBezTo>
                  <a:pt x="4545648" y="-18909"/>
                  <a:pt x="4867167" y="-9118"/>
                  <a:pt x="5024872" y="0"/>
                </a:cubicBezTo>
                <a:cubicBezTo>
                  <a:pt x="5182577" y="9118"/>
                  <a:pt x="5457398" y="3411"/>
                  <a:pt x="5648459" y="0"/>
                </a:cubicBezTo>
                <a:cubicBezTo>
                  <a:pt x="5839520" y="-3411"/>
                  <a:pt x="6069027" y="24524"/>
                  <a:pt x="6272045" y="0"/>
                </a:cubicBezTo>
                <a:cubicBezTo>
                  <a:pt x="6475063" y="-24524"/>
                  <a:pt x="6802776" y="15842"/>
                  <a:pt x="7172781" y="0"/>
                </a:cubicBezTo>
                <a:cubicBezTo>
                  <a:pt x="7327465" y="-14699"/>
                  <a:pt x="7436764" y="125829"/>
                  <a:pt x="7416824" y="244043"/>
                </a:cubicBezTo>
                <a:cubicBezTo>
                  <a:pt x="7438125" y="429194"/>
                  <a:pt x="7413734" y="576560"/>
                  <a:pt x="7416824" y="702831"/>
                </a:cubicBezTo>
                <a:cubicBezTo>
                  <a:pt x="7419914" y="829102"/>
                  <a:pt x="7427538" y="1037183"/>
                  <a:pt x="7416824" y="1220188"/>
                </a:cubicBezTo>
                <a:cubicBezTo>
                  <a:pt x="7415068" y="1347966"/>
                  <a:pt x="7333424" y="1462681"/>
                  <a:pt x="7172781" y="1464231"/>
                </a:cubicBezTo>
                <a:cubicBezTo>
                  <a:pt x="6988411" y="1465218"/>
                  <a:pt x="6829803" y="1446739"/>
                  <a:pt x="6687769" y="1464231"/>
                </a:cubicBezTo>
                <a:cubicBezTo>
                  <a:pt x="6545735" y="1481723"/>
                  <a:pt x="6137674" y="1445334"/>
                  <a:pt x="5925608" y="1464231"/>
                </a:cubicBezTo>
                <a:cubicBezTo>
                  <a:pt x="5713542" y="1483128"/>
                  <a:pt x="5436733" y="1498682"/>
                  <a:pt x="5232734" y="1464231"/>
                </a:cubicBezTo>
                <a:cubicBezTo>
                  <a:pt x="5028735" y="1429780"/>
                  <a:pt x="4637134" y="1475106"/>
                  <a:pt x="4401286" y="1464231"/>
                </a:cubicBezTo>
                <a:cubicBezTo>
                  <a:pt x="4165438" y="1453356"/>
                  <a:pt x="4043905" y="1446082"/>
                  <a:pt x="3916274" y="1464231"/>
                </a:cubicBezTo>
                <a:cubicBezTo>
                  <a:pt x="3788643" y="1482380"/>
                  <a:pt x="3559722" y="1443194"/>
                  <a:pt x="3361975" y="1464231"/>
                </a:cubicBezTo>
                <a:cubicBezTo>
                  <a:pt x="3164228" y="1485268"/>
                  <a:pt x="2723120" y="1486777"/>
                  <a:pt x="2530527" y="1464231"/>
                </a:cubicBezTo>
                <a:cubicBezTo>
                  <a:pt x="2337934" y="1441685"/>
                  <a:pt x="2033228" y="1443704"/>
                  <a:pt x="1837653" y="1464231"/>
                </a:cubicBezTo>
                <a:cubicBezTo>
                  <a:pt x="1642078" y="1484758"/>
                  <a:pt x="1219468" y="1477915"/>
                  <a:pt x="1006204" y="1464231"/>
                </a:cubicBezTo>
                <a:cubicBezTo>
                  <a:pt x="792940" y="1450547"/>
                  <a:pt x="591786" y="1465908"/>
                  <a:pt x="244043" y="1464231"/>
                </a:cubicBezTo>
                <a:cubicBezTo>
                  <a:pt x="106410" y="1461259"/>
                  <a:pt x="-7095" y="1335385"/>
                  <a:pt x="0" y="1220188"/>
                </a:cubicBezTo>
                <a:cubicBezTo>
                  <a:pt x="14845" y="1071058"/>
                  <a:pt x="854" y="964154"/>
                  <a:pt x="0" y="741877"/>
                </a:cubicBezTo>
                <a:cubicBezTo>
                  <a:pt x="-854" y="519600"/>
                  <a:pt x="-1336" y="421976"/>
                  <a:pt x="0" y="244043"/>
                </a:cubicBezTo>
                <a:close/>
              </a:path>
              <a:path w="7416824" h="1464231" stroke="0" extrusionOk="0">
                <a:moveTo>
                  <a:pt x="0" y="244043"/>
                </a:moveTo>
                <a:cubicBezTo>
                  <a:pt x="-17353" y="123731"/>
                  <a:pt x="101649" y="61"/>
                  <a:pt x="244043" y="0"/>
                </a:cubicBezTo>
                <a:cubicBezTo>
                  <a:pt x="478038" y="14010"/>
                  <a:pt x="628422" y="-5237"/>
                  <a:pt x="798342" y="0"/>
                </a:cubicBezTo>
                <a:cubicBezTo>
                  <a:pt x="968262" y="5237"/>
                  <a:pt x="1076231" y="26075"/>
                  <a:pt x="1352641" y="0"/>
                </a:cubicBezTo>
                <a:cubicBezTo>
                  <a:pt x="1629051" y="-26075"/>
                  <a:pt x="1725075" y="5995"/>
                  <a:pt x="1976228" y="0"/>
                </a:cubicBezTo>
                <a:cubicBezTo>
                  <a:pt x="2227381" y="-5995"/>
                  <a:pt x="2528668" y="4231"/>
                  <a:pt x="2738389" y="0"/>
                </a:cubicBezTo>
                <a:cubicBezTo>
                  <a:pt x="2948110" y="-4231"/>
                  <a:pt x="3201912" y="-19885"/>
                  <a:pt x="3569837" y="0"/>
                </a:cubicBezTo>
                <a:cubicBezTo>
                  <a:pt x="3937762" y="19885"/>
                  <a:pt x="3924483" y="-12116"/>
                  <a:pt x="4262711" y="0"/>
                </a:cubicBezTo>
                <a:cubicBezTo>
                  <a:pt x="4600939" y="12116"/>
                  <a:pt x="4673671" y="156"/>
                  <a:pt x="4955585" y="0"/>
                </a:cubicBezTo>
                <a:cubicBezTo>
                  <a:pt x="5237499" y="-156"/>
                  <a:pt x="5372299" y="-16674"/>
                  <a:pt x="5509884" y="0"/>
                </a:cubicBezTo>
                <a:cubicBezTo>
                  <a:pt x="5647469" y="16674"/>
                  <a:pt x="5796212" y="-13732"/>
                  <a:pt x="5994896" y="0"/>
                </a:cubicBezTo>
                <a:cubicBezTo>
                  <a:pt x="6193580" y="13732"/>
                  <a:pt x="6686789" y="11057"/>
                  <a:pt x="7172781" y="0"/>
                </a:cubicBezTo>
                <a:cubicBezTo>
                  <a:pt x="7321023" y="23729"/>
                  <a:pt x="7423269" y="77493"/>
                  <a:pt x="7416824" y="244043"/>
                </a:cubicBezTo>
                <a:cubicBezTo>
                  <a:pt x="7417049" y="461028"/>
                  <a:pt x="7424674" y="545248"/>
                  <a:pt x="7416824" y="712593"/>
                </a:cubicBezTo>
                <a:cubicBezTo>
                  <a:pt x="7408975" y="879938"/>
                  <a:pt x="7414170" y="1100150"/>
                  <a:pt x="7416824" y="1220188"/>
                </a:cubicBezTo>
                <a:cubicBezTo>
                  <a:pt x="7393322" y="1372041"/>
                  <a:pt x="7306997" y="1469186"/>
                  <a:pt x="7172781" y="1464231"/>
                </a:cubicBezTo>
                <a:cubicBezTo>
                  <a:pt x="6890828" y="1471731"/>
                  <a:pt x="6685598" y="1454972"/>
                  <a:pt x="6549195" y="1464231"/>
                </a:cubicBezTo>
                <a:cubicBezTo>
                  <a:pt x="6412792" y="1473490"/>
                  <a:pt x="6190368" y="1476827"/>
                  <a:pt x="6064183" y="1464231"/>
                </a:cubicBezTo>
                <a:cubicBezTo>
                  <a:pt x="5937998" y="1451635"/>
                  <a:pt x="5566763" y="1491995"/>
                  <a:pt x="5232734" y="1464231"/>
                </a:cubicBezTo>
                <a:cubicBezTo>
                  <a:pt x="4898705" y="1436467"/>
                  <a:pt x="4959449" y="1453309"/>
                  <a:pt x="4747723" y="1464231"/>
                </a:cubicBezTo>
                <a:cubicBezTo>
                  <a:pt x="4535997" y="1475153"/>
                  <a:pt x="4380732" y="1467985"/>
                  <a:pt x="4262711" y="1464231"/>
                </a:cubicBezTo>
                <a:cubicBezTo>
                  <a:pt x="4144690" y="1460477"/>
                  <a:pt x="3953917" y="1465837"/>
                  <a:pt x="3708412" y="1464231"/>
                </a:cubicBezTo>
                <a:cubicBezTo>
                  <a:pt x="3462907" y="1462625"/>
                  <a:pt x="3061008" y="1480922"/>
                  <a:pt x="2876963" y="1464231"/>
                </a:cubicBezTo>
                <a:cubicBezTo>
                  <a:pt x="2692918" y="1447540"/>
                  <a:pt x="2548753" y="1476475"/>
                  <a:pt x="2391952" y="1464231"/>
                </a:cubicBezTo>
                <a:cubicBezTo>
                  <a:pt x="2235151" y="1451987"/>
                  <a:pt x="1741010" y="1479306"/>
                  <a:pt x="1560503" y="1464231"/>
                </a:cubicBezTo>
                <a:cubicBezTo>
                  <a:pt x="1379996" y="1449156"/>
                  <a:pt x="1243413" y="1473087"/>
                  <a:pt x="1075492" y="1464231"/>
                </a:cubicBezTo>
                <a:cubicBezTo>
                  <a:pt x="907571" y="1455375"/>
                  <a:pt x="454901" y="1505769"/>
                  <a:pt x="244043" y="1464231"/>
                </a:cubicBezTo>
                <a:cubicBezTo>
                  <a:pt x="104957" y="1435834"/>
                  <a:pt x="23056" y="1351449"/>
                  <a:pt x="0" y="1220188"/>
                </a:cubicBezTo>
                <a:cubicBezTo>
                  <a:pt x="-11115" y="1100202"/>
                  <a:pt x="5412" y="899554"/>
                  <a:pt x="0" y="741877"/>
                </a:cubicBezTo>
                <a:cubicBezTo>
                  <a:pt x="-5412" y="584200"/>
                  <a:pt x="21451" y="375717"/>
                  <a:pt x="0" y="244043"/>
                </a:cubicBezTo>
                <a:close/>
              </a:path>
            </a:pathLst>
          </a:custGeom>
          <a:solidFill>
            <a:schemeClr val="bg1"/>
          </a:solidFill>
          <a:ln>
            <a:prstDash val="solid"/>
            <a:extLst>
              <a:ext uri="{C807C97D-BFC1-408E-A445-0C87EB9F89A2}">
                <ask:lineSketchStyleProps xmlns="" xmlns:ask="http://schemas.microsoft.com/office/drawing/2018/sketchyshapes" sd="36881690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36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altLang="en-US" sz="3200" b="1" dirty="0">
              <a:solidFill>
                <a:srgbClr val="FFC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226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 decel="100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52" grpId="0"/>
      <p:bldP spid="53" grpId="0"/>
      <p:bldP spid="56" grpId="0" animBg="1"/>
      <p:bldP spid="57" grpId="0" animBg="1"/>
      <p:bldP spid="5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1405431" y="275229"/>
            <a:ext cx="9998110" cy="100483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57E8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b="1" dirty="0">
              <a:solidFill>
                <a:srgbClr val="457E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6781" y="1403532"/>
            <a:ext cx="11800953" cy="5198234"/>
            <a:chOff x="196781" y="1112659"/>
            <a:chExt cx="11800953" cy="5489107"/>
          </a:xfrm>
        </p:grpSpPr>
        <p:sp>
          <p:nvSpPr>
            <p:cNvPr id="9" name="Snip Single Corner Rectangle 8"/>
            <p:cNvSpPr/>
            <p:nvPr/>
          </p:nvSpPr>
          <p:spPr>
            <a:xfrm>
              <a:off x="196781" y="1112659"/>
              <a:ext cx="11800953" cy="5489107"/>
            </a:xfrm>
            <a:prstGeom prst="snip1Rect">
              <a:avLst>
                <a:gd name="adj" fmla="val 0"/>
              </a:avLst>
            </a:prstGeom>
            <a:noFill/>
            <a:ln w="28575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84285" y="1894410"/>
              <a:ext cx="1162594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  <a:buFontTx/>
                <a:buNone/>
              </a:pPr>
              <a:r>
                <a:rPr lang="en-US" sz="280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endPara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组合 7"/>
          <p:cNvGrpSpPr/>
          <p:nvPr/>
        </p:nvGrpSpPr>
        <p:grpSpPr>
          <a:xfrm>
            <a:off x="19804" y="272177"/>
            <a:ext cx="11394879" cy="1053284"/>
            <a:chOff x="9155461" y="3181739"/>
            <a:chExt cx="11394879" cy="1053284"/>
          </a:xfrm>
        </p:grpSpPr>
        <p:sp>
          <p:nvSpPr>
            <p:cNvPr id="3" name="文本框 73"/>
            <p:cNvSpPr txBox="1"/>
            <p:nvPr/>
          </p:nvSpPr>
          <p:spPr>
            <a:xfrm>
              <a:off x="10529947" y="3222952"/>
              <a:ext cx="1002039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smtClean="0">
                  <a:solidFill>
                    <a:srgbClr val="457E80"/>
                  </a:solidFill>
                  <a:latin typeface="Arial" panose="020B0604020202020204" pitchFamily="34" charset="0"/>
                  <a:ea typeface="汉仪帅线体简" panose="00020600040101010101" pitchFamily="18" charset="-122"/>
                  <a:cs typeface="Arial" panose="020B0604020202020204" pitchFamily="34" charset="0"/>
                </a:rPr>
                <a:t>Phân tích các bộ phận tạo thành những tiếng khác trong câu tục ngữ trên. Rút ra nhận xét.</a:t>
              </a:r>
              <a:endParaRPr lang="zh-CN" altLang="en-US" sz="2800" b="1" dirty="0">
                <a:solidFill>
                  <a:srgbClr val="457E80"/>
                </a:solidFill>
                <a:latin typeface="Arial" panose="020B0604020202020204" pitchFamily="34" charset="0"/>
                <a:ea typeface="汉仪帅线体简" panose="00020600040101010101" pitchFamily="18" charset="-122"/>
                <a:cs typeface="Arial" panose="020B0604020202020204" pitchFamily="34" charset="0"/>
              </a:endParaRPr>
            </a:p>
          </p:txBody>
        </p:sp>
        <p:pic>
          <p:nvPicPr>
            <p:cNvPr id="4" name="图片 7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55461" y="3181739"/>
              <a:ext cx="1341858" cy="1053284"/>
            </a:xfrm>
            <a:prstGeom prst="rect">
              <a:avLst/>
            </a:prstGeom>
          </p:spPr>
        </p:pic>
      </p:grpSp>
      <p:grpSp>
        <p:nvGrpSpPr>
          <p:cNvPr id="5" name="组合 83"/>
          <p:cNvGrpSpPr/>
          <p:nvPr/>
        </p:nvGrpSpPr>
        <p:grpSpPr>
          <a:xfrm>
            <a:off x="-17585" y="5963588"/>
            <a:ext cx="12203723" cy="889098"/>
            <a:chOff x="-17585" y="5729324"/>
            <a:chExt cx="12203723" cy="1123362"/>
          </a:xfrm>
        </p:grpSpPr>
        <p:pic>
          <p:nvPicPr>
            <p:cNvPr id="6" name="图片 8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7" name="图片 8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D7AF7D9-3023-48B4-ABD1-453532CAA49F}"/>
              </a:ext>
            </a:extLst>
          </p:cNvPr>
          <p:cNvSpPr txBox="1"/>
          <p:nvPr/>
        </p:nvSpPr>
        <p:spPr>
          <a:xfrm>
            <a:off x="1996818" y="1717044"/>
            <a:ext cx="9191314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en-US" sz="3600" b="1">
                <a:solidFill>
                  <a:srgbClr val="9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3600" b="1" smtClean="0">
                <a:solidFill>
                  <a:srgbClr val="9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600" b="1" smtClean="0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Bầu </a:t>
            </a:r>
            <a:r>
              <a:rPr lang="en-US" altLang="en-US" sz="3600" b="1" dirty="0" err="1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sz="3600" b="1" dirty="0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3600" b="1" dirty="0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3600" b="1" dirty="0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bí</a:t>
            </a:r>
            <a:r>
              <a:rPr lang="en-US" altLang="en-US" sz="3600" b="1" dirty="0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3600" b="1" dirty="0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en-US" altLang="en-US" sz="3600" b="1" dirty="0" err="1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Tuy</a:t>
            </a:r>
            <a:r>
              <a:rPr lang="en-US" altLang="en-US" sz="3600" b="1" dirty="0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rằng</a:t>
            </a:r>
            <a:r>
              <a:rPr lang="en-US" altLang="en-US" sz="3600" b="1" dirty="0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600" b="1" dirty="0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3600" b="1" dirty="0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3600" b="1" dirty="0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3600" b="1" dirty="0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gi</a:t>
            </a:r>
            <a:r>
              <a:rPr lang="en-US" altLang="en-US" sz="3600" b="1" err="1">
                <a:solidFill>
                  <a:srgbClr val="900000"/>
                </a:solidFill>
                <a:latin typeface="UTM Aptima" panose="020406030505060202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600" b="1" err="1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3600" b="1" smtClean="0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altLang="en-US" sz="3600" dirty="0">
              <a:solidFill>
                <a:srgbClr val="CCFF66"/>
              </a:solidFill>
              <a:latin typeface="UTM Aptima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6056" y="3266698"/>
            <a:ext cx="11322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UTM Aptima" panose="02040603050506020204" pitchFamily="18" charset="0"/>
              </a:rPr>
              <a:t>a) </a:t>
            </a:r>
            <a:r>
              <a:rPr lang="en-US" altLang="en-US" sz="2800">
                <a:latin typeface="UTM Aptima" panose="02040603050506020204" pitchFamily="18" charset="0"/>
                <a:cs typeface="Times New Roman" panose="02020603050405020304" pitchFamily="18" charset="0"/>
              </a:rPr>
              <a:t>Tìm trong câu tục ngữ trên, các tiếng có đủ 3 bộ phận như tiếng </a:t>
            </a:r>
            <a:r>
              <a:rPr lang="en-US" altLang="en-US" sz="2800" b="1">
                <a:solidFill>
                  <a:srgbClr val="FF33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Bầu</a:t>
            </a:r>
            <a:r>
              <a:rPr lang="en-US" altLang="en-US" sz="2800" b="1" smtClean="0">
                <a:solidFill>
                  <a:srgbClr val="FF33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>
              <a:solidFill>
                <a:srgbClr val="FF3300"/>
              </a:solidFill>
              <a:latin typeface="UTM Aptima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Text Box 8">
            <a:extLst>
              <a:ext uri="{FF2B5EF4-FFF2-40B4-BE49-F238E27FC236}">
                <a16:creationId xmlns:a16="http://schemas.microsoft.com/office/drawing/2014/main" id="{9BC1838C-A72A-4941-B6A6-ED486FBB0C81}"/>
              </a:ext>
            </a:extLst>
          </p:cNvPr>
          <p:cNvSpPr txBox="1"/>
          <p:nvPr/>
        </p:nvSpPr>
        <p:spPr>
          <a:xfrm>
            <a:off x="1614212" y="4159397"/>
            <a:ext cx="9557694" cy="1328023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70C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3600" b="1" dirty="0">
                <a:solidFill>
                  <a:srgbClr val="0070C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70C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3600" b="1" dirty="0">
                <a:solidFill>
                  <a:srgbClr val="0070C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70C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bí</a:t>
            </a:r>
            <a:r>
              <a:rPr lang="en-US" altLang="en-US" sz="3600" b="1" dirty="0">
                <a:solidFill>
                  <a:srgbClr val="0070C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70C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3600" b="1" dirty="0">
                <a:solidFill>
                  <a:srgbClr val="0070C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70C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tuy</a:t>
            </a:r>
            <a:r>
              <a:rPr lang="en-US" altLang="en-US" sz="3600" b="1" dirty="0">
                <a:solidFill>
                  <a:srgbClr val="0070C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70C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rằng</a:t>
            </a:r>
            <a:r>
              <a:rPr lang="en-US" altLang="en-US" sz="3600" b="1" dirty="0">
                <a:solidFill>
                  <a:srgbClr val="0070C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70C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600" b="1" dirty="0">
                <a:solidFill>
                  <a:srgbClr val="0070C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70C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3600" b="1" dirty="0">
                <a:solidFill>
                  <a:srgbClr val="0070C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70C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3600" b="1" dirty="0">
                <a:solidFill>
                  <a:srgbClr val="0070C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70C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3600" b="1" dirty="0">
                <a:solidFill>
                  <a:srgbClr val="0070C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70C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>
                <a:solidFill>
                  <a:srgbClr val="0070C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smtClean="0">
                <a:solidFill>
                  <a:srgbClr val="0070C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gi</a:t>
            </a:r>
            <a:r>
              <a:rPr lang="en-US" altLang="en-US" sz="3600" b="1" smtClean="0">
                <a:solidFill>
                  <a:srgbClr val="0070C0"/>
                </a:solidFill>
                <a:latin typeface="UTM Aptima" panose="020406030505060202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600" b="1" smtClean="0">
                <a:solidFill>
                  <a:srgbClr val="0070C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n.</a:t>
            </a:r>
            <a:endParaRPr lang="en-US" altLang="en-US" sz="3600" b="1" dirty="0">
              <a:solidFill>
                <a:srgbClr val="0070C0"/>
              </a:solidFill>
              <a:latin typeface="UTM Aptima" panose="020406030505060202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36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1405431" y="275229"/>
            <a:ext cx="9998110" cy="100483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57E8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b="1" dirty="0">
              <a:solidFill>
                <a:srgbClr val="457E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6781" y="1403532"/>
            <a:ext cx="11800953" cy="5198234"/>
            <a:chOff x="196781" y="1112659"/>
            <a:chExt cx="11800953" cy="5489107"/>
          </a:xfrm>
        </p:grpSpPr>
        <p:sp>
          <p:nvSpPr>
            <p:cNvPr id="9" name="Snip Single Corner Rectangle 8"/>
            <p:cNvSpPr/>
            <p:nvPr/>
          </p:nvSpPr>
          <p:spPr>
            <a:xfrm>
              <a:off x="196781" y="1112659"/>
              <a:ext cx="11800953" cy="5489107"/>
            </a:xfrm>
            <a:prstGeom prst="snip1Rect">
              <a:avLst>
                <a:gd name="adj" fmla="val 0"/>
              </a:avLst>
            </a:prstGeom>
            <a:noFill/>
            <a:ln w="28575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84285" y="1894410"/>
              <a:ext cx="1162594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  <a:buFontTx/>
                <a:buNone/>
              </a:pPr>
              <a:r>
                <a:rPr lang="en-US" sz="2800">
                  <a:solidFill>
                    <a:srgbClr val="22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endPara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组合 7"/>
          <p:cNvGrpSpPr/>
          <p:nvPr/>
        </p:nvGrpSpPr>
        <p:grpSpPr>
          <a:xfrm>
            <a:off x="19804" y="272177"/>
            <a:ext cx="11394879" cy="1053284"/>
            <a:chOff x="9155461" y="3181739"/>
            <a:chExt cx="11394879" cy="1053284"/>
          </a:xfrm>
        </p:grpSpPr>
        <p:sp>
          <p:nvSpPr>
            <p:cNvPr id="3" name="文本框 73"/>
            <p:cNvSpPr txBox="1"/>
            <p:nvPr/>
          </p:nvSpPr>
          <p:spPr>
            <a:xfrm>
              <a:off x="10529947" y="3222952"/>
              <a:ext cx="1002039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smtClean="0">
                  <a:solidFill>
                    <a:srgbClr val="457E80"/>
                  </a:solidFill>
                  <a:latin typeface="Arial" panose="020B0604020202020204" pitchFamily="34" charset="0"/>
                  <a:ea typeface="汉仪帅线体简" panose="00020600040101010101" pitchFamily="18" charset="-122"/>
                  <a:cs typeface="Arial" panose="020B0604020202020204" pitchFamily="34" charset="0"/>
                </a:rPr>
                <a:t>Phân tích các bộ phận tạo thành những tiếng khác trong câu tục ngữ trên. Rút ra nhận xét.</a:t>
              </a:r>
              <a:endParaRPr lang="zh-CN" altLang="en-US" sz="2800" b="1" dirty="0">
                <a:solidFill>
                  <a:srgbClr val="457E80"/>
                </a:solidFill>
                <a:latin typeface="Arial" panose="020B0604020202020204" pitchFamily="34" charset="0"/>
                <a:ea typeface="汉仪帅线体简" panose="00020600040101010101" pitchFamily="18" charset="-122"/>
                <a:cs typeface="Arial" panose="020B0604020202020204" pitchFamily="34" charset="0"/>
              </a:endParaRPr>
            </a:p>
          </p:txBody>
        </p:sp>
        <p:pic>
          <p:nvPicPr>
            <p:cNvPr id="4" name="图片 7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55461" y="3181739"/>
              <a:ext cx="1341858" cy="1053284"/>
            </a:xfrm>
            <a:prstGeom prst="rect">
              <a:avLst/>
            </a:prstGeom>
          </p:spPr>
        </p:pic>
      </p:grpSp>
      <p:grpSp>
        <p:nvGrpSpPr>
          <p:cNvPr id="5" name="组合 83"/>
          <p:cNvGrpSpPr/>
          <p:nvPr/>
        </p:nvGrpSpPr>
        <p:grpSpPr>
          <a:xfrm>
            <a:off x="-17585" y="5963588"/>
            <a:ext cx="12203723" cy="889098"/>
            <a:chOff x="-17585" y="5729324"/>
            <a:chExt cx="12203723" cy="1123362"/>
          </a:xfrm>
        </p:grpSpPr>
        <p:pic>
          <p:nvPicPr>
            <p:cNvPr id="6" name="图片 8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7" name="图片 8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D7AF7D9-3023-48B4-ABD1-453532CAA49F}"/>
              </a:ext>
            </a:extLst>
          </p:cNvPr>
          <p:cNvSpPr txBox="1"/>
          <p:nvPr/>
        </p:nvSpPr>
        <p:spPr>
          <a:xfrm>
            <a:off x="1996818" y="1416595"/>
            <a:ext cx="9191314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en-US" sz="3600" b="1">
                <a:solidFill>
                  <a:srgbClr val="9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3600" b="1" smtClean="0">
                <a:solidFill>
                  <a:srgbClr val="9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600" b="1" smtClean="0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Bầu </a:t>
            </a:r>
            <a:r>
              <a:rPr lang="en-US" altLang="en-US" sz="3600" b="1" dirty="0" err="1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sz="3600" b="1" dirty="0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3600" b="1" dirty="0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3600" b="1" dirty="0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bí</a:t>
            </a:r>
            <a:r>
              <a:rPr lang="en-US" altLang="en-US" sz="3600" b="1" dirty="0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3600" b="1" dirty="0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en-US" altLang="en-US" sz="3600" b="1" dirty="0" err="1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Tuy</a:t>
            </a:r>
            <a:r>
              <a:rPr lang="en-US" altLang="en-US" sz="3600" b="1" dirty="0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rằng</a:t>
            </a:r>
            <a:r>
              <a:rPr lang="en-US" altLang="en-US" sz="3600" b="1" dirty="0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600" b="1" dirty="0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3600" b="1" dirty="0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3600" b="1" dirty="0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3600" b="1" dirty="0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gi</a:t>
            </a:r>
            <a:r>
              <a:rPr lang="en-US" altLang="en-US" sz="3600" b="1" err="1">
                <a:solidFill>
                  <a:srgbClr val="900000"/>
                </a:solidFill>
                <a:latin typeface="UTM Aptima" panose="020406030505060202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600" b="1" err="1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3600" b="1" smtClean="0">
                <a:solidFill>
                  <a:srgbClr val="9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altLang="en-US" sz="3600" dirty="0">
              <a:solidFill>
                <a:srgbClr val="CCFF66"/>
              </a:solidFill>
              <a:latin typeface="UTM Aptima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0242" y="2612570"/>
            <a:ext cx="11622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UTM Aptima" panose="02040603050506020204" pitchFamily="18" charset="0"/>
              </a:rPr>
              <a:t>b) </a:t>
            </a:r>
            <a:r>
              <a:rPr lang="en-US" altLang="en-US" sz="2800" smtClean="0">
                <a:latin typeface="UTM Aptima" panose="02040603050506020204" pitchFamily="18" charset="0"/>
                <a:cs typeface="Times New Roman" panose="02020603050405020304" pitchFamily="18" charset="0"/>
              </a:rPr>
              <a:t>Tìm trong câu tục ngữ trên, tiếng </a:t>
            </a:r>
            <a:r>
              <a:rPr lang="en-US" altLang="en-US" sz="2800" b="1" smtClean="0">
                <a:latin typeface="UTM Aptima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smtClean="0">
                <a:latin typeface="UTM Aptima" panose="02040603050506020204" pitchFamily="18" charset="0"/>
                <a:cs typeface="Times New Roman" panose="02020603050405020304" pitchFamily="18" charset="0"/>
              </a:rPr>
              <a:t> có đủ 3 bộ phận như tiếng </a:t>
            </a:r>
            <a:r>
              <a:rPr lang="en-US" altLang="en-US" sz="2800" b="1" smtClean="0">
                <a:solidFill>
                  <a:srgbClr val="FF33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Bầu.</a:t>
            </a:r>
            <a:endParaRPr lang="en-US" altLang="en-US" sz="2800" b="1" smtClean="0">
              <a:solidFill>
                <a:srgbClr val="FF3300"/>
              </a:solidFill>
              <a:latin typeface="UTM Aptima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 Box 8">
            <a:extLst>
              <a:ext uri="{FF2B5EF4-FFF2-40B4-BE49-F238E27FC236}">
                <a16:creationId xmlns:a16="http://schemas.microsoft.com/office/drawing/2014/main" id="{3139BA07-1599-4FEC-AC6D-821A9FEF363E}"/>
              </a:ext>
            </a:extLst>
          </p:cNvPr>
          <p:cNvSpPr txBox="1"/>
          <p:nvPr/>
        </p:nvSpPr>
        <p:spPr>
          <a:xfrm>
            <a:off x="2892670" y="3136263"/>
            <a:ext cx="696933" cy="578882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browser_156816">
            <a:extLst>
              <a:ext uri="{FF2B5EF4-FFF2-40B4-BE49-F238E27FC236}">
                <a16:creationId xmlns:a16="http://schemas.microsoft.com/office/drawing/2014/main" id="{7642FF37-7B30-4F3D-B5B5-AD75D0599B2D}"/>
              </a:ext>
            </a:extLst>
          </p:cNvPr>
          <p:cNvSpPr>
            <a:spLocks noChangeAspect="1"/>
          </p:cNvSpPr>
          <p:nvPr/>
        </p:nvSpPr>
        <p:spPr bwMode="auto">
          <a:xfrm>
            <a:off x="1682724" y="3180529"/>
            <a:ext cx="609685" cy="494570"/>
          </a:xfrm>
          <a:custGeom>
            <a:avLst/>
            <a:gdLst>
              <a:gd name="connsiteX0" fmla="*/ 315313 w 606580"/>
              <a:gd name="connsiteY0" fmla="*/ 183936 h 492052"/>
              <a:gd name="connsiteX1" fmla="*/ 301944 w 606580"/>
              <a:gd name="connsiteY1" fmla="*/ 197379 h 492052"/>
              <a:gd name="connsiteX2" fmla="*/ 341216 w 606580"/>
              <a:gd name="connsiteY2" fmla="*/ 236596 h 492052"/>
              <a:gd name="connsiteX3" fmla="*/ 228598 w 606580"/>
              <a:gd name="connsiteY3" fmla="*/ 236596 h 492052"/>
              <a:gd name="connsiteX4" fmla="*/ 228598 w 606580"/>
              <a:gd name="connsiteY4" fmla="*/ 255509 h 492052"/>
              <a:gd name="connsiteX5" fmla="*/ 342238 w 606580"/>
              <a:gd name="connsiteY5" fmla="*/ 255509 h 492052"/>
              <a:gd name="connsiteX6" fmla="*/ 301944 w 606580"/>
              <a:gd name="connsiteY6" fmla="*/ 295653 h 492052"/>
              <a:gd name="connsiteX7" fmla="*/ 315313 w 606580"/>
              <a:gd name="connsiteY7" fmla="*/ 309097 h 492052"/>
              <a:gd name="connsiteX8" fmla="*/ 377982 w 606580"/>
              <a:gd name="connsiteY8" fmla="*/ 246516 h 492052"/>
              <a:gd name="connsiteX9" fmla="*/ 303336 w 606580"/>
              <a:gd name="connsiteY9" fmla="*/ 104296 h 492052"/>
              <a:gd name="connsiteX10" fmla="*/ 445479 w 606580"/>
              <a:gd name="connsiteY10" fmla="*/ 246238 h 492052"/>
              <a:gd name="connsiteX11" fmla="*/ 303336 w 606580"/>
              <a:gd name="connsiteY11" fmla="*/ 388180 h 492052"/>
              <a:gd name="connsiteX12" fmla="*/ 161101 w 606580"/>
              <a:gd name="connsiteY12" fmla="*/ 246238 h 492052"/>
              <a:gd name="connsiteX13" fmla="*/ 303336 w 606580"/>
              <a:gd name="connsiteY13" fmla="*/ 104296 h 492052"/>
              <a:gd name="connsiteX14" fmla="*/ 18941 w 606580"/>
              <a:gd name="connsiteY14" fmla="*/ 18911 h 492052"/>
              <a:gd name="connsiteX15" fmla="*/ 18941 w 606580"/>
              <a:gd name="connsiteY15" fmla="*/ 473141 h 492052"/>
              <a:gd name="connsiteX16" fmla="*/ 587639 w 606580"/>
              <a:gd name="connsiteY16" fmla="*/ 473141 h 492052"/>
              <a:gd name="connsiteX17" fmla="*/ 587639 w 606580"/>
              <a:gd name="connsiteY17" fmla="*/ 18911 h 492052"/>
              <a:gd name="connsiteX18" fmla="*/ 0 w 606580"/>
              <a:gd name="connsiteY18" fmla="*/ 0 h 492052"/>
              <a:gd name="connsiteX19" fmla="*/ 606580 w 606580"/>
              <a:gd name="connsiteY19" fmla="*/ 0 h 492052"/>
              <a:gd name="connsiteX20" fmla="*/ 606580 w 606580"/>
              <a:gd name="connsiteY20" fmla="*/ 492052 h 492052"/>
              <a:gd name="connsiteX21" fmla="*/ 0 w 606580"/>
              <a:gd name="connsiteY21" fmla="*/ 492052 h 492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6580" h="492052">
                <a:moveTo>
                  <a:pt x="315313" y="183936"/>
                </a:moveTo>
                <a:lnTo>
                  <a:pt x="301944" y="197379"/>
                </a:lnTo>
                <a:lnTo>
                  <a:pt x="341216" y="236596"/>
                </a:lnTo>
                <a:lnTo>
                  <a:pt x="228598" y="236596"/>
                </a:lnTo>
                <a:lnTo>
                  <a:pt x="228598" y="255509"/>
                </a:lnTo>
                <a:lnTo>
                  <a:pt x="342238" y="255509"/>
                </a:lnTo>
                <a:lnTo>
                  <a:pt x="301944" y="295653"/>
                </a:lnTo>
                <a:lnTo>
                  <a:pt x="315313" y="309097"/>
                </a:lnTo>
                <a:lnTo>
                  <a:pt x="377982" y="246516"/>
                </a:lnTo>
                <a:close/>
                <a:moveTo>
                  <a:pt x="303336" y="104296"/>
                </a:moveTo>
                <a:cubicBezTo>
                  <a:pt x="381789" y="104296"/>
                  <a:pt x="445479" y="167804"/>
                  <a:pt x="445479" y="246238"/>
                </a:cubicBezTo>
                <a:cubicBezTo>
                  <a:pt x="445479" y="324580"/>
                  <a:pt x="381789" y="388180"/>
                  <a:pt x="303336" y="388180"/>
                </a:cubicBezTo>
                <a:cubicBezTo>
                  <a:pt x="224791" y="388180"/>
                  <a:pt x="161101" y="324580"/>
                  <a:pt x="161101" y="246238"/>
                </a:cubicBezTo>
                <a:cubicBezTo>
                  <a:pt x="161101" y="167804"/>
                  <a:pt x="224791" y="104296"/>
                  <a:pt x="303336" y="104296"/>
                </a:cubicBezTo>
                <a:close/>
                <a:moveTo>
                  <a:pt x="18941" y="18911"/>
                </a:moveTo>
                <a:lnTo>
                  <a:pt x="18941" y="473141"/>
                </a:lnTo>
                <a:lnTo>
                  <a:pt x="587639" y="473141"/>
                </a:lnTo>
                <a:lnTo>
                  <a:pt x="587639" y="18911"/>
                </a:lnTo>
                <a:close/>
                <a:moveTo>
                  <a:pt x="0" y="0"/>
                </a:moveTo>
                <a:lnTo>
                  <a:pt x="606580" y="0"/>
                </a:lnTo>
                <a:lnTo>
                  <a:pt x="606580" y="492052"/>
                </a:lnTo>
                <a:lnTo>
                  <a:pt x="0" y="492052"/>
                </a:lnTo>
                <a:close/>
              </a:path>
            </a:pathLst>
          </a:cu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sp>
      <p:grpSp>
        <p:nvGrpSpPr>
          <p:cNvPr id="32" name="Group 31"/>
          <p:cNvGrpSpPr/>
          <p:nvPr/>
        </p:nvGrpSpPr>
        <p:grpSpPr>
          <a:xfrm>
            <a:off x="1662459" y="5070283"/>
            <a:ext cx="9860031" cy="585954"/>
            <a:chOff x="1648346" y="5153045"/>
            <a:chExt cx="9860031" cy="585954"/>
          </a:xfrm>
        </p:grpSpPr>
        <p:sp>
          <p:nvSpPr>
            <p:cNvPr id="19" name="Text Box 36">
              <a:extLst>
                <a:ext uri="{FF2B5EF4-FFF2-40B4-BE49-F238E27FC236}">
                  <a16:creationId xmlns:a16="http://schemas.microsoft.com/office/drawing/2014/main" id="{0F6BBCED-1429-4120-934E-41ABF17DED9B}"/>
                </a:ext>
              </a:extLst>
            </p:cNvPr>
            <p:cNvSpPr txBox="1"/>
            <p:nvPr/>
          </p:nvSpPr>
          <p:spPr>
            <a:xfrm>
              <a:off x="2326025" y="5154224"/>
              <a:ext cx="9182352" cy="58477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3200" b="1" dirty="0" err="1">
                  <a:solidFill>
                    <a:schemeClr val="accent1"/>
                  </a:solidFill>
                  <a:latin typeface="UTM Aptima" panose="020406030505060202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altLang="en-US" sz="3200" b="1" dirty="0">
                  <a:solidFill>
                    <a:schemeClr val="accent1"/>
                  </a:solidFill>
                  <a:latin typeface="UTM Aptima" panose="020406030505060202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altLang="en-US" sz="3200" b="1" dirty="0" err="1">
                  <a:solidFill>
                    <a:schemeClr val="accent1"/>
                  </a:solidFill>
                  <a:latin typeface="UTM Aptima" panose="02040603050506020204" pitchFamily="18" charset="0"/>
                  <a:cs typeface="Times New Roman" panose="02020603050405020304" pitchFamily="18" charset="0"/>
                </a:rPr>
                <a:t>ơi</a:t>
              </a:r>
              <a:r>
                <a:rPr lang="en-US" altLang="en-US" sz="3200" b="1" dirty="0">
                  <a:solidFill>
                    <a:schemeClr val="accent1"/>
                  </a:solidFill>
                  <a:latin typeface="UTM Aptima" panose="02040603050506020204" pitchFamily="18" charset="0"/>
                  <a:cs typeface="Times New Roman" panose="02020603050405020304" pitchFamily="18" charset="0"/>
                </a:rPr>
                <a:t>” </a:t>
              </a:r>
              <a:r>
                <a:rPr lang="en-US" altLang="en-US" sz="3200" b="1" dirty="0" err="1">
                  <a:solidFill>
                    <a:schemeClr val="accent1"/>
                  </a:solidFill>
                  <a:latin typeface="UTM Aptima" panose="0204060305050602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3200" b="1" dirty="0">
                  <a:solidFill>
                    <a:schemeClr val="accent1"/>
                  </a:solidFill>
                  <a:latin typeface="UTM Aptima" panose="02040603050506020204" pitchFamily="18" charset="0"/>
                  <a:cs typeface="Times New Roman" panose="02020603050405020304" pitchFamily="18" charset="0"/>
                </a:rPr>
                <a:t> vần </a:t>
              </a:r>
              <a:r>
                <a:rPr lang="en-US" altLang="en-US" sz="3200" b="1" dirty="0" err="1">
                  <a:solidFill>
                    <a:schemeClr val="accent1"/>
                  </a:solidFill>
                  <a:latin typeface="UTM Aptima" panose="02040603050506020204" pitchFamily="18" charset="0"/>
                  <a:cs typeface="Times New Roman" panose="02020603050405020304" pitchFamily="18" charset="0"/>
                </a:rPr>
                <a:t>v</a:t>
              </a:r>
              <a:r>
                <a:rPr lang="en-US" altLang="en-US" sz="3200" b="1" dirty="0" err="1">
                  <a:solidFill>
                    <a:schemeClr val="accent1"/>
                  </a:solidFill>
                  <a:latin typeface="UTM Aptima" panose="02040603050506020204" pitchFamily="18" charset="0"/>
                  <a:ea typeface="Times New Roman" panose="02020603050405020304" pitchFamily="18" charset="0"/>
                </a:rPr>
                <a:t>à</a:t>
              </a:r>
              <a:r>
                <a:rPr lang="en-US" altLang="en-US" sz="3200" b="1" dirty="0">
                  <a:solidFill>
                    <a:schemeClr val="accent1"/>
                  </a:solidFill>
                  <a:latin typeface="UTM Aptima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accent1"/>
                  </a:solidFill>
                  <a:latin typeface="UTM Aptima" panose="02040603050506020204" pitchFamily="18" charset="0"/>
                  <a:cs typeface="Times New Roman" panose="02020603050405020304" pitchFamily="18" charset="0"/>
                </a:rPr>
                <a:t>thanh</a:t>
              </a:r>
              <a:r>
                <a:rPr lang="en-US" altLang="en-US" sz="3200" b="1" dirty="0">
                  <a:solidFill>
                    <a:schemeClr val="accent1"/>
                  </a:solidFill>
                  <a:latin typeface="UTM Aptima" panose="0204060305050602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200" b="1" dirty="0" err="1">
                  <a:solidFill>
                    <a:schemeClr val="accent1"/>
                  </a:solidFill>
                  <a:latin typeface="UTM Aptima" panose="0204060305050602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altLang="en-US" sz="3200" b="1" dirty="0">
                  <a:solidFill>
                    <a:schemeClr val="accent1"/>
                  </a:solidFill>
                  <a:latin typeface="UTM Aptima" panose="02040603050506020204" pitchFamily="18" charset="0"/>
                  <a:cs typeface="Times New Roman" panose="02020603050405020304" pitchFamily="18" charset="0"/>
                </a:rPr>
                <a:t> có âm đầu.</a:t>
              </a:r>
              <a:endParaRPr lang="en-US" altLang="en-US" sz="3200" b="1" dirty="0">
                <a:solidFill>
                  <a:schemeClr val="accent1"/>
                </a:solidFill>
                <a:latin typeface="UTM Aptima" panose="020406030505060202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0" name="browser_156816">
              <a:extLst>
                <a:ext uri="{FF2B5EF4-FFF2-40B4-BE49-F238E27FC236}">
                  <a16:creationId xmlns:a16="http://schemas.microsoft.com/office/drawing/2014/main" id="{27E299AD-6666-42A0-8235-5A8EB5CC255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648346" y="5153045"/>
              <a:ext cx="609685" cy="494570"/>
            </a:xfrm>
            <a:custGeom>
              <a:avLst/>
              <a:gdLst>
                <a:gd name="connsiteX0" fmla="*/ 315313 w 606580"/>
                <a:gd name="connsiteY0" fmla="*/ 183936 h 492052"/>
                <a:gd name="connsiteX1" fmla="*/ 301944 w 606580"/>
                <a:gd name="connsiteY1" fmla="*/ 197379 h 492052"/>
                <a:gd name="connsiteX2" fmla="*/ 341216 w 606580"/>
                <a:gd name="connsiteY2" fmla="*/ 236596 h 492052"/>
                <a:gd name="connsiteX3" fmla="*/ 228598 w 606580"/>
                <a:gd name="connsiteY3" fmla="*/ 236596 h 492052"/>
                <a:gd name="connsiteX4" fmla="*/ 228598 w 606580"/>
                <a:gd name="connsiteY4" fmla="*/ 255509 h 492052"/>
                <a:gd name="connsiteX5" fmla="*/ 342238 w 606580"/>
                <a:gd name="connsiteY5" fmla="*/ 255509 h 492052"/>
                <a:gd name="connsiteX6" fmla="*/ 301944 w 606580"/>
                <a:gd name="connsiteY6" fmla="*/ 295653 h 492052"/>
                <a:gd name="connsiteX7" fmla="*/ 315313 w 606580"/>
                <a:gd name="connsiteY7" fmla="*/ 309097 h 492052"/>
                <a:gd name="connsiteX8" fmla="*/ 377982 w 606580"/>
                <a:gd name="connsiteY8" fmla="*/ 246516 h 492052"/>
                <a:gd name="connsiteX9" fmla="*/ 303336 w 606580"/>
                <a:gd name="connsiteY9" fmla="*/ 104296 h 492052"/>
                <a:gd name="connsiteX10" fmla="*/ 445479 w 606580"/>
                <a:gd name="connsiteY10" fmla="*/ 246238 h 492052"/>
                <a:gd name="connsiteX11" fmla="*/ 303336 w 606580"/>
                <a:gd name="connsiteY11" fmla="*/ 388180 h 492052"/>
                <a:gd name="connsiteX12" fmla="*/ 161101 w 606580"/>
                <a:gd name="connsiteY12" fmla="*/ 246238 h 492052"/>
                <a:gd name="connsiteX13" fmla="*/ 303336 w 606580"/>
                <a:gd name="connsiteY13" fmla="*/ 104296 h 492052"/>
                <a:gd name="connsiteX14" fmla="*/ 18941 w 606580"/>
                <a:gd name="connsiteY14" fmla="*/ 18911 h 492052"/>
                <a:gd name="connsiteX15" fmla="*/ 18941 w 606580"/>
                <a:gd name="connsiteY15" fmla="*/ 473141 h 492052"/>
                <a:gd name="connsiteX16" fmla="*/ 587639 w 606580"/>
                <a:gd name="connsiteY16" fmla="*/ 473141 h 492052"/>
                <a:gd name="connsiteX17" fmla="*/ 587639 w 606580"/>
                <a:gd name="connsiteY17" fmla="*/ 18911 h 492052"/>
                <a:gd name="connsiteX18" fmla="*/ 0 w 606580"/>
                <a:gd name="connsiteY18" fmla="*/ 0 h 492052"/>
                <a:gd name="connsiteX19" fmla="*/ 606580 w 606580"/>
                <a:gd name="connsiteY19" fmla="*/ 0 h 492052"/>
                <a:gd name="connsiteX20" fmla="*/ 606580 w 606580"/>
                <a:gd name="connsiteY20" fmla="*/ 492052 h 492052"/>
                <a:gd name="connsiteX21" fmla="*/ 0 w 606580"/>
                <a:gd name="connsiteY21" fmla="*/ 492052 h 492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06580" h="492052">
                  <a:moveTo>
                    <a:pt x="315313" y="183936"/>
                  </a:moveTo>
                  <a:lnTo>
                    <a:pt x="301944" y="197379"/>
                  </a:lnTo>
                  <a:lnTo>
                    <a:pt x="341216" y="236596"/>
                  </a:lnTo>
                  <a:lnTo>
                    <a:pt x="228598" y="236596"/>
                  </a:lnTo>
                  <a:lnTo>
                    <a:pt x="228598" y="255509"/>
                  </a:lnTo>
                  <a:lnTo>
                    <a:pt x="342238" y="255509"/>
                  </a:lnTo>
                  <a:lnTo>
                    <a:pt x="301944" y="295653"/>
                  </a:lnTo>
                  <a:lnTo>
                    <a:pt x="315313" y="309097"/>
                  </a:lnTo>
                  <a:lnTo>
                    <a:pt x="377982" y="246516"/>
                  </a:lnTo>
                  <a:close/>
                  <a:moveTo>
                    <a:pt x="303336" y="104296"/>
                  </a:moveTo>
                  <a:cubicBezTo>
                    <a:pt x="381789" y="104296"/>
                    <a:pt x="445479" y="167804"/>
                    <a:pt x="445479" y="246238"/>
                  </a:cubicBezTo>
                  <a:cubicBezTo>
                    <a:pt x="445479" y="324580"/>
                    <a:pt x="381789" y="388180"/>
                    <a:pt x="303336" y="388180"/>
                  </a:cubicBezTo>
                  <a:cubicBezTo>
                    <a:pt x="224791" y="388180"/>
                    <a:pt x="161101" y="324580"/>
                    <a:pt x="161101" y="246238"/>
                  </a:cubicBezTo>
                  <a:cubicBezTo>
                    <a:pt x="161101" y="167804"/>
                    <a:pt x="224791" y="104296"/>
                    <a:pt x="303336" y="104296"/>
                  </a:cubicBezTo>
                  <a:close/>
                  <a:moveTo>
                    <a:pt x="18941" y="18911"/>
                  </a:moveTo>
                  <a:lnTo>
                    <a:pt x="18941" y="473141"/>
                  </a:lnTo>
                  <a:lnTo>
                    <a:pt x="587639" y="473141"/>
                  </a:lnTo>
                  <a:lnTo>
                    <a:pt x="587639" y="18911"/>
                  </a:lnTo>
                  <a:close/>
                  <a:moveTo>
                    <a:pt x="0" y="0"/>
                  </a:moveTo>
                  <a:lnTo>
                    <a:pt x="606580" y="0"/>
                  </a:lnTo>
                  <a:lnTo>
                    <a:pt x="606580" y="492052"/>
                  </a:lnTo>
                  <a:lnTo>
                    <a:pt x="0" y="492052"/>
                  </a:lnTo>
                  <a:close/>
                </a:path>
              </a:pathLst>
            </a:cu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sp>
      </p:grpSp>
      <p:grpSp>
        <p:nvGrpSpPr>
          <p:cNvPr id="23" name="Group 22"/>
          <p:cNvGrpSpPr/>
          <p:nvPr/>
        </p:nvGrpSpPr>
        <p:grpSpPr>
          <a:xfrm>
            <a:off x="650463" y="3779871"/>
            <a:ext cx="10358525" cy="1024343"/>
            <a:chOff x="1107669" y="3623115"/>
            <a:chExt cx="10358525" cy="1024343"/>
          </a:xfrm>
        </p:grpSpPr>
        <p:sp>
          <p:nvSpPr>
            <p:cNvPr id="22" name="Google Shape;117;p2"/>
            <p:cNvSpPr/>
            <p:nvPr/>
          </p:nvSpPr>
          <p:spPr>
            <a:xfrm>
              <a:off x="1878305" y="3718085"/>
              <a:ext cx="9587889" cy="733835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 dirty="0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43767" y="3771706"/>
              <a:ext cx="97224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3200" b="1" smtClean="0">
                  <a:latin typeface="UTM Aptima" panose="02040603050506020204" pitchFamily="18" charset="0"/>
                  <a:cs typeface="Times New Roman" panose="02020603050405020304" pitchFamily="18" charset="0"/>
                </a:rPr>
                <a:t>Tiếng “ơi” có bộ phận nào? Không có bộ phận nào?</a:t>
              </a:r>
              <a:endParaRPr lang="en-US" altLang="en-US" sz="3200" b="1" dirty="0">
                <a:solidFill>
                  <a:srgbClr val="FF3300"/>
                </a:solidFill>
                <a:latin typeface="UTM Aptima" panose="020406030505060202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7669" y="3623115"/>
              <a:ext cx="1024343" cy="10243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16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82671D72-D365-43AF-B692-F51732DD6F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50" b="37300" l="6500" r="64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921" b="63274"/>
          <a:stretch/>
        </p:blipFill>
        <p:spPr>
          <a:xfrm>
            <a:off x="-524711" y="226072"/>
            <a:ext cx="3779460" cy="2132877"/>
          </a:xfrm>
          <a:prstGeom prst="rect">
            <a:avLst/>
          </a:prstGeom>
        </p:spPr>
      </p:pic>
      <p:pic>
        <p:nvPicPr>
          <p:cNvPr id="3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884" y="3906009"/>
            <a:ext cx="2307774" cy="2803100"/>
          </a:xfrm>
          <a:prstGeom prst="rect">
            <a:avLst/>
          </a:prstGeom>
        </p:spPr>
      </p:pic>
      <p:pic>
        <p:nvPicPr>
          <p:cNvPr id="4" name="图片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3"/>
          <a:stretch/>
        </p:blipFill>
        <p:spPr>
          <a:xfrm>
            <a:off x="9918765" y="1372878"/>
            <a:ext cx="2295006" cy="1533950"/>
          </a:xfrm>
          <a:prstGeom prst="rect">
            <a:avLst/>
          </a:prstGeom>
        </p:spPr>
      </p:pic>
      <p:pic>
        <p:nvPicPr>
          <p:cNvPr id="5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2" y="4491394"/>
            <a:ext cx="1621974" cy="2366606"/>
          </a:xfrm>
          <a:prstGeom prst="rect">
            <a:avLst/>
          </a:prstGeom>
        </p:spPr>
      </p:pic>
      <p:pic>
        <p:nvPicPr>
          <p:cNvPr id="6" name="图片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342" y="219774"/>
            <a:ext cx="980316" cy="481960"/>
          </a:xfrm>
          <a:prstGeom prst="rect">
            <a:avLst/>
          </a:prstGeom>
        </p:spPr>
      </p:pic>
      <p:grpSp>
        <p:nvGrpSpPr>
          <p:cNvPr id="7" name="组合 24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" name="图片 22"/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9" name="图片 23"/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10" name="Text Box 36">
            <a:extLst>
              <a:ext uri="{FF2B5EF4-FFF2-40B4-BE49-F238E27FC236}">
                <a16:creationId xmlns:a16="http://schemas.microsoft.com/office/drawing/2014/main" id="{E5BC2737-21FB-44E5-8F24-58ABB2751F13}"/>
              </a:ext>
            </a:extLst>
          </p:cNvPr>
          <p:cNvSpPr txBox="1"/>
          <p:nvPr/>
        </p:nvSpPr>
        <p:spPr>
          <a:xfrm>
            <a:off x="2853346" y="1454168"/>
            <a:ext cx="5601769" cy="1569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461963" algn="just">
              <a:spcBef>
                <a:spcPct val="50000"/>
              </a:spcBef>
            </a:pP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vài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E348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200" b="1" dirty="0">
                <a:solidFill>
                  <a:srgbClr val="E348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E348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E348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E348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vần</a:t>
            </a:r>
            <a:r>
              <a:rPr lang="en-US" altLang="en-US" sz="3200" b="1" dirty="0">
                <a:solidFill>
                  <a:srgbClr val="E348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E348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E348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E348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altLang="en-US" sz="3200" b="1" dirty="0">
              <a:latin typeface="UTM Aptima" panose="020406030505060202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1" name="组合 17">
            <a:extLst>
              <a:ext uri="{FF2B5EF4-FFF2-40B4-BE49-F238E27FC236}">
                <a16:creationId xmlns:a16="http://schemas.microsoft.com/office/drawing/2014/main" id="{6CFF61E9-0F8F-4126-A70B-E703F5644C34}"/>
              </a:ext>
            </a:extLst>
          </p:cNvPr>
          <p:cNvGrpSpPr/>
          <p:nvPr/>
        </p:nvGrpSpPr>
        <p:grpSpPr>
          <a:xfrm>
            <a:off x="2245607" y="651316"/>
            <a:ext cx="6866458" cy="3254693"/>
            <a:chOff x="7503087" y="1326435"/>
            <a:chExt cx="2147003" cy="2102566"/>
          </a:xfrm>
        </p:grpSpPr>
        <p:sp>
          <p:nvSpPr>
            <p:cNvPr id="12" name="对话气泡: 椭圆形 15">
              <a:extLst>
                <a:ext uri="{FF2B5EF4-FFF2-40B4-BE49-F238E27FC236}">
                  <a16:creationId xmlns:a16="http://schemas.microsoft.com/office/drawing/2014/main" id="{9F973034-D9BA-4380-B0A2-15F7449C7B27}"/>
                </a:ext>
              </a:extLst>
            </p:cNvPr>
            <p:cNvSpPr/>
            <p:nvPr/>
          </p:nvSpPr>
          <p:spPr>
            <a:xfrm>
              <a:off x="7542278" y="1484785"/>
              <a:ext cx="2053234" cy="1944216"/>
            </a:xfrm>
            <a:prstGeom prst="wedgeEllipseCallout">
              <a:avLst>
                <a:gd name="adj1" fmla="val 57586"/>
                <a:gd name="adj2" fmla="val 44666"/>
              </a:avLst>
            </a:prstGeom>
            <a:noFill/>
            <a:ln w="19050">
              <a:solidFill>
                <a:srgbClr val="F8C9C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对话气泡: 椭圆形 16">
              <a:extLst>
                <a:ext uri="{FF2B5EF4-FFF2-40B4-BE49-F238E27FC236}">
                  <a16:creationId xmlns:a16="http://schemas.microsoft.com/office/drawing/2014/main" id="{88AF36FC-E234-4EEF-A86F-89C47FD8B656}"/>
                </a:ext>
              </a:extLst>
            </p:cNvPr>
            <p:cNvSpPr/>
            <p:nvPr/>
          </p:nvSpPr>
          <p:spPr>
            <a:xfrm>
              <a:off x="7503087" y="1326435"/>
              <a:ext cx="2147003" cy="2033006"/>
            </a:xfrm>
            <a:prstGeom prst="wedgeEllipseCallout">
              <a:avLst>
                <a:gd name="adj1" fmla="val 57586"/>
                <a:gd name="adj2" fmla="val 44666"/>
              </a:avLst>
            </a:prstGeom>
            <a:noFill/>
            <a:ln w="19050">
              <a:solidFill>
                <a:srgbClr val="89BFC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1" name="图片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7909">
            <a:off x="477234" y="11789"/>
            <a:ext cx="1775571" cy="16200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6ECB41A-96D6-4312-A354-D268648DAB1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7450" b="96300" l="2450" r="49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" t="75123" r="47607" b="1287"/>
          <a:stretch/>
        </p:blipFill>
        <p:spPr>
          <a:xfrm flipH="1">
            <a:off x="302335" y="962816"/>
            <a:ext cx="1493880" cy="6871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053" y="-326324"/>
            <a:ext cx="2438198" cy="138977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854" y="32458"/>
            <a:ext cx="3456146" cy="145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56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02" y="1862935"/>
            <a:ext cx="2299224" cy="5017643"/>
          </a:xfrm>
          <a:prstGeom prst="rect">
            <a:avLst/>
          </a:prstGeom>
        </p:spPr>
      </p:pic>
      <p:grpSp>
        <p:nvGrpSpPr>
          <p:cNvPr id="3" name="组合 23"/>
          <p:cNvGrpSpPr/>
          <p:nvPr/>
        </p:nvGrpSpPr>
        <p:grpSpPr>
          <a:xfrm>
            <a:off x="8586522" y="2927265"/>
            <a:ext cx="3566848" cy="3923574"/>
            <a:chOff x="8586522" y="2927265"/>
            <a:chExt cx="3566848" cy="3923574"/>
          </a:xfrm>
        </p:grpSpPr>
        <p:pic>
          <p:nvPicPr>
            <p:cNvPr id="4" name="图片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6522" y="2927265"/>
              <a:ext cx="1797892" cy="3923574"/>
            </a:xfrm>
            <a:prstGeom prst="rect">
              <a:avLst/>
            </a:prstGeom>
          </p:spPr>
        </p:pic>
        <p:pic>
          <p:nvPicPr>
            <p:cNvPr id="5" name="图片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9374" y="2927265"/>
              <a:ext cx="1797892" cy="3923574"/>
            </a:xfrm>
            <a:prstGeom prst="rect">
              <a:avLst/>
            </a:prstGeom>
          </p:spPr>
        </p:pic>
        <p:pic>
          <p:nvPicPr>
            <p:cNvPr id="6" name="图片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2426" y="2927265"/>
              <a:ext cx="1797892" cy="3923574"/>
            </a:xfrm>
            <a:prstGeom prst="rect">
              <a:avLst/>
            </a:prstGeom>
          </p:spPr>
        </p:pic>
        <p:pic>
          <p:nvPicPr>
            <p:cNvPr id="7" name="图片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5478" y="2927265"/>
              <a:ext cx="1797892" cy="3923574"/>
            </a:xfrm>
            <a:prstGeom prst="rect">
              <a:avLst/>
            </a:prstGeom>
          </p:spPr>
        </p:pic>
      </p:grpSp>
      <p:grpSp>
        <p:nvGrpSpPr>
          <p:cNvPr id="8" name="组合 18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9" name="图片 19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0" name="图片 20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1" name="图片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4" t="-4245" b="82582"/>
          <a:stretch/>
        </p:blipFill>
        <p:spPr>
          <a:xfrm>
            <a:off x="9352806" y="317780"/>
            <a:ext cx="419620" cy="54459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868531" y="1460041"/>
            <a:ext cx="5429432" cy="2733136"/>
            <a:chOff x="210098" y="257724"/>
            <a:chExt cx="9414374" cy="703340"/>
          </a:xfrm>
        </p:grpSpPr>
        <p:grpSp>
          <p:nvGrpSpPr>
            <p:cNvPr id="13" name="PA_库_组合 5"/>
            <p:cNvGrpSpPr/>
            <p:nvPr>
              <p:custDataLst>
                <p:tags r:id="rId1"/>
              </p:custDataLst>
            </p:nvPr>
          </p:nvGrpSpPr>
          <p:grpSpPr>
            <a:xfrm>
              <a:off x="210098" y="261712"/>
              <a:ext cx="9414374" cy="699352"/>
              <a:chOff x="1874329" y="2452708"/>
              <a:chExt cx="2030498" cy="699352"/>
            </a:xfrm>
          </p:grpSpPr>
          <p:sp>
            <p:nvSpPr>
              <p:cNvPr id="15" name="任意多边形 10"/>
              <p:cNvSpPr/>
              <p:nvPr/>
            </p:nvSpPr>
            <p:spPr>
              <a:xfrm>
                <a:off x="1886559" y="2454748"/>
                <a:ext cx="2018268" cy="697312"/>
              </a:xfrm>
              <a:custGeom>
                <a:avLst/>
                <a:gdLst>
                  <a:gd name="connsiteX0" fmla="*/ 322139 w 2227747"/>
                  <a:gd name="connsiteY0" fmla="*/ 93920 h 873265"/>
                  <a:gd name="connsiteX1" fmla="*/ 1892756 w 2227747"/>
                  <a:gd name="connsiteY1" fmla="*/ 61647 h 873265"/>
                  <a:gd name="connsiteX2" fmla="*/ 2086393 w 2227747"/>
                  <a:gd name="connsiteY2" fmla="*/ 803924 h 873265"/>
                  <a:gd name="connsiteX3" fmla="*/ 193048 w 2227747"/>
                  <a:gd name="connsiteY3" fmla="*/ 760894 h 873265"/>
                  <a:gd name="connsiteX4" fmla="*/ 160775 w 2227747"/>
                  <a:gd name="connsiteY4" fmla="*/ 93920 h 873265"/>
                  <a:gd name="connsiteX0" fmla="*/ 231302 w 2136910"/>
                  <a:gd name="connsiteY0" fmla="*/ 93920 h 850131"/>
                  <a:gd name="connsiteX1" fmla="*/ 1801919 w 2136910"/>
                  <a:gd name="connsiteY1" fmla="*/ 61647 h 850131"/>
                  <a:gd name="connsiteX2" fmla="*/ 1995556 w 2136910"/>
                  <a:gd name="connsiteY2" fmla="*/ 803924 h 850131"/>
                  <a:gd name="connsiteX3" fmla="*/ 102211 w 2136910"/>
                  <a:gd name="connsiteY3" fmla="*/ 760894 h 850131"/>
                  <a:gd name="connsiteX4" fmla="*/ 69938 w 2136910"/>
                  <a:gd name="connsiteY4" fmla="*/ 93920 h 850131"/>
                  <a:gd name="connsiteX0" fmla="*/ 231302 w 2027630"/>
                  <a:gd name="connsiteY0" fmla="*/ 93920 h 813269"/>
                  <a:gd name="connsiteX1" fmla="*/ 1801919 w 2027630"/>
                  <a:gd name="connsiteY1" fmla="*/ 61647 h 813269"/>
                  <a:gd name="connsiteX2" fmla="*/ 1995556 w 2027630"/>
                  <a:gd name="connsiteY2" fmla="*/ 803924 h 813269"/>
                  <a:gd name="connsiteX3" fmla="*/ 102211 w 2027630"/>
                  <a:gd name="connsiteY3" fmla="*/ 760894 h 813269"/>
                  <a:gd name="connsiteX4" fmla="*/ 69938 w 2027630"/>
                  <a:gd name="connsiteY4" fmla="*/ 93920 h 813269"/>
                  <a:gd name="connsiteX0" fmla="*/ 316247 w 2059225"/>
                  <a:gd name="connsiteY0" fmla="*/ 93133 h 831662"/>
                  <a:gd name="connsiteX1" fmla="*/ 1886864 w 2059225"/>
                  <a:gd name="connsiteY1" fmla="*/ 60860 h 831662"/>
                  <a:gd name="connsiteX2" fmla="*/ 1994440 w 2059225"/>
                  <a:gd name="connsiteY2" fmla="*/ 792379 h 831662"/>
                  <a:gd name="connsiteX3" fmla="*/ 187156 w 2059225"/>
                  <a:gd name="connsiteY3" fmla="*/ 760107 h 831662"/>
                  <a:gd name="connsiteX4" fmla="*/ 154883 w 2059225"/>
                  <a:gd name="connsiteY4" fmla="*/ 93133 h 831662"/>
                  <a:gd name="connsiteX0" fmla="*/ 316247 w 2006487"/>
                  <a:gd name="connsiteY0" fmla="*/ 60598 h 799127"/>
                  <a:gd name="connsiteX1" fmla="*/ 1886864 w 2006487"/>
                  <a:gd name="connsiteY1" fmla="*/ 28325 h 799127"/>
                  <a:gd name="connsiteX2" fmla="*/ 1994440 w 2006487"/>
                  <a:gd name="connsiteY2" fmla="*/ 759844 h 799127"/>
                  <a:gd name="connsiteX3" fmla="*/ 187156 w 2006487"/>
                  <a:gd name="connsiteY3" fmla="*/ 727572 h 799127"/>
                  <a:gd name="connsiteX4" fmla="*/ 154883 w 2006487"/>
                  <a:gd name="connsiteY4" fmla="*/ 60598 h 799127"/>
                  <a:gd name="connsiteX0" fmla="*/ 235854 w 1926094"/>
                  <a:gd name="connsiteY0" fmla="*/ 60598 h 786834"/>
                  <a:gd name="connsiteX1" fmla="*/ 1806471 w 1926094"/>
                  <a:gd name="connsiteY1" fmla="*/ 28325 h 786834"/>
                  <a:gd name="connsiteX2" fmla="*/ 1914047 w 1926094"/>
                  <a:gd name="connsiteY2" fmla="*/ 759844 h 786834"/>
                  <a:gd name="connsiteX3" fmla="*/ 106763 w 1926094"/>
                  <a:gd name="connsiteY3" fmla="*/ 727572 h 786834"/>
                  <a:gd name="connsiteX4" fmla="*/ 74490 w 1926094"/>
                  <a:gd name="connsiteY4" fmla="*/ 60598 h 786834"/>
                  <a:gd name="connsiteX0" fmla="*/ 189613 w 1879853"/>
                  <a:gd name="connsiteY0" fmla="*/ 60598 h 786834"/>
                  <a:gd name="connsiteX1" fmla="*/ 1760230 w 1879853"/>
                  <a:gd name="connsiteY1" fmla="*/ 28325 h 786834"/>
                  <a:gd name="connsiteX2" fmla="*/ 1867806 w 1879853"/>
                  <a:gd name="connsiteY2" fmla="*/ 759844 h 786834"/>
                  <a:gd name="connsiteX3" fmla="*/ 60522 w 1879853"/>
                  <a:gd name="connsiteY3" fmla="*/ 727572 h 786834"/>
                  <a:gd name="connsiteX4" fmla="*/ 28249 w 1879853"/>
                  <a:gd name="connsiteY4" fmla="*/ 60598 h 786834"/>
                  <a:gd name="connsiteX0" fmla="*/ 920229 w 1891187"/>
                  <a:gd name="connsiteY0" fmla="*/ 80158 h 828882"/>
                  <a:gd name="connsiteX1" fmla="*/ 1760230 w 1891187"/>
                  <a:gd name="connsiteY1" fmla="*/ 70373 h 828882"/>
                  <a:gd name="connsiteX2" fmla="*/ 1867806 w 1891187"/>
                  <a:gd name="connsiteY2" fmla="*/ 801892 h 828882"/>
                  <a:gd name="connsiteX3" fmla="*/ 60522 w 1891187"/>
                  <a:gd name="connsiteY3" fmla="*/ 769620 h 828882"/>
                  <a:gd name="connsiteX4" fmla="*/ 28249 w 1891187"/>
                  <a:gd name="connsiteY4" fmla="*/ 102646 h 828882"/>
                  <a:gd name="connsiteX0" fmla="*/ 953754 w 2038657"/>
                  <a:gd name="connsiteY0" fmla="*/ 80158 h 875087"/>
                  <a:gd name="connsiteX1" fmla="*/ 1793755 w 2038657"/>
                  <a:gd name="connsiteY1" fmla="*/ 70373 h 875087"/>
                  <a:gd name="connsiteX2" fmla="*/ 1901331 w 2038657"/>
                  <a:gd name="connsiteY2" fmla="*/ 801892 h 875087"/>
                  <a:gd name="connsiteX3" fmla="*/ 37845 w 2038657"/>
                  <a:gd name="connsiteY3" fmla="*/ 792108 h 875087"/>
                  <a:gd name="connsiteX4" fmla="*/ 61774 w 2038657"/>
                  <a:gd name="connsiteY4" fmla="*/ 102646 h 875087"/>
                  <a:gd name="connsiteX0" fmla="*/ 984916 w 2069819"/>
                  <a:gd name="connsiteY0" fmla="*/ 80158 h 887366"/>
                  <a:gd name="connsiteX1" fmla="*/ 1824917 w 2069819"/>
                  <a:gd name="connsiteY1" fmla="*/ 70373 h 887366"/>
                  <a:gd name="connsiteX2" fmla="*/ 1932493 w 2069819"/>
                  <a:gd name="connsiteY2" fmla="*/ 801892 h 887366"/>
                  <a:gd name="connsiteX3" fmla="*/ 69007 w 2069819"/>
                  <a:gd name="connsiteY3" fmla="*/ 792108 h 887366"/>
                  <a:gd name="connsiteX4" fmla="*/ 389999 w 2069819"/>
                  <a:gd name="connsiteY4" fmla="*/ 80159 h 887366"/>
                  <a:gd name="connsiteX0" fmla="*/ 1007612 w 2092515"/>
                  <a:gd name="connsiteY0" fmla="*/ 80158 h 887365"/>
                  <a:gd name="connsiteX1" fmla="*/ 1847613 w 2092515"/>
                  <a:gd name="connsiteY1" fmla="*/ 70373 h 887365"/>
                  <a:gd name="connsiteX2" fmla="*/ 1955189 w 2092515"/>
                  <a:gd name="connsiteY2" fmla="*/ 801892 h 887365"/>
                  <a:gd name="connsiteX3" fmla="*/ 91703 w 2092515"/>
                  <a:gd name="connsiteY3" fmla="*/ 792108 h 887365"/>
                  <a:gd name="connsiteX4" fmla="*/ 412695 w 2092515"/>
                  <a:gd name="connsiteY4" fmla="*/ 80159 h 887365"/>
                  <a:gd name="connsiteX0" fmla="*/ 1087979 w 2172882"/>
                  <a:gd name="connsiteY0" fmla="*/ 80158 h 865313"/>
                  <a:gd name="connsiteX1" fmla="*/ 1927980 w 2172882"/>
                  <a:gd name="connsiteY1" fmla="*/ 70373 h 865313"/>
                  <a:gd name="connsiteX2" fmla="*/ 2035556 w 2172882"/>
                  <a:gd name="connsiteY2" fmla="*/ 801892 h 865313"/>
                  <a:gd name="connsiteX3" fmla="*/ 172070 w 2172882"/>
                  <a:gd name="connsiteY3" fmla="*/ 792108 h 865313"/>
                  <a:gd name="connsiteX4" fmla="*/ 244170 w 2172882"/>
                  <a:gd name="connsiteY4" fmla="*/ 492446 h 865313"/>
                  <a:gd name="connsiteX0" fmla="*/ 1043749 w 2128652"/>
                  <a:gd name="connsiteY0" fmla="*/ 80158 h 865313"/>
                  <a:gd name="connsiteX1" fmla="*/ 1883750 w 2128652"/>
                  <a:gd name="connsiteY1" fmla="*/ 70373 h 865313"/>
                  <a:gd name="connsiteX2" fmla="*/ 1991326 w 2128652"/>
                  <a:gd name="connsiteY2" fmla="*/ 801892 h 865313"/>
                  <a:gd name="connsiteX3" fmla="*/ 127840 w 2128652"/>
                  <a:gd name="connsiteY3" fmla="*/ 792108 h 865313"/>
                  <a:gd name="connsiteX4" fmla="*/ 199940 w 2128652"/>
                  <a:gd name="connsiteY4" fmla="*/ 492446 h 865313"/>
                  <a:gd name="connsiteX0" fmla="*/ 1078008 w 2162911"/>
                  <a:gd name="connsiteY0" fmla="*/ 80158 h 865313"/>
                  <a:gd name="connsiteX1" fmla="*/ 1918009 w 2162911"/>
                  <a:gd name="connsiteY1" fmla="*/ 70373 h 865313"/>
                  <a:gd name="connsiteX2" fmla="*/ 2025585 w 2162911"/>
                  <a:gd name="connsiteY2" fmla="*/ 801892 h 865313"/>
                  <a:gd name="connsiteX3" fmla="*/ 162099 w 2162911"/>
                  <a:gd name="connsiteY3" fmla="*/ 792108 h 865313"/>
                  <a:gd name="connsiteX4" fmla="*/ 137854 w 2162911"/>
                  <a:gd name="connsiteY4" fmla="*/ 492446 h 865313"/>
                  <a:gd name="connsiteX0" fmla="*/ 1042572 w 2127475"/>
                  <a:gd name="connsiteY0" fmla="*/ 80158 h 865313"/>
                  <a:gd name="connsiteX1" fmla="*/ 1882573 w 2127475"/>
                  <a:gd name="connsiteY1" fmla="*/ 70373 h 865313"/>
                  <a:gd name="connsiteX2" fmla="*/ 1990149 w 2127475"/>
                  <a:gd name="connsiteY2" fmla="*/ 801892 h 865313"/>
                  <a:gd name="connsiteX3" fmla="*/ 126663 w 2127475"/>
                  <a:gd name="connsiteY3" fmla="*/ 792108 h 865313"/>
                  <a:gd name="connsiteX4" fmla="*/ 102418 w 2127475"/>
                  <a:gd name="connsiteY4" fmla="*/ 492446 h 865313"/>
                  <a:gd name="connsiteX0" fmla="*/ 971813 w 2049582"/>
                  <a:gd name="connsiteY0" fmla="*/ 80158 h 878885"/>
                  <a:gd name="connsiteX1" fmla="*/ 1811814 w 2049582"/>
                  <a:gd name="connsiteY1" fmla="*/ 70373 h 878885"/>
                  <a:gd name="connsiteX2" fmla="*/ 1919390 w 2049582"/>
                  <a:gd name="connsiteY2" fmla="*/ 801892 h 878885"/>
                  <a:gd name="connsiteX3" fmla="*/ 152249 w 2049582"/>
                  <a:gd name="connsiteY3" fmla="*/ 822093 h 878885"/>
                  <a:gd name="connsiteX4" fmla="*/ 31659 w 2049582"/>
                  <a:gd name="connsiteY4" fmla="*/ 492446 h 878885"/>
                  <a:gd name="connsiteX0" fmla="*/ 1009140 w 2086909"/>
                  <a:gd name="connsiteY0" fmla="*/ 80158 h 878885"/>
                  <a:gd name="connsiteX1" fmla="*/ 1849141 w 2086909"/>
                  <a:gd name="connsiteY1" fmla="*/ 70373 h 878885"/>
                  <a:gd name="connsiteX2" fmla="*/ 1956717 w 2086909"/>
                  <a:gd name="connsiteY2" fmla="*/ 801892 h 878885"/>
                  <a:gd name="connsiteX3" fmla="*/ 189576 w 2086909"/>
                  <a:gd name="connsiteY3" fmla="*/ 822093 h 878885"/>
                  <a:gd name="connsiteX4" fmla="*/ 68986 w 2086909"/>
                  <a:gd name="connsiteY4" fmla="*/ 492446 h 878885"/>
                  <a:gd name="connsiteX0" fmla="*/ 1041174 w 2118943"/>
                  <a:gd name="connsiteY0" fmla="*/ 80158 h 872392"/>
                  <a:gd name="connsiteX1" fmla="*/ 1881175 w 2118943"/>
                  <a:gd name="connsiteY1" fmla="*/ 70373 h 872392"/>
                  <a:gd name="connsiteX2" fmla="*/ 1988751 w 2118943"/>
                  <a:gd name="connsiteY2" fmla="*/ 801892 h 872392"/>
                  <a:gd name="connsiteX3" fmla="*/ 221610 w 2118943"/>
                  <a:gd name="connsiteY3" fmla="*/ 822093 h 872392"/>
                  <a:gd name="connsiteX4" fmla="*/ 44818 w 2118943"/>
                  <a:gd name="connsiteY4" fmla="*/ 612383 h 872392"/>
                  <a:gd name="connsiteX0" fmla="*/ 1010281 w 2088050"/>
                  <a:gd name="connsiteY0" fmla="*/ 80158 h 872392"/>
                  <a:gd name="connsiteX1" fmla="*/ 1850282 w 2088050"/>
                  <a:gd name="connsiteY1" fmla="*/ 70373 h 872392"/>
                  <a:gd name="connsiteX2" fmla="*/ 1957858 w 2088050"/>
                  <a:gd name="connsiteY2" fmla="*/ 801892 h 872392"/>
                  <a:gd name="connsiteX3" fmla="*/ 190717 w 2088050"/>
                  <a:gd name="connsiteY3" fmla="*/ 822093 h 872392"/>
                  <a:gd name="connsiteX4" fmla="*/ 13925 w 2088050"/>
                  <a:gd name="connsiteY4" fmla="*/ 612383 h 872392"/>
                  <a:gd name="connsiteX0" fmla="*/ 1010281 w 2088050"/>
                  <a:gd name="connsiteY0" fmla="*/ 80158 h 872392"/>
                  <a:gd name="connsiteX1" fmla="*/ 1850282 w 2088050"/>
                  <a:gd name="connsiteY1" fmla="*/ 70373 h 872392"/>
                  <a:gd name="connsiteX2" fmla="*/ 1957858 w 2088050"/>
                  <a:gd name="connsiteY2" fmla="*/ 801892 h 872392"/>
                  <a:gd name="connsiteX3" fmla="*/ 190717 w 2088050"/>
                  <a:gd name="connsiteY3" fmla="*/ 822093 h 872392"/>
                  <a:gd name="connsiteX4" fmla="*/ 13925 w 2088050"/>
                  <a:gd name="connsiteY4" fmla="*/ 612383 h 872392"/>
                  <a:gd name="connsiteX0" fmla="*/ 996356 w 2074125"/>
                  <a:gd name="connsiteY0" fmla="*/ 80158 h 861823"/>
                  <a:gd name="connsiteX1" fmla="*/ 1836357 w 2074125"/>
                  <a:gd name="connsiteY1" fmla="*/ 70373 h 861823"/>
                  <a:gd name="connsiteX2" fmla="*/ 1943933 w 2074125"/>
                  <a:gd name="connsiteY2" fmla="*/ 801892 h 861823"/>
                  <a:gd name="connsiteX3" fmla="*/ 176792 w 2074125"/>
                  <a:gd name="connsiteY3" fmla="*/ 822093 h 861823"/>
                  <a:gd name="connsiteX4" fmla="*/ 0 w 2074125"/>
                  <a:gd name="connsiteY4" fmla="*/ 612383 h 861823"/>
                  <a:gd name="connsiteX0" fmla="*/ 996356 w 1970804"/>
                  <a:gd name="connsiteY0" fmla="*/ 80158 h 823168"/>
                  <a:gd name="connsiteX1" fmla="*/ 1836357 w 1970804"/>
                  <a:gd name="connsiteY1" fmla="*/ 70373 h 823168"/>
                  <a:gd name="connsiteX2" fmla="*/ 1943933 w 1970804"/>
                  <a:gd name="connsiteY2" fmla="*/ 801892 h 823168"/>
                  <a:gd name="connsiteX3" fmla="*/ 176792 w 1970804"/>
                  <a:gd name="connsiteY3" fmla="*/ 822093 h 823168"/>
                  <a:gd name="connsiteX4" fmla="*/ 0 w 1970804"/>
                  <a:gd name="connsiteY4" fmla="*/ 612383 h 823168"/>
                  <a:gd name="connsiteX0" fmla="*/ 1010802 w 1991303"/>
                  <a:gd name="connsiteY0" fmla="*/ 81745 h 843471"/>
                  <a:gd name="connsiteX1" fmla="*/ 1850803 w 1991303"/>
                  <a:gd name="connsiteY1" fmla="*/ 71960 h 843471"/>
                  <a:gd name="connsiteX2" fmla="*/ 1966407 w 1991303"/>
                  <a:gd name="connsiteY2" fmla="*/ 825967 h 843471"/>
                  <a:gd name="connsiteX3" fmla="*/ 191238 w 1991303"/>
                  <a:gd name="connsiteY3" fmla="*/ 823680 h 843471"/>
                  <a:gd name="connsiteX4" fmla="*/ 14446 w 1991303"/>
                  <a:gd name="connsiteY4" fmla="*/ 613970 h 843471"/>
                  <a:gd name="connsiteX0" fmla="*/ 1009760 w 1978344"/>
                  <a:gd name="connsiteY0" fmla="*/ 81745 h 843471"/>
                  <a:gd name="connsiteX1" fmla="*/ 1849761 w 1978344"/>
                  <a:gd name="connsiteY1" fmla="*/ 71960 h 843471"/>
                  <a:gd name="connsiteX2" fmla="*/ 1949307 w 1978344"/>
                  <a:gd name="connsiteY2" fmla="*/ 825967 h 843471"/>
                  <a:gd name="connsiteX3" fmla="*/ 190196 w 1978344"/>
                  <a:gd name="connsiteY3" fmla="*/ 823680 h 843471"/>
                  <a:gd name="connsiteX4" fmla="*/ 13404 w 1978344"/>
                  <a:gd name="connsiteY4" fmla="*/ 613970 h 843471"/>
                  <a:gd name="connsiteX0" fmla="*/ 996356 w 1964940"/>
                  <a:gd name="connsiteY0" fmla="*/ 81745 h 840320"/>
                  <a:gd name="connsiteX1" fmla="*/ 1836357 w 1964940"/>
                  <a:gd name="connsiteY1" fmla="*/ 71960 h 840320"/>
                  <a:gd name="connsiteX2" fmla="*/ 1935903 w 1964940"/>
                  <a:gd name="connsiteY2" fmla="*/ 825967 h 840320"/>
                  <a:gd name="connsiteX3" fmla="*/ 176792 w 1964940"/>
                  <a:gd name="connsiteY3" fmla="*/ 823680 h 840320"/>
                  <a:gd name="connsiteX4" fmla="*/ 0 w 1964940"/>
                  <a:gd name="connsiteY4" fmla="*/ 613970 h 840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64940" h="840320">
                    <a:moveTo>
                      <a:pt x="996356" y="81745"/>
                    </a:moveTo>
                    <a:cubicBezTo>
                      <a:pt x="1634643" y="6441"/>
                      <a:pt x="1679766" y="-52077"/>
                      <a:pt x="1836357" y="71960"/>
                    </a:cubicBezTo>
                    <a:cubicBezTo>
                      <a:pt x="1992948" y="195997"/>
                      <a:pt x="1979663" y="813122"/>
                      <a:pt x="1935903" y="825967"/>
                    </a:cubicBezTo>
                    <a:cubicBezTo>
                      <a:pt x="1892143" y="838812"/>
                      <a:pt x="282666" y="851518"/>
                      <a:pt x="176792" y="823680"/>
                    </a:cubicBezTo>
                    <a:cubicBezTo>
                      <a:pt x="70918" y="795842"/>
                      <a:pt x="51561" y="817904"/>
                      <a:pt x="0" y="613970"/>
                    </a:cubicBezTo>
                  </a:path>
                </a:pathLst>
              </a:custGeom>
              <a:pattFill prst="wdDnDiag">
                <a:fgClr>
                  <a:srgbClr val="F59C1F"/>
                </a:fgClr>
                <a:bgClr>
                  <a:schemeClr val="bg1"/>
                </a:bgClr>
              </a:pattFill>
              <a:ln w="25400" cap="rnd">
                <a:solidFill>
                  <a:srgbClr val="F59C1F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任意多边形 11"/>
              <p:cNvSpPr/>
              <p:nvPr/>
            </p:nvSpPr>
            <p:spPr>
              <a:xfrm>
                <a:off x="1874329" y="2452708"/>
                <a:ext cx="1992548" cy="652929"/>
              </a:xfrm>
              <a:custGeom>
                <a:avLst/>
                <a:gdLst>
                  <a:gd name="connsiteX0" fmla="*/ 322139 w 2227747"/>
                  <a:gd name="connsiteY0" fmla="*/ 93920 h 873265"/>
                  <a:gd name="connsiteX1" fmla="*/ 1892756 w 2227747"/>
                  <a:gd name="connsiteY1" fmla="*/ 61647 h 873265"/>
                  <a:gd name="connsiteX2" fmla="*/ 2086393 w 2227747"/>
                  <a:gd name="connsiteY2" fmla="*/ 803924 h 873265"/>
                  <a:gd name="connsiteX3" fmla="*/ 193048 w 2227747"/>
                  <a:gd name="connsiteY3" fmla="*/ 760894 h 873265"/>
                  <a:gd name="connsiteX4" fmla="*/ 160775 w 2227747"/>
                  <a:gd name="connsiteY4" fmla="*/ 93920 h 873265"/>
                  <a:gd name="connsiteX0" fmla="*/ 231302 w 2136910"/>
                  <a:gd name="connsiteY0" fmla="*/ 93920 h 850131"/>
                  <a:gd name="connsiteX1" fmla="*/ 1801919 w 2136910"/>
                  <a:gd name="connsiteY1" fmla="*/ 61647 h 850131"/>
                  <a:gd name="connsiteX2" fmla="*/ 1995556 w 2136910"/>
                  <a:gd name="connsiteY2" fmla="*/ 803924 h 850131"/>
                  <a:gd name="connsiteX3" fmla="*/ 102211 w 2136910"/>
                  <a:gd name="connsiteY3" fmla="*/ 760894 h 850131"/>
                  <a:gd name="connsiteX4" fmla="*/ 69938 w 2136910"/>
                  <a:gd name="connsiteY4" fmla="*/ 93920 h 850131"/>
                  <a:gd name="connsiteX0" fmla="*/ 231302 w 2027630"/>
                  <a:gd name="connsiteY0" fmla="*/ 93920 h 813269"/>
                  <a:gd name="connsiteX1" fmla="*/ 1801919 w 2027630"/>
                  <a:gd name="connsiteY1" fmla="*/ 61647 h 813269"/>
                  <a:gd name="connsiteX2" fmla="*/ 1995556 w 2027630"/>
                  <a:gd name="connsiteY2" fmla="*/ 803924 h 813269"/>
                  <a:gd name="connsiteX3" fmla="*/ 102211 w 2027630"/>
                  <a:gd name="connsiteY3" fmla="*/ 760894 h 813269"/>
                  <a:gd name="connsiteX4" fmla="*/ 69938 w 2027630"/>
                  <a:gd name="connsiteY4" fmla="*/ 93920 h 813269"/>
                  <a:gd name="connsiteX0" fmla="*/ 316247 w 2059225"/>
                  <a:gd name="connsiteY0" fmla="*/ 93133 h 831662"/>
                  <a:gd name="connsiteX1" fmla="*/ 1886864 w 2059225"/>
                  <a:gd name="connsiteY1" fmla="*/ 60860 h 831662"/>
                  <a:gd name="connsiteX2" fmla="*/ 1994440 w 2059225"/>
                  <a:gd name="connsiteY2" fmla="*/ 792379 h 831662"/>
                  <a:gd name="connsiteX3" fmla="*/ 187156 w 2059225"/>
                  <a:gd name="connsiteY3" fmla="*/ 760107 h 831662"/>
                  <a:gd name="connsiteX4" fmla="*/ 154883 w 2059225"/>
                  <a:gd name="connsiteY4" fmla="*/ 93133 h 831662"/>
                  <a:gd name="connsiteX0" fmla="*/ 316247 w 2006487"/>
                  <a:gd name="connsiteY0" fmla="*/ 60598 h 799127"/>
                  <a:gd name="connsiteX1" fmla="*/ 1886864 w 2006487"/>
                  <a:gd name="connsiteY1" fmla="*/ 28325 h 799127"/>
                  <a:gd name="connsiteX2" fmla="*/ 1994440 w 2006487"/>
                  <a:gd name="connsiteY2" fmla="*/ 759844 h 799127"/>
                  <a:gd name="connsiteX3" fmla="*/ 187156 w 2006487"/>
                  <a:gd name="connsiteY3" fmla="*/ 727572 h 799127"/>
                  <a:gd name="connsiteX4" fmla="*/ 154883 w 2006487"/>
                  <a:gd name="connsiteY4" fmla="*/ 60598 h 799127"/>
                  <a:gd name="connsiteX0" fmla="*/ 235854 w 1926094"/>
                  <a:gd name="connsiteY0" fmla="*/ 60598 h 786834"/>
                  <a:gd name="connsiteX1" fmla="*/ 1806471 w 1926094"/>
                  <a:gd name="connsiteY1" fmla="*/ 28325 h 786834"/>
                  <a:gd name="connsiteX2" fmla="*/ 1914047 w 1926094"/>
                  <a:gd name="connsiteY2" fmla="*/ 759844 h 786834"/>
                  <a:gd name="connsiteX3" fmla="*/ 106763 w 1926094"/>
                  <a:gd name="connsiteY3" fmla="*/ 727572 h 786834"/>
                  <a:gd name="connsiteX4" fmla="*/ 74490 w 1926094"/>
                  <a:gd name="connsiteY4" fmla="*/ 60598 h 786834"/>
                  <a:gd name="connsiteX0" fmla="*/ 189613 w 1879853"/>
                  <a:gd name="connsiteY0" fmla="*/ 60598 h 786834"/>
                  <a:gd name="connsiteX1" fmla="*/ 1760230 w 1879853"/>
                  <a:gd name="connsiteY1" fmla="*/ 28325 h 786834"/>
                  <a:gd name="connsiteX2" fmla="*/ 1867806 w 1879853"/>
                  <a:gd name="connsiteY2" fmla="*/ 759844 h 786834"/>
                  <a:gd name="connsiteX3" fmla="*/ 60522 w 1879853"/>
                  <a:gd name="connsiteY3" fmla="*/ 727572 h 786834"/>
                  <a:gd name="connsiteX4" fmla="*/ 28249 w 1879853"/>
                  <a:gd name="connsiteY4" fmla="*/ 60598 h 786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9853" h="786834">
                    <a:moveTo>
                      <a:pt x="189613" y="60598"/>
                    </a:moveTo>
                    <a:cubicBezTo>
                      <a:pt x="827900" y="-14706"/>
                      <a:pt x="1663411" y="-12912"/>
                      <a:pt x="1760230" y="28325"/>
                    </a:cubicBezTo>
                    <a:cubicBezTo>
                      <a:pt x="1857049" y="69562"/>
                      <a:pt x="1903665" y="729364"/>
                      <a:pt x="1867806" y="759844"/>
                    </a:cubicBezTo>
                    <a:cubicBezTo>
                      <a:pt x="1831947" y="790324"/>
                      <a:pt x="141204" y="811840"/>
                      <a:pt x="60522" y="727572"/>
                    </a:cubicBezTo>
                    <a:cubicBezTo>
                      <a:pt x="-20160" y="643304"/>
                      <a:pt x="-8507" y="399464"/>
                      <a:pt x="28249" y="60598"/>
                    </a:cubicBezTo>
                  </a:path>
                </a:pathLst>
              </a:custGeom>
              <a:solidFill>
                <a:schemeClr val="bg1"/>
              </a:solidFill>
              <a:ln w="25400" cap="rnd">
                <a:solidFill>
                  <a:srgbClr val="F59C1F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矩形 8"/>
            <p:cNvSpPr/>
            <p:nvPr/>
          </p:nvSpPr>
          <p:spPr>
            <a:xfrm>
              <a:off x="1188595" y="257724"/>
              <a:ext cx="734444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448206" y="1862935"/>
            <a:ext cx="43509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3200" b="1" smtClean="0">
                <a:latin typeface="UTM Aptima" panose="020406030505060202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3200" b="1" smtClean="0">
                <a:solidFill>
                  <a:schemeClr val="accent6">
                    <a:lumMod val="75000"/>
                  </a:schemeClr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Vậy </a:t>
            </a:r>
            <a:r>
              <a:rPr lang="en-US" altLang="en-US" sz="3200" b="1">
                <a:solidFill>
                  <a:schemeClr val="accent6">
                    <a:lumMod val="75000"/>
                  </a:schemeClr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có tiếng nào không có vần hoặc không có thanh không</a:t>
            </a:r>
            <a:r>
              <a:rPr lang="en-US" altLang="en-US" sz="3200" b="1" smtClean="0">
                <a:solidFill>
                  <a:schemeClr val="accent6">
                    <a:lumMod val="75000"/>
                  </a:schemeClr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?</a:t>
            </a:r>
            <a:endParaRPr lang="en-US" altLang="en-US" sz="3200" b="1">
              <a:solidFill>
                <a:schemeClr val="accent6">
                  <a:lumMod val="75000"/>
                </a:schemeClr>
              </a:solidFill>
              <a:latin typeface="UTM Aptima" panose="020406030505060202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77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</TotalTime>
  <Words>554</Words>
  <Application>Microsoft Office PowerPoint</Application>
  <PresentationFormat>Widescreen</PresentationFormat>
  <Paragraphs>138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3" baseType="lpstr">
      <vt:lpstr>Tahoma</vt:lpstr>
      <vt:lpstr>Calibri</vt:lpstr>
      <vt:lpstr>等线</vt:lpstr>
      <vt:lpstr>UTM Aptima</vt:lpstr>
      <vt:lpstr>Arial</vt:lpstr>
      <vt:lpstr>UTM Gradoo</vt:lpstr>
      <vt:lpstr>UTM Guanine</vt:lpstr>
      <vt:lpstr>SimSun</vt:lpstr>
      <vt:lpstr>方正喵呜体</vt:lpstr>
      <vt:lpstr>SVN-Newton</vt:lpstr>
      <vt:lpstr>#9Slide07 HoneyCream</vt:lpstr>
      <vt:lpstr>#9Slide07 Altus</vt:lpstr>
      <vt:lpstr>汉仪帅线体简</vt:lpstr>
      <vt:lpstr>UTM American Sans</vt:lpstr>
      <vt:lpstr>Times New Roman</vt:lpstr>
      <vt:lpstr>UTM Loko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Cấu tạo của tiếng</dc:title>
  <dc:subject>LTVC</dc:subject>
  <dc:creator>BICHTRAN</dc:creator>
  <cp:keywords>MĂNGNON</cp:keywords>
  <cp:lastModifiedBy>ADMIN</cp:lastModifiedBy>
  <cp:revision>33</cp:revision>
  <dcterms:created xsi:type="dcterms:W3CDTF">2022-07-26T20:18:18Z</dcterms:created>
  <dcterms:modified xsi:type="dcterms:W3CDTF">2022-07-27T16:56:20Z</dcterms:modified>
</cp:coreProperties>
</file>