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9"/>
  </p:notesMasterIdLst>
  <p:sldIdLst>
    <p:sldId id="256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5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4" d="100"/>
          <a:sy n="34" d="100"/>
        </p:scale>
        <p:origin x="1928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D1667-EAD0-4281-836F-123EB52DFE25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CF780-B2D3-46BF-945A-7A59F584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30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7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4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74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080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06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5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31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62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  <p:grpSp>
        <p:nvGrpSpPr>
          <p:cNvPr id="7" name="Group 5"/>
          <p:cNvGrpSpPr/>
          <p:nvPr userDrawn="1"/>
        </p:nvGrpSpPr>
        <p:grpSpPr>
          <a:xfrm>
            <a:off x="312535" y="248194"/>
            <a:ext cx="11561603" cy="6413863"/>
            <a:chOff x="0" y="0"/>
            <a:chExt cx="8041232" cy="5742255"/>
          </a:xfrm>
        </p:grpSpPr>
        <p:sp>
          <p:nvSpPr>
            <p:cNvPr id="8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</p:spTree>
    <p:extLst>
      <p:ext uri="{BB962C8B-B14F-4D97-AF65-F5344CB8AC3E}">
        <p14:creationId xmlns:p14="http://schemas.microsoft.com/office/powerpoint/2010/main" val="3598724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12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19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49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72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17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318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14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814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53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5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84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481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40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15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5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61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42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66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52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9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0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15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27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30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150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31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45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1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92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26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6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07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114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887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052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4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00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94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719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83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01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3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53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84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02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5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8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EC274-385E-493F-B839-0174A9E23DB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11184-A0E8-3F62-314D-D53B64099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0FDEC-876F-1B1E-B1B7-71E118566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3D3B12A-B62F-50E0-B2F6-C4D69A5F1CD4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AAE9A1-D5B0-7185-B041-38B9A007E87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FD06B0-E47A-956D-E22D-856E7F95B8C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22439-56FB-E343-BD55-3C128A6873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6AF222-EDC2-1B2F-6422-109D5419A4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F0B98-AF1F-4EE9-4192-DBCEA1939FA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1A9184B-EEA2-CBB5-E1D1-9B09EA8AF1B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2D9CB-26B6-2172-ACCB-6346A9A08CB9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7FFEEA-8601-A717-5B95-69C1099E674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C731C-36B9-294B-0B56-8890BEF3F61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8981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876F7-8BE0-96F7-C015-F56DF6A73EFB}"/>
              </a:ext>
            </a:extLst>
          </p:cNvPr>
          <p:cNvSpPr txBox="1"/>
          <p:nvPr userDrawn="1"/>
        </p:nvSpPr>
        <p:spPr>
          <a:xfrm>
            <a:off x="233274" y="712590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64264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1390F-F10E-794B-DC2B-A4390B88115E}"/>
              </a:ext>
            </a:extLst>
          </p:cNvPr>
          <p:cNvSpPr txBox="1"/>
          <p:nvPr userDrawn="1"/>
        </p:nvSpPr>
        <p:spPr>
          <a:xfrm>
            <a:off x="233274" y="712590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0372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6B663-8E82-32B4-963E-CC24AA7F10CE}"/>
              </a:ext>
            </a:extLst>
          </p:cNvPr>
          <p:cNvSpPr txBox="1"/>
          <p:nvPr userDrawn="1"/>
        </p:nvSpPr>
        <p:spPr>
          <a:xfrm>
            <a:off x="233274" y="712590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9572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9C5F2-B7AC-8A85-90F4-C5127EB1B058}"/>
              </a:ext>
            </a:extLst>
          </p:cNvPr>
          <p:cNvSpPr txBox="1"/>
          <p:nvPr userDrawn="1"/>
        </p:nvSpPr>
        <p:spPr>
          <a:xfrm>
            <a:off x="233274" y="712590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942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B178E00-AD5E-4B2F-9F79-F62C6CC2B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2A9658-F71D-48F2-A2A0-5F528D7E9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5A685EE1-445D-4347-BEF1-D54EEA3A36CA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12C1CD-2096-4707-8DB3-FCD2533214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4A7C9-CC27-42EE-ADAE-4F4473DAB4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C08487-1B4E-4DB7-BF60-3DC87AB69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5A3BC-D09D-40DB-BCF0-7D08F7547B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1EE674E-D6D9-459B-BEF4-8DB59F1671F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62ECFA-7571-428D-A557-E702A04C86D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22B14-0827-B58F-C9C8-C24FBE42B0FD}"/>
              </a:ext>
            </a:extLst>
          </p:cNvPr>
          <p:cNvSpPr txBox="1"/>
          <p:nvPr userDrawn="1"/>
        </p:nvSpPr>
        <p:spPr>
          <a:xfrm>
            <a:off x="233274" y="712590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47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21" Type="http://schemas.openxmlformats.org/officeDocument/2006/relationships/image" Target="../media/image43.png"/><Relationship Id="rId34" Type="http://schemas.microsoft.com/office/2007/relationships/hdphoto" Target="../media/hdphoto8.wdp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5" Type="http://schemas.openxmlformats.org/officeDocument/2006/relationships/image" Target="../media/image46.png"/><Relationship Id="rId33" Type="http://schemas.openxmlformats.org/officeDocument/2006/relationships/image" Target="../media/image23.png"/><Relationship Id="rId2" Type="http://schemas.openxmlformats.org/officeDocument/2006/relationships/audio" Target="../media/audio4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29" Type="http://schemas.openxmlformats.org/officeDocument/2006/relationships/image" Target="../media/image13.gi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32" Type="http://schemas.microsoft.com/office/2007/relationships/hdphoto" Target="../media/hdphoto7.wdp"/><Relationship Id="rId37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26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9.png"/><Relationship Id="rId22" Type="http://schemas.microsoft.com/office/2007/relationships/hdphoto" Target="../media/hdphoto10.wdp"/><Relationship Id="rId27" Type="http://schemas.openxmlformats.org/officeDocument/2006/relationships/image" Target="../media/image48.png"/><Relationship Id="rId30" Type="http://schemas.openxmlformats.org/officeDocument/2006/relationships/slide" Target="slide6.xml"/><Relationship Id="rId35" Type="http://schemas.openxmlformats.org/officeDocument/2006/relationships/image" Target="../media/image25.png"/><Relationship Id="rId8" Type="http://schemas.openxmlformats.org/officeDocument/2006/relationships/image" Target="../media/image32.png"/><Relationship Id="rId3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ZyZWVSZXNwb25zZS10ZXh0Iiwic2xpZGVJZCI6Imc3MDhiODc3OTNiXzBfMCIsImNvbnRlbnRJbnN0YW5jZUlkIjoiMWNELVBIT3AxNEN1dzYzRjFOTjlQS1NWbVdQWGNmQUJMSExuNGhQS2hJWEkvODRlYjYwYjEtMTdkMC00OTc4LTg1MGEtNjJmYjExNmQ0NmYwIn0=pearId=magic-pear-metadata-identifie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image" Target="../media/image8.png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13.gif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slide" Target="slide8.xml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11" Type="http://schemas.microsoft.com/office/2007/relationships/hdphoto" Target="../media/hdphoto7.wdp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23;p3"/>
          <p:cNvGrpSpPr/>
          <p:nvPr/>
        </p:nvGrpSpPr>
        <p:grpSpPr>
          <a:xfrm rot="15184552">
            <a:off x="9885379" y="606069"/>
            <a:ext cx="1626521" cy="1113381"/>
            <a:chOff x="2307300" y="245600"/>
            <a:chExt cx="923425" cy="632100"/>
          </a:xfrm>
        </p:grpSpPr>
        <p:sp>
          <p:nvSpPr>
            <p:cNvPr id="6" name="Google Shape;224;p3"/>
            <p:cNvSpPr/>
            <p:nvPr/>
          </p:nvSpPr>
          <p:spPr>
            <a:xfrm>
              <a:off x="2548100" y="291475"/>
              <a:ext cx="682625" cy="446275"/>
            </a:xfrm>
            <a:custGeom>
              <a:avLst/>
              <a:gdLst/>
              <a:ahLst/>
              <a:cxnLst/>
              <a:rect l="l" t="t" r="r" b="b"/>
              <a:pathLst>
                <a:path w="27305" h="17851" extrusionOk="0">
                  <a:moveTo>
                    <a:pt x="9592" y="0"/>
                  </a:moveTo>
                  <a:lnTo>
                    <a:pt x="7077" y="4680"/>
                  </a:lnTo>
                  <a:lnTo>
                    <a:pt x="11919" y="5221"/>
                  </a:lnTo>
                  <a:lnTo>
                    <a:pt x="4456" y="9558"/>
                  </a:lnTo>
                  <a:lnTo>
                    <a:pt x="0" y="17851"/>
                  </a:lnTo>
                  <a:lnTo>
                    <a:pt x="27305" y="1980"/>
                  </a:lnTo>
                  <a:lnTo>
                    <a:pt x="9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225;p3"/>
            <p:cNvSpPr/>
            <p:nvPr/>
          </p:nvSpPr>
          <p:spPr>
            <a:xfrm>
              <a:off x="2307300" y="245600"/>
              <a:ext cx="480625" cy="632100"/>
            </a:xfrm>
            <a:custGeom>
              <a:avLst/>
              <a:gdLst/>
              <a:ahLst/>
              <a:cxnLst/>
              <a:rect l="l" t="t" r="r" b="b"/>
              <a:pathLst>
                <a:path w="19225" h="25284" extrusionOk="0">
                  <a:moveTo>
                    <a:pt x="2827" y="1"/>
                  </a:moveTo>
                  <a:lnTo>
                    <a:pt x="1" y="25284"/>
                  </a:lnTo>
                  <a:lnTo>
                    <a:pt x="9632" y="19686"/>
                  </a:lnTo>
                  <a:lnTo>
                    <a:pt x="14088" y="11393"/>
                  </a:lnTo>
                  <a:lnTo>
                    <a:pt x="5989" y="16101"/>
                  </a:lnTo>
                  <a:lnTo>
                    <a:pt x="7180" y="5449"/>
                  </a:lnTo>
                  <a:lnTo>
                    <a:pt x="16709" y="6515"/>
                  </a:lnTo>
                  <a:lnTo>
                    <a:pt x="19224" y="1835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226;p3"/>
            <p:cNvSpPr/>
            <p:nvPr/>
          </p:nvSpPr>
          <p:spPr>
            <a:xfrm>
              <a:off x="3099175" y="326775"/>
              <a:ext cx="19625" cy="42550"/>
            </a:xfrm>
            <a:custGeom>
              <a:avLst/>
              <a:gdLst/>
              <a:ahLst/>
              <a:cxnLst/>
              <a:rect l="l" t="t" r="r" b="b"/>
              <a:pathLst>
                <a:path w="785" h="1702" extrusionOk="0">
                  <a:moveTo>
                    <a:pt x="182" y="0"/>
                  </a:moveTo>
                  <a:lnTo>
                    <a:pt x="0" y="1633"/>
                  </a:lnTo>
                  <a:lnTo>
                    <a:pt x="602" y="1701"/>
                  </a:lnTo>
                  <a:lnTo>
                    <a:pt x="785" y="67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27;p3"/>
            <p:cNvSpPr/>
            <p:nvPr/>
          </p:nvSpPr>
          <p:spPr>
            <a:xfrm>
              <a:off x="3035450" y="319625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1"/>
                  </a:moveTo>
                  <a:lnTo>
                    <a:pt x="1" y="1635"/>
                  </a:lnTo>
                  <a:lnTo>
                    <a:pt x="603" y="1702"/>
                  </a:lnTo>
                  <a:lnTo>
                    <a:pt x="786" y="69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28;p3"/>
            <p:cNvSpPr/>
            <p:nvPr/>
          </p:nvSpPr>
          <p:spPr>
            <a:xfrm>
              <a:off x="2971900" y="312550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0"/>
                  </a:moveTo>
                  <a:lnTo>
                    <a:pt x="1" y="1634"/>
                  </a:lnTo>
                  <a:lnTo>
                    <a:pt x="603" y="1701"/>
                  </a:lnTo>
                  <a:lnTo>
                    <a:pt x="786" y="67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29;p3"/>
            <p:cNvSpPr/>
            <p:nvPr/>
          </p:nvSpPr>
          <p:spPr>
            <a:xfrm>
              <a:off x="2904400" y="305400"/>
              <a:ext cx="23325" cy="75200"/>
            </a:xfrm>
            <a:custGeom>
              <a:avLst/>
              <a:gdLst/>
              <a:ahLst/>
              <a:cxnLst/>
              <a:rect l="l" t="t" r="r" b="b"/>
              <a:pathLst>
                <a:path w="933" h="3008" extrusionOk="0">
                  <a:moveTo>
                    <a:pt x="330" y="1"/>
                  </a:moveTo>
                  <a:lnTo>
                    <a:pt x="1" y="2940"/>
                  </a:lnTo>
                  <a:lnTo>
                    <a:pt x="604" y="3008"/>
                  </a:lnTo>
                  <a:lnTo>
                    <a:pt x="933" y="68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30;p3"/>
            <p:cNvSpPr/>
            <p:nvPr/>
          </p:nvSpPr>
          <p:spPr>
            <a:xfrm>
              <a:off x="2849400" y="298850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0"/>
                  </a:moveTo>
                  <a:lnTo>
                    <a:pt x="0" y="1634"/>
                  </a:lnTo>
                  <a:lnTo>
                    <a:pt x="603" y="1701"/>
                  </a:lnTo>
                  <a:lnTo>
                    <a:pt x="785" y="67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31;p3"/>
            <p:cNvSpPr/>
            <p:nvPr/>
          </p:nvSpPr>
          <p:spPr>
            <a:xfrm>
              <a:off x="2785750" y="291750"/>
              <a:ext cx="19675" cy="42525"/>
            </a:xfrm>
            <a:custGeom>
              <a:avLst/>
              <a:gdLst/>
              <a:ahLst/>
              <a:cxnLst/>
              <a:rect l="l" t="t" r="r" b="b"/>
              <a:pathLst>
                <a:path w="787" h="1701" extrusionOk="0">
                  <a:moveTo>
                    <a:pt x="183" y="0"/>
                  </a:moveTo>
                  <a:lnTo>
                    <a:pt x="1" y="1633"/>
                  </a:lnTo>
                  <a:lnTo>
                    <a:pt x="603" y="1701"/>
                  </a:lnTo>
                  <a:lnTo>
                    <a:pt x="786" y="67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32;p3"/>
            <p:cNvSpPr/>
            <p:nvPr/>
          </p:nvSpPr>
          <p:spPr>
            <a:xfrm>
              <a:off x="2721850" y="284575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0"/>
                  </a:moveTo>
                  <a:lnTo>
                    <a:pt x="0" y="1634"/>
                  </a:lnTo>
                  <a:lnTo>
                    <a:pt x="603" y="1701"/>
                  </a:lnTo>
                  <a:lnTo>
                    <a:pt x="786" y="68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33;p3"/>
            <p:cNvSpPr/>
            <p:nvPr/>
          </p:nvSpPr>
          <p:spPr>
            <a:xfrm>
              <a:off x="2654650" y="277475"/>
              <a:ext cx="23300" cy="75225"/>
            </a:xfrm>
            <a:custGeom>
              <a:avLst/>
              <a:gdLst/>
              <a:ahLst/>
              <a:cxnLst/>
              <a:rect l="l" t="t" r="r" b="b"/>
              <a:pathLst>
                <a:path w="932" h="3009" extrusionOk="0">
                  <a:moveTo>
                    <a:pt x="330" y="0"/>
                  </a:moveTo>
                  <a:lnTo>
                    <a:pt x="1" y="2940"/>
                  </a:lnTo>
                  <a:lnTo>
                    <a:pt x="604" y="3008"/>
                  </a:lnTo>
                  <a:lnTo>
                    <a:pt x="932" y="6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34;p3"/>
            <p:cNvSpPr/>
            <p:nvPr/>
          </p:nvSpPr>
          <p:spPr>
            <a:xfrm>
              <a:off x="2599375" y="270875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0"/>
                  </a:moveTo>
                  <a:lnTo>
                    <a:pt x="0" y="1634"/>
                  </a:lnTo>
                  <a:lnTo>
                    <a:pt x="603" y="1701"/>
                  </a:lnTo>
                  <a:lnTo>
                    <a:pt x="786" y="68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35;p3"/>
            <p:cNvSpPr/>
            <p:nvPr/>
          </p:nvSpPr>
          <p:spPr>
            <a:xfrm>
              <a:off x="2535825" y="263775"/>
              <a:ext cx="19625" cy="42525"/>
            </a:xfrm>
            <a:custGeom>
              <a:avLst/>
              <a:gdLst/>
              <a:ahLst/>
              <a:cxnLst/>
              <a:rect l="l" t="t" r="r" b="b"/>
              <a:pathLst>
                <a:path w="785" h="1701" extrusionOk="0">
                  <a:moveTo>
                    <a:pt x="183" y="0"/>
                  </a:moveTo>
                  <a:lnTo>
                    <a:pt x="0" y="1634"/>
                  </a:lnTo>
                  <a:lnTo>
                    <a:pt x="602" y="1701"/>
                  </a:lnTo>
                  <a:lnTo>
                    <a:pt x="784" y="68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36;p3"/>
            <p:cNvSpPr/>
            <p:nvPr/>
          </p:nvSpPr>
          <p:spPr>
            <a:xfrm>
              <a:off x="2472000" y="256625"/>
              <a:ext cx="19650" cy="42550"/>
            </a:xfrm>
            <a:custGeom>
              <a:avLst/>
              <a:gdLst/>
              <a:ahLst/>
              <a:cxnLst/>
              <a:rect l="l" t="t" r="r" b="b"/>
              <a:pathLst>
                <a:path w="786" h="1702" extrusionOk="0">
                  <a:moveTo>
                    <a:pt x="183" y="1"/>
                  </a:moveTo>
                  <a:lnTo>
                    <a:pt x="0" y="1635"/>
                  </a:lnTo>
                  <a:lnTo>
                    <a:pt x="603" y="1701"/>
                  </a:lnTo>
                  <a:lnTo>
                    <a:pt x="785" y="68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37;p3"/>
            <p:cNvSpPr/>
            <p:nvPr/>
          </p:nvSpPr>
          <p:spPr>
            <a:xfrm>
              <a:off x="2404625" y="249525"/>
              <a:ext cx="23300" cy="75200"/>
            </a:xfrm>
            <a:custGeom>
              <a:avLst/>
              <a:gdLst/>
              <a:ahLst/>
              <a:cxnLst/>
              <a:rect l="l" t="t" r="r" b="b"/>
              <a:pathLst>
                <a:path w="932" h="3008" extrusionOk="0">
                  <a:moveTo>
                    <a:pt x="329" y="0"/>
                  </a:moveTo>
                  <a:lnTo>
                    <a:pt x="1" y="2940"/>
                  </a:lnTo>
                  <a:lnTo>
                    <a:pt x="604" y="3007"/>
                  </a:lnTo>
                  <a:lnTo>
                    <a:pt x="932" y="67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38;p3"/>
          <p:cNvGrpSpPr/>
          <p:nvPr/>
        </p:nvGrpSpPr>
        <p:grpSpPr>
          <a:xfrm>
            <a:off x="969492" y="5016802"/>
            <a:ext cx="1343730" cy="1382992"/>
            <a:chOff x="5072400" y="646975"/>
            <a:chExt cx="871025" cy="896475"/>
          </a:xfrm>
        </p:grpSpPr>
        <p:sp>
          <p:nvSpPr>
            <p:cNvPr id="21" name="Google Shape;239;p3"/>
            <p:cNvSpPr/>
            <p:nvPr/>
          </p:nvSpPr>
          <p:spPr>
            <a:xfrm>
              <a:off x="5153150" y="733625"/>
              <a:ext cx="711200" cy="730600"/>
            </a:xfrm>
            <a:custGeom>
              <a:avLst/>
              <a:gdLst/>
              <a:ahLst/>
              <a:cxnLst/>
              <a:rect l="l" t="t" r="r" b="b"/>
              <a:pathLst>
                <a:path w="28448" h="29224" extrusionOk="0">
                  <a:moveTo>
                    <a:pt x="24154" y="0"/>
                  </a:moveTo>
                  <a:lnTo>
                    <a:pt x="1" y="25091"/>
                  </a:lnTo>
                  <a:lnTo>
                    <a:pt x="4294" y="29224"/>
                  </a:lnTo>
                  <a:lnTo>
                    <a:pt x="28447" y="4133"/>
                  </a:lnTo>
                  <a:lnTo>
                    <a:pt x="24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;p3"/>
            <p:cNvSpPr/>
            <p:nvPr/>
          </p:nvSpPr>
          <p:spPr>
            <a:xfrm>
              <a:off x="5148502" y="813018"/>
              <a:ext cx="637575" cy="659750"/>
            </a:xfrm>
            <a:custGeom>
              <a:avLst/>
              <a:gdLst/>
              <a:ahLst/>
              <a:cxnLst/>
              <a:rect l="l" t="t" r="r" b="b"/>
              <a:pathLst>
                <a:path w="25503" h="26390" extrusionOk="0">
                  <a:moveTo>
                    <a:pt x="24154" y="1"/>
                  </a:moveTo>
                  <a:lnTo>
                    <a:pt x="0" y="25091"/>
                  </a:lnTo>
                  <a:lnTo>
                    <a:pt x="1349" y="26390"/>
                  </a:lnTo>
                  <a:lnTo>
                    <a:pt x="25502" y="1299"/>
                  </a:lnTo>
                  <a:lnTo>
                    <a:pt x="24154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1;p3"/>
            <p:cNvSpPr/>
            <p:nvPr/>
          </p:nvSpPr>
          <p:spPr>
            <a:xfrm>
              <a:off x="5072400" y="1360975"/>
              <a:ext cx="111950" cy="174650"/>
            </a:xfrm>
            <a:custGeom>
              <a:avLst/>
              <a:gdLst/>
              <a:ahLst/>
              <a:cxnLst/>
              <a:rect l="l" t="t" r="r" b="b"/>
              <a:pathLst>
                <a:path w="4478" h="6986" extrusionOk="0">
                  <a:moveTo>
                    <a:pt x="3227" y="0"/>
                  </a:moveTo>
                  <a:lnTo>
                    <a:pt x="779" y="2542"/>
                  </a:lnTo>
                  <a:cubicBezTo>
                    <a:pt x="1" y="3352"/>
                    <a:pt x="26" y="4638"/>
                    <a:pt x="834" y="5417"/>
                  </a:cubicBezTo>
                  <a:lnTo>
                    <a:pt x="2198" y="6730"/>
                  </a:lnTo>
                  <a:cubicBezTo>
                    <a:pt x="2298" y="6826"/>
                    <a:pt x="2407" y="6911"/>
                    <a:pt x="2525" y="6986"/>
                  </a:cubicBezTo>
                  <a:lnTo>
                    <a:pt x="2115" y="6591"/>
                  </a:lnTo>
                  <a:cubicBezTo>
                    <a:pt x="1307" y="5812"/>
                    <a:pt x="1282" y="4526"/>
                    <a:pt x="2060" y="3716"/>
                  </a:cubicBezTo>
                  <a:lnTo>
                    <a:pt x="4478" y="1205"/>
                  </a:lnTo>
                  <a:lnTo>
                    <a:pt x="3227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2;p3"/>
            <p:cNvSpPr/>
            <p:nvPr/>
          </p:nvSpPr>
          <p:spPr>
            <a:xfrm>
              <a:off x="5104425" y="1391075"/>
              <a:ext cx="156000" cy="152375"/>
            </a:xfrm>
            <a:custGeom>
              <a:avLst/>
              <a:gdLst/>
              <a:ahLst/>
              <a:cxnLst/>
              <a:rect l="l" t="t" r="r" b="b"/>
              <a:pathLst>
                <a:path w="6240" h="6095" extrusionOk="0">
                  <a:moveTo>
                    <a:pt x="3198" y="1"/>
                  </a:moveTo>
                  <a:lnTo>
                    <a:pt x="779" y="2512"/>
                  </a:lnTo>
                  <a:cubicBezTo>
                    <a:pt x="1" y="3322"/>
                    <a:pt x="25" y="4608"/>
                    <a:pt x="834" y="5387"/>
                  </a:cubicBezTo>
                  <a:lnTo>
                    <a:pt x="1244" y="5782"/>
                  </a:lnTo>
                  <a:cubicBezTo>
                    <a:pt x="1578" y="5992"/>
                    <a:pt x="1954" y="6094"/>
                    <a:pt x="2327" y="6094"/>
                  </a:cubicBezTo>
                  <a:cubicBezTo>
                    <a:pt x="2865" y="6094"/>
                    <a:pt x="3397" y="5881"/>
                    <a:pt x="3792" y="5471"/>
                  </a:cubicBezTo>
                  <a:lnTo>
                    <a:pt x="6240" y="2929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3;p3"/>
            <p:cNvSpPr/>
            <p:nvPr/>
          </p:nvSpPr>
          <p:spPr>
            <a:xfrm>
              <a:off x="5756325" y="671050"/>
              <a:ext cx="164975" cy="166150"/>
            </a:xfrm>
            <a:custGeom>
              <a:avLst/>
              <a:gdLst/>
              <a:ahLst/>
              <a:cxnLst/>
              <a:rect l="l" t="t" r="r" b="b"/>
              <a:pathLst>
                <a:path w="6599" h="6646" extrusionOk="0">
                  <a:moveTo>
                    <a:pt x="5405" y="1"/>
                  </a:moveTo>
                  <a:lnTo>
                    <a:pt x="1" y="2508"/>
                  </a:lnTo>
                  <a:lnTo>
                    <a:pt x="4299" y="6646"/>
                  </a:lnTo>
                  <a:lnTo>
                    <a:pt x="6599" y="1149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4;p3"/>
            <p:cNvSpPr/>
            <p:nvPr/>
          </p:nvSpPr>
          <p:spPr>
            <a:xfrm>
              <a:off x="5882425" y="646975"/>
              <a:ext cx="61000" cy="61975"/>
            </a:xfrm>
            <a:custGeom>
              <a:avLst/>
              <a:gdLst/>
              <a:ahLst/>
              <a:cxnLst/>
              <a:rect l="l" t="t" r="r" b="b"/>
              <a:pathLst>
                <a:path w="2440" h="2479" extrusionOk="0">
                  <a:moveTo>
                    <a:pt x="2440" y="0"/>
                  </a:moveTo>
                  <a:lnTo>
                    <a:pt x="0" y="1131"/>
                  </a:lnTo>
                  <a:lnTo>
                    <a:pt x="1401" y="2479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oogle Shape;258;p3"/>
          <p:cNvGrpSpPr/>
          <p:nvPr/>
        </p:nvGrpSpPr>
        <p:grpSpPr>
          <a:xfrm>
            <a:off x="3185397" y="5310263"/>
            <a:ext cx="1024175" cy="1283025"/>
            <a:chOff x="2535400" y="4145525"/>
            <a:chExt cx="1024175" cy="1283025"/>
          </a:xfrm>
        </p:grpSpPr>
        <p:sp>
          <p:nvSpPr>
            <p:cNvPr id="28" name="Google Shape;259;p3"/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60;p3"/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261;p3"/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62;p3"/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63;p3"/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64;p3"/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65;p3"/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" name="Google Shape;222;p3"/>
          <p:cNvSpPr txBox="1">
            <a:spLocks/>
          </p:cNvSpPr>
          <p:nvPr/>
        </p:nvSpPr>
        <p:spPr>
          <a:xfrm>
            <a:off x="2509160" y="3042937"/>
            <a:ext cx="7488555" cy="145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9600"/>
            </a:pPr>
            <a:r>
              <a:rPr lang="en-US" sz="8800">
                <a:ln w="12700">
                  <a:solidFill>
                    <a:schemeClr val="bg1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ÔN TẬP CÁC SỐ </a:t>
            </a:r>
            <a:br>
              <a:rPr lang="en-US" sz="8800">
                <a:ln w="12700">
                  <a:solidFill>
                    <a:schemeClr val="bg1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</a:br>
            <a:r>
              <a:rPr lang="en-US" sz="8800">
                <a:ln w="12700">
                  <a:solidFill>
                    <a:schemeClr val="bg1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ĐẾN 100 000</a:t>
            </a:r>
          </a:p>
        </p:txBody>
      </p:sp>
      <p:sp>
        <p:nvSpPr>
          <p:cNvPr id="36" name="TextBox 8"/>
          <p:cNvSpPr txBox="1"/>
          <p:nvPr/>
        </p:nvSpPr>
        <p:spPr>
          <a:xfrm>
            <a:off x="4105342" y="1558719"/>
            <a:ext cx="3253775" cy="61555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Microsoft YaHei" panose="020B0503020204020204" charset="-122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79512" y="5178534"/>
            <a:ext cx="17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Swashes" panose="02040603050506020204" pitchFamily="18" charset="0"/>
              </a:rPr>
              <a:t>Trang 3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2" b="100000" l="0" r="100000">
                        <a14:foregroundMark x1="15772" y1="47151" x2="28117" y2="48225"/>
                        <a14:foregroundMark x1="13171" y1="23039" x2="12799" y2="23287"/>
                        <a14:foregroundMark x1="43435" y1="44839" x2="54624" y2="43518"/>
                        <a14:foregroundMark x1="69034" y1="45665" x2="82783" y2="44096"/>
                        <a14:foregroundMark x1="38398" y1="86705" x2="61519" y2="83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51" y="4575715"/>
            <a:ext cx="4627491" cy="2313746"/>
          </a:xfrm>
          <a:prstGeom prst="rect">
            <a:avLst/>
          </a:prstGeom>
        </p:spPr>
      </p:pic>
      <p:pic>
        <p:nvPicPr>
          <p:cNvPr id="39" name="Google Shape;101;p2"/>
          <p:cNvPicPr preferRelativeResize="0"/>
          <p:nvPr/>
        </p:nvPicPr>
        <p:blipFill rotWithShape="1">
          <a:blip r:embed="rId4">
            <a:alphaModFix/>
          </a:blip>
          <a:srcRect t="23464" r="71083" b="46860"/>
          <a:stretch/>
        </p:blipFill>
        <p:spPr>
          <a:xfrm rot="21316238">
            <a:off x="446717" y="94433"/>
            <a:ext cx="3406282" cy="34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9" b="93329" l="9932" r="89917">
                        <a14:foregroundMark x1="37983" y1="48211" x2="58150" y2="46998"/>
                        <a14:foregroundMark x1="47081" y1="48878" x2="53829" y2="52881"/>
                        <a14:foregroundMark x1="39196" y1="45361" x2="39196" y2="48211"/>
                        <a14:foregroundMark x1="47384" y1="46089" x2="46778" y2="47968"/>
                        <a14:foregroundMark x1="49128" y1="45361" x2="51782" y2="47968"/>
                        <a14:foregroundMark x1="47081" y1="43299" x2="43290" y2="49121"/>
                        <a14:foregroundMark x1="38893" y1="78836" x2="35102" y2="85870"/>
                        <a14:foregroundMark x1="51478" y1="78593" x2="62851" y2="88660"/>
                        <a14:foregroundMark x1="26308" y1="87932" x2="36543" y2="87932"/>
                        <a14:foregroundMark x1="32449" y1="83748" x2="28658" y2="87508"/>
                        <a14:foregroundMark x1="28658" y1="89327" x2="28658" y2="89327"/>
                        <a14:foregroundMark x1="52009" y1="84415" x2="52616" y2="88175"/>
                        <a14:foregroundMark x1="57316" y1="88660" x2="64064" y2="88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855" y="3289737"/>
            <a:ext cx="3173152" cy="39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54" y="243452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4538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45 038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40 538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48417" y="803583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 4: Viết số thích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40000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+ 500+ 30 + 8 = ….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2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33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B2EB9BE7-F96E-40D8-BD27-64833D780C38}"/>
              </a:ext>
            </a:extLst>
          </p:cNvPr>
          <p:cNvSpPr/>
          <p:nvPr/>
        </p:nvSpPr>
        <p:spPr bwMode="auto">
          <a:xfrm>
            <a:off x="547718" y="687029"/>
            <a:ext cx="5205208" cy="282592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bg2">
                <a:lumMod val="9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2EB9BE7-F96E-40D8-BD27-64833D780C38}"/>
              </a:ext>
            </a:extLst>
          </p:cNvPr>
          <p:cNvSpPr/>
          <p:nvPr/>
        </p:nvSpPr>
        <p:spPr bwMode="auto">
          <a:xfrm>
            <a:off x="6028696" y="3108695"/>
            <a:ext cx="5669817" cy="3230182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6">
                <a:lumMod val="40000"/>
                <a:lumOff val="6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5657" y="1785256"/>
            <a:ext cx="3730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Ôn lại các bảng nhân chia.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3689" y="4298285"/>
            <a:ext cx="5159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 “Ôn tập các số đến 100000 (tt)”</a:t>
            </a:r>
            <a:endParaRPr lang="en-US" sz="4000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3768" y="2247442"/>
            <a:ext cx="5312087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2" b="100000" l="0" r="100000">
                        <a14:foregroundMark x1="15772" y1="47151" x2="28117" y2="48225"/>
                        <a14:foregroundMark x1="13171" y1="23039" x2="12799" y2="23287"/>
                        <a14:foregroundMark x1="43435" y1="44839" x2="54624" y2="43518"/>
                        <a14:foregroundMark x1="69034" y1="45665" x2="82783" y2="44096"/>
                        <a14:foregroundMark x1="38398" y1="86705" x2="61519" y2="83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8768"/>
            <a:ext cx="4627491" cy="23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2;p3"/>
          <p:cNvSpPr txBox="1">
            <a:spLocks/>
          </p:cNvSpPr>
          <p:nvPr/>
        </p:nvSpPr>
        <p:spPr>
          <a:xfrm>
            <a:off x="1918386" y="1882302"/>
            <a:ext cx="8633500" cy="394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9600"/>
            </a:pPr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Chúc các con</a:t>
            </a:r>
            <a:b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</a:br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học tốt!</a:t>
            </a:r>
          </a:p>
        </p:txBody>
      </p:sp>
      <p:pic>
        <p:nvPicPr>
          <p:cNvPr id="3" name="Google Shape;101;p2"/>
          <p:cNvPicPr preferRelativeResize="0"/>
          <p:nvPr/>
        </p:nvPicPr>
        <p:blipFill rotWithShape="1">
          <a:blip r:embed="rId2">
            <a:alphaModFix/>
          </a:blip>
          <a:srcRect t="23464" r="71083" b="46860"/>
          <a:stretch/>
        </p:blipFill>
        <p:spPr>
          <a:xfrm rot="21316238">
            <a:off x="8066717" y="134472"/>
            <a:ext cx="3406282" cy="34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3" b="96757" l="10000" r="90000">
                        <a14:foregroundMark x1="38222" y1="12027" x2="61000" y2="60946"/>
                        <a14:foregroundMark x1="50556" y1="22432" x2="62000" y2="58243"/>
                        <a14:foregroundMark x1="36111" y1="34865" x2="49333" y2="45270"/>
                        <a14:foregroundMark x1="57444" y1="57162" x2="50333" y2="75946"/>
                        <a14:foregroundMark x1="35778" y1="65676" x2="46889" y2="81216"/>
                        <a14:foregroundMark x1="49000" y1="77432" x2="46333" y2="92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6384" y="136959"/>
            <a:ext cx="6809539" cy="55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2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926430" y="401679"/>
            <a:ext cx="10438256" cy="1061362"/>
          </a:xfrm>
          <a:custGeom>
            <a:avLst/>
            <a:gdLst>
              <a:gd name="connsiteX0" fmla="*/ 0 w 9117330"/>
              <a:gd name="connsiteY0" fmla="*/ 0 h 1449705"/>
              <a:gd name="connsiteX1" fmla="*/ 560065 w 9117330"/>
              <a:gd name="connsiteY1" fmla="*/ 0 h 1449705"/>
              <a:gd name="connsiteX2" fmla="*/ 1211302 w 9117330"/>
              <a:gd name="connsiteY2" fmla="*/ 0 h 1449705"/>
              <a:gd name="connsiteX3" fmla="*/ 2044887 w 9117330"/>
              <a:gd name="connsiteY3" fmla="*/ 0 h 1449705"/>
              <a:gd name="connsiteX4" fmla="*/ 2604951 w 9117330"/>
              <a:gd name="connsiteY4" fmla="*/ 0 h 1449705"/>
              <a:gd name="connsiteX5" fmla="*/ 3438536 w 9117330"/>
              <a:gd name="connsiteY5" fmla="*/ 0 h 1449705"/>
              <a:gd name="connsiteX6" fmla="*/ 3998600 w 9117330"/>
              <a:gd name="connsiteY6" fmla="*/ 0 h 1449705"/>
              <a:gd name="connsiteX7" fmla="*/ 4467492 w 9117330"/>
              <a:gd name="connsiteY7" fmla="*/ 0 h 1449705"/>
              <a:gd name="connsiteX8" fmla="*/ 5118730 w 9117330"/>
              <a:gd name="connsiteY8" fmla="*/ 0 h 1449705"/>
              <a:gd name="connsiteX9" fmla="*/ 5861141 w 9117330"/>
              <a:gd name="connsiteY9" fmla="*/ 0 h 1449705"/>
              <a:gd name="connsiteX10" fmla="*/ 6330032 w 9117330"/>
              <a:gd name="connsiteY10" fmla="*/ 0 h 1449705"/>
              <a:gd name="connsiteX11" fmla="*/ 6798923 w 9117330"/>
              <a:gd name="connsiteY11" fmla="*/ 0 h 1449705"/>
              <a:gd name="connsiteX12" fmla="*/ 7632508 w 9117330"/>
              <a:gd name="connsiteY12" fmla="*/ 0 h 1449705"/>
              <a:gd name="connsiteX13" fmla="*/ 8010226 w 9117330"/>
              <a:gd name="connsiteY13" fmla="*/ 0 h 1449705"/>
              <a:gd name="connsiteX14" fmla="*/ 9117330 w 9117330"/>
              <a:gd name="connsiteY14" fmla="*/ 0 h 1449705"/>
              <a:gd name="connsiteX15" fmla="*/ 9117330 w 9117330"/>
              <a:gd name="connsiteY15" fmla="*/ 468738 h 1449705"/>
              <a:gd name="connsiteX16" fmla="*/ 9117330 w 9117330"/>
              <a:gd name="connsiteY16" fmla="*/ 966470 h 1449705"/>
              <a:gd name="connsiteX17" fmla="*/ 9117330 w 9117330"/>
              <a:gd name="connsiteY17" fmla="*/ 1449705 h 1449705"/>
              <a:gd name="connsiteX18" fmla="*/ 8283746 w 9117330"/>
              <a:gd name="connsiteY18" fmla="*/ 1449705 h 1449705"/>
              <a:gd name="connsiteX19" fmla="*/ 7814854 w 9117330"/>
              <a:gd name="connsiteY19" fmla="*/ 1449705 h 1449705"/>
              <a:gd name="connsiteX20" fmla="*/ 7437136 w 9117330"/>
              <a:gd name="connsiteY20" fmla="*/ 1449705 h 1449705"/>
              <a:gd name="connsiteX21" fmla="*/ 6877072 w 9117330"/>
              <a:gd name="connsiteY21" fmla="*/ 1449705 h 1449705"/>
              <a:gd name="connsiteX22" fmla="*/ 6225834 w 9117330"/>
              <a:gd name="connsiteY22" fmla="*/ 1449705 h 1449705"/>
              <a:gd name="connsiteX23" fmla="*/ 5848116 w 9117330"/>
              <a:gd name="connsiteY23" fmla="*/ 1449705 h 1449705"/>
              <a:gd name="connsiteX24" fmla="*/ 5014532 w 9117330"/>
              <a:gd name="connsiteY24" fmla="*/ 1449705 h 1449705"/>
              <a:gd name="connsiteX25" fmla="*/ 4363294 w 9117330"/>
              <a:gd name="connsiteY25" fmla="*/ 1449705 h 1449705"/>
              <a:gd name="connsiteX26" fmla="*/ 3712056 w 9117330"/>
              <a:gd name="connsiteY26" fmla="*/ 1449705 h 1449705"/>
              <a:gd name="connsiteX27" fmla="*/ 2878471 w 9117330"/>
              <a:gd name="connsiteY27" fmla="*/ 1449705 h 1449705"/>
              <a:gd name="connsiteX28" fmla="*/ 2409580 w 9117330"/>
              <a:gd name="connsiteY28" fmla="*/ 1449705 h 1449705"/>
              <a:gd name="connsiteX29" fmla="*/ 1940689 w 9117330"/>
              <a:gd name="connsiteY29" fmla="*/ 1449705 h 1449705"/>
              <a:gd name="connsiteX30" fmla="*/ 1471798 w 9117330"/>
              <a:gd name="connsiteY30" fmla="*/ 1449705 h 1449705"/>
              <a:gd name="connsiteX31" fmla="*/ 1094080 w 9117330"/>
              <a:gd name="connsiteY31" fmla="*/ 1449705 h 1449705"/>
              <a:gd name="connsiteX32" fmla="*/ 0 w 9117330"/>
              <a:gd name="connsiteY32" fmla="*/ 1449705 h 1449705"/>
              <a:gd name="connsiteX33" fmla="*/ 0 w 9117330"/>
              <a:gd name="connsiteY33" fmla="*/ 980967 h 1449705"/>
              <a:gd name="connsiteX34" fmla="*/ 0 w 9117330"/>
              <a:gd name="connsiteY34" fmla="*/ 483235 h 1449705"/>
              <a:gd name="connsiteX35" fmla="*/ 0 w 9117330"/>
              <a:gd name="connsiteY35" fmla="*/ 0 h 1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17330" h="1449705" fill="none" extrusionOk="0">
                <a:moveTo>
                  <a:pt x="0" y="0"/>
                </a:moveTo>
                <a:cubicBezTo>
                  <a:pt x="179337" y="5997"/>
                  <a:pt x="288930" y="23302"/>
                  <a:pt x="560065" y="0"/>
                </a:cubicBezTo>
                <a:cubicBezTo>
                  <a:pt x="831201" y="-23302"/>
                  <a:pt x="1057783" y="-20290"/>
                  <a:pt x="1211302" y="0"/>
                </a:cubicBezTo>
                <a:cubicBezTo>
                  <a:pt x="1364821" y="20290"/>
                  <a:pt x="1642670" y="26666"/>
                  <a:pt x="2044887" y="0"/>
                </a:cubicBezTo>
                <a:cubicBezTo>
                  <a:pt x="2447105" y="-26666"/>
                  <a:pt x="2401718" y="2194"/>
                  <a:pt x="2604951" y="0"/>
                </a:cubicBezTo>
                <a:cubicBezTo>
                  <a:pt x="2808184" y="-2194"/>
                  <a:pt x="3170957" y="-39766"/>
                  <a:pt x="3438536" y="0"/>
                </a:cubicBezTo>
                <a:cubicBezTo>
                  <a:pt x="3706116" y="39766"/>
                  <a:pt x="3736454" y="26957"/>
                  <a:pt x="3998600" y="0"/>
                </a:cubicBezTo>
                <a:cubicBezTo>
                  <a:pt x="4260746" y="-26957"/>
                  <a:pt x="4340317" y="-19288"/>
                  <a:pt x="4467492" y="0"/>
                </a:cubicBezTo>
                <a:cubicBezTo>
                  <a:pt x="4594667" y="19288"/>
                  <a:pt x="4898511" y="-17578"/>
                  <a:pt x="5118730" y="0"/>
                </a:cubicBezTo>
                <a:cubicBezTo>
                  <a:pt x="5338949" y="17578"/>
                  <a:pt x="5534489" y="-18085"/>
                  <a:pt x="5861141" y="0"/>
                </a:cubicBezTo>
                <a:cubicBezTo>
                  <a:pt x="6187793" y="18085"/>
                  <a:pt x="6210351" y="-9283"/>
                  <a:pt x="6330032" y="0"/>
                </a:cubicBezTo>
                <a:cubicBezTo>
                  <a:pt x="6449713" y="9283"/>
                  <a:pt x="6619728" y="14670"/>
                  <a:pt x="6798923" y="0"/>
                </a:cubicBezTo>
                <a:cubicBezTo>
                  <a:pt x="6978118" y="-14670"/>
                  <a:pt x="7406090" y="-18600"/>
                  <a:pt x="7632508" y="0"/>
                </a:cubicBezTo>
                <a:cubicBezTo>
                  <a:pt x="7858927" y="18600"/>
                  <a:pt x="7891631" y="-6729"/>
                  <a:pt x="8010226" y="0"/>
                </a:cubicBezTo>
                <a:cubicBezTo>
                  <a:pt x="8128821" y="6729"/>
                  <a:pt x="8717472" y="20058"/>
                  <a:pt x="9117330" y="0"/>
                </a:cubicBezTo>
                <a:cubicBezTo>
                  <a:pt x="9130307" y="102232"/>
                  <a:pt x="9112401" y="338209"/>
                  <a:pt x="9117330" y="468738"/>
                </a:cubicBezTo>
                <a:cubicBezTo>
                  <a:pt x="9122259" y="599267"/>
                  <a:pt x="9127938" y="723709"/>
                  <a:pt x="9117330" y="966470"/>
                </a:cubicBezTo>
                <a:cubicBezTo>
                  <a:pt x="9106722" y="1209231"/>
                  <a:pt x="9106763" y="1208799"/>
                  <a:pt x="9117330" y="1449705"/>
                </a:cubicBezTo>
                <a:cubicBezTo>
                  <a:pt x="8737510" y="1437291"/>
                  <a:pt x="8455316" y="1448798"/>
                  <a:pt x="8283746" y="1449705"/>
                </a:cubicBezTo>
                <a:cubicBezTo>
                  <a:pt x="8112176" y="1450612"/>
                  <a:pt x="7962764" y="1470481"/>
                  <a:pt x="7814854" y="1449705"/>
                </a:cubicBezTo>
                <a:cubicBezTo>
                  <a:pt x="7666944" y="1428929"/>
                  <a:pt x="7565557" y="1448507"/>
                  <a:pt x="7437136" y="1449705"/>
                </a:cubicBezTo>
                <a:cubicBezTo>
                  <a:pt x="7308715" y="1450903"/>
                  <a:pt x="7085232" y="1431027"/>
                  <a:pt x="6877072" y="1449705"/>
                </a:cubicBezTo>
                <a:cubicBezTo>
                  <a:pt x="6668912" y="1468383"/>
                  <a:pt x="6545444" y="1456464"/>
                  <a:pt x="6225834" y="1449705"/>
                </a:cubicBezTo>
                <a:cubicBezTo>
                  <a:pt x="5906224" y="1442946"/>
                  <a:pt x="6020657" y="1443214"/>
                  <a:pt x="5848116" y="1449705"/>
                </a:cubicBezTo>
                <a:cubicBezTo>
                  <a:pt x="5675575" y="1456196"/>
                  <a:pt x="5382905" y="1425348"/>
                  <a:pt x="5014532" y="1449705"/>
                </a:cubicBezTo>
                <a:cubicBezTo>
                  <a:pt x="4646159" y="1474062"/>
                  <a:pt x="4656278" y="1444375"/>
                  <a:pt x="4363294" y="1449705"/>
                </a:cubicBezTo>
                <a:cubicBezTo>
                  <a:pt x="4070310" y="1455035"/>
                  <a:pt x="3846374" y="1448631"/>
                  <a:pt x="3712056" y="1449705"/>
                </a:cubicBezTo>
                <a:cubicBezTo>
                  <a:pt x="3577738" y="1450779"/>
                  <a:pt x="3061666" y="1438160"/>
                  <a:pt x="2878471" y="1449705"/>
                </a:cubicBezTo>
                <a:cubicBezTo>
                  <a:pt x="2695277" y="1461250"/>
                  <a:pt x="2558474" y="1470734"/>
                  <a:pt x="2409580" y="1449705"/>
                </a:cubicBezTo>
                <a:cubicBezTo>
                  <a:pt x="2260686" y="1428676"/>
                  <a:pt x="2075374" y="1447811"/>
                  <a:pt x="1940689" y="1449705"/>
                </a:cubicBezTo>
                <a:cubicBezTo>
                  <a:pt x="1806004" y="1451599"/>
                  <a:pt x="1675967" y="1431780"/>
                  <a:pt x="1471798" y="1449705"/>
                </a:cubicBezTo>
                <a:cubicBezTo>
                  <a:pt x="1267629" y="1467630"/>
                  <a:pt x="1203344" y="1466003"/>
                  <a:pt x="1094080" y="1449705"/>
                </a:cubicBezTo>
                <a:cubicBezTo>
                  <a:pt x="984816" y="1433407"/>
                  <a:pt x="520961" y="1424187"/>
                  <a:pt x="0" y="1449705"/>
                </a:cubicBezTo>
                <a:cubicBezTo>
                  <a:pt x="18018" y="1312357"/>
                  <a:pt x="13513" y="1184457"/>
                  <a:pt x="0" y="980967"/>
                </a:cubicBezTo>
                <a:cubicBezTo>
                  <a:pt x="-13513" y="777477"/>
                  <a:pt x="-13009" y="618449"/>
                  <a:pt x="0" y="483235"/>
                </a:cubicBezTo>
                <a:cubicBezTo>
                  <a:pt x="13009" y="348021"/>
                  <a:pt x="18493" y="215213"/>
                  <a:pt x="0" y="0"/>
                </a:cubicBezTo>
                <a:close/>
              </a:path>
              <a:path w="9117330" h="1449705" stroke="0" extrusionOk="0">
                <a:moveTo>
                  <a:pt x="0" y="0"/>
                </a:moveTo>
                <a:cubicBezTo>
                  <a:pt x="238677" y="-25577"/>
                  <a:pt x="406686" y="-4670"/>
                  <a:pt x="560065" y="0"/>
                </a:cubicBezTo>
                <a:cubicBezTo>
                  <a:pt x="713445" y="4670"/>
                  <a:pt x="907808" y="6191"/>
                  <a:pt x="1120129" y="0"/>
                </a:cubicBezTo>
                <a:cubicBezTo>
                  <a:pt x="1332450" y="-6191"/>
                  <a:pt x="1373844" y="7084"/>
                  <a:pt x="1589020" y="0"/>
                </a:cubicBezTo>
                <a:cubicBezTo>
                  <a:pt x="1804196" y="-7084"/>
                  <a:pt x="1966408" y="-30770"/>
                  <a:pt x="2331432" y="0"/>
                </a:cubicBezTo>
                <a:cubicBezTo>
                  <a:pt x="2696456" y="30770"/>
                  <a:pt x="2811446" y="13227"/>
                  <a:pt x="2982669" y="0"/>
                </a:cubicBezTo>
                <a:cubicBezTo>
                  <a:pt x="3153892" y="-13227"/>
                  <a:pt x="3175249" y="12164"/>
                  <a:pt x="3360387" y="0"/>
                </a:cubicBezTo>
                <a:cubicBezTo>
                  <a:pt x="3545525" y="-12164"/>
                  <a:pt x="3693272" y="24094"/>
                  <a:pt x="4011625" y="0"/>
                </a:cubicBezTo>
                <a:cubicBezTo>
                  <a:pt x="4329978" y="-24094"/>
                  <a:pt x="4387212" y="36805"/>
                  <a:pt x="4754036" y="0"/>
                </a:cubicBezTo>
                <a:cubicBezTo>
                  <a:pt x="5120860" y="-36805"/>
                  <a:pt x="4962495" y="17788"/>
                  <a:pt x="5131754" y="0"/>
                </a:cubicBezTo>
                <a:cubicBezTo>
                  <a:pt x="5301013" y="-17788"/>
                  <a:pt x="5621168" y="15392"/>
                  <a:pt x="5782992" y="0"/>
                </a:cubicBezTo>
                <a:cubicBezTo>
                  <a:pt x="5944816" y="-15392"/>
                  <a:pt x="6315683" y="-7168"/>
                  <a:pt x="6525403" y="0"/>
                </a:cubicBezTo>
                <a:cubicBezTo>
                  <a:pt x="6735123" y="7168"/>
                  <a:pt x="6922481" y="17960"/>
                  <a:pt x="7085468" y="0"/>
                </a:cubicBezTo>
                <a:cubicBezTo>
                  <a:pt x="7248455" y="-17960"/>
                  <a:pt x="7636697" y="-37574"/>
                  <a:pt x="7919052" y="0"/>
                </a:cubicBezTo>
                <a:cubicBezTo>
                  <a:pt x="8201407" y="37574"/>
                  <a:pt x="8223637" y="-21516"/>
                  <a:pt x="8479117" y="0"/>
                </a:cubicBezTo>
                <a:cubicBezTo>
                  <a:pt x="8734597" y="21516"/>
                  <a:pt x="8870172" y="-1730"/>
                  <a:pt x="9117330" y="0"/>
                </a:cubicBezTo>
                <a:cubicBezTo>
                  <a:pt x="9130217" y="172904"/>
                  <a:pt x="9098980" y="323792"/>
                  <a:pt x="9117330" y="483235"/>
                </a:cubicBezTo>
                <a:cubicBezTo>
                  <a:pt x="9135680" y="642678"/>
                  <a:pt x="9129305" y="812325"/>
                  <a:pt x="9117330" y="922979"/>
                </a:cubicBezTo>
                <a:cubicBezTo>
                  <a:pt x="9105355" y="1033633"/>
                  <a:pt x="9133590" y="1334503"/>
                  <a:pt x="9117330" y="1449705"/>
                </a:cubicBezTo>
                <a:cubicBezTo>
                  <a:pt x="8861473" y="1422341"/>
                  <a:pt x="8600475" y="1456128"/>
                  <a:pt x="8374919" y="1449705"/>
                </a:cubicBezTo>
                <a:cubicBezTo>
                  <a:pt x="8149363" y="1443282"/>
                  <a:pt x="7945319" y="1418708"/>
                  <a:pt x="7632508" y="1449705"/>
                </a:cubicBezTo>
                <a:cubicBezTo>
                  <a:pt x="7319697" y="1480702"/>
                  <a:pt x="7276745" y="1455343"/>
                  <a:pt x="7163616" y="1449705"/>
                </a:cubicBezTo>
                <a:cubicBezTo>
                  <a:pt x="7050487" y="1444067"/>
                  <a:pt x="6900423" y="1429856"/>
                  <a:pt x="6694725" y="1449705"/>
                </a:cubicBezTo>
                <a:cubicBezTo>
                  <a:pt x="6489027" y="1469554"/>
                  <a:pt x="6138901" y="1447640"/>
                  <a:pt x="5952314" y="1449705"/>
                </a:cubicBezTo>
                <a:cubicBezTo>
                  <a:pt x="5765727" y="1451770"/>
                  <a:pt x="5673112" y="1467500"/>
                  <a:pt x="5483423" y="1449705"/>
                </a:cubicBezTo>
                <a:cubicBezTo>
                  <a:pt x="5293734" y="1431910"/>
                  <a:pt x="5211626" y="1457791"/>
                  <a:pt x="5014532" y="1449705"/>
                </a:cubicBezTo>
                <a:cubicBezTo>
                  <a:pt x="4817438" y="1441619"/>
                  <a:pt x="4762623" y="1441012"/>
                  <a:pt x="4636814" y="1449705"/>
                </a:cubicBezTo>
                <a:cubicBezTo>
                  <a:pt x="4511005" y="1458398"/>
                  <a:pt x="4255396" y="1422085"/>
                  <a:pt x="4076749" y="1449705"/>
                </a:cubicBezTo>
                <a:cubicBezTo>
                  <a:pt x="3898102" y="1477325"/>
                  <a:pt x="3750351" y="1452045"/>
                  <a:pt x="3516684" y="1449705"/>
                </a:cubicBezTo>
                <a:cubicBezTo>
                  <a:pt x="3283017" y="1447365"/>
                  <a:pt x="3070151" y="1451265"/>
                  <a:pt x="2865447" y="1449705"/>
                </a:cubicBezTo>
                <a:cubicBezTo>
                  <a:pt x="2660743" y="1448145"/>
                  <a:pt x="2668432" y="1435700"/>
                  <a:pt x="2487729" y="1449705"/>
                </a:cubicBezTo>
                <a:cubicBezTo>
                  <a:pt x="2307026" y="1463710"/>
                  <a:pt x="2054164" y="1421196"/>
                  <a:pt x="1745317" y="1449705"/>
                </a:cubicBezTo>
                <a:cubicBezTo>
                  <a:pt x="1436470" y="1478214"/>
                  <a:pt x="1505041" y="1464486"/>
                  <a:pt x="1367600" y="1449705"/>
                </a:cubicBezTo>
                <a:cubicBezTo>
                  <a:pt x="1230159" y="1434924"/>
                  <a:pt x="1039213" y="1454542"/>
                  <a:pt x="807535" y="1449705"/>
                </a:cubicBezTo>
                <a:cubicBezTo>
                  <a:pt x="575858" y="1444868"/>
                  <a:pt x="162017" y="1461332"/>
                  <a:pt x="0" y="1449705"/>
                </a:cubicBezTo>
                <a:cubicBezTo>
                  <a:pt x="-5759" y="1284277"/>
                  <a:pt x="15449" y="1152015"/>
                  <a:pt x="0" y="951973"/>
                </a:cubicBezTo>
                <a:cubicBezTo>
                  <a:pt x="-15449" y="751931"/>
                  <a:pt x="-10464" y="675826"/>
                  <a:pt x="0" y="468738"/>
                </a:cubicBezTo>
                <a:cubicBezTo>
                  <a:pt x="10464" y="261650"/>
                  <a:pt x="-5591" y="211471"/>
                  <a:pt x="0" y="0"/>
                </a:cubicBezTo>
                <a:close/>
              </a:path>
            </a:pathLst>
          </a:custGeom>
          <a:ln w="127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68856514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1. a) Viết số thích hợp v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à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o dưới mỗi vạch của tia số:</a:t>
            </a:r>
            <a:endParaRPr lang="vi-VN" sz="3600" b="1" dirty="0">
              <a:solidFill>
                <a:srgbClr val="002060"/>
              </a:solidFill>
              <a:latin typeface="Times New Roman" panose="02020603050405020304" charset="0"/>
              <a:ea typeface="Arial" panose="020B0604020202020204" pitchFamily="3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3941" y="2816381"/>
            <a:ext cx="68395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20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000               40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000     50 000    60 000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charset="0"/>
              <a:ea typeface="Arial" panose="020B0604020202020204" pitchFamily="34" charset="0"/>
              <a:cs typeface="Times New Roman" panose="020206030504050203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61044" y="2125074"/>
            <a:ext cx="9368790" cy="1233169"/>
            <a:chOff x="810" y="2802"/>
            <a:chExt cx="14754" cy="1942"/>
          </a:xfrm>
        </p:grpSpPr>
        <p:grpSp>
          <p:nvGrpSpPr>
            <p:cNvPr id="6" name="Group 5"/>
            <p:cNvGrpSpPr/>
            <p:nvPr/>
          </p:nvGrpSpPr>
          <p:grpSpPr>
            <a:xfrm>
              <a:off x="810" y="2848"/>
              <a:ext cx="14754" cy="1896"/>
              <a:chOff x="1049482" y="3048000"/>
              <a:chExt cx="6536909" cy="838141"/>
            </a:xfrm>
          </p:grpSpPr>
          <p:sp>
            <p:nvSpPr>
              <p:cNvPr id="21" name="TextBox 17"/>
              <p:cNvSpPr txBox="1"/>
              <p:nvPr/>
            </p:nvSpPr>
            <p:spPr>
              <a:xfrm>
                <a:off x="1049482" y="3522183"/>
                <a:ext cx="6536909" cy="3639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en-US" sz="2800">
                    <a:latin typeface="Times New Roman" panose="02020603050405020304" charset="0"/>
                    <a:cs typeface="Times New Roman" panose="02020603050405020304" charset="0"/>
                  </a:rPr>
                  <a:t>0    </a:t>
                </a:r>
                <a:r>
                  <a:rPr lang="en-US" alt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10 </a:t>
                </a:r>
                <a:r>
                  <a:rPr lang="en-US" altLang="en-US" sz="2800">
                    <a:latin typeface="Times New Roman" panose="02020603050405020304" charset="0"/>
                    <a:cs typeface="Times New Roman" panose="02020603050405020304" charset="0"/>
                  </a:rPr>
                  <a:t>000        …    30 000     …        …           </a:t>
                </a:r>
                <a:r>
                  <a:rPr lang="en-US" alt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…</a:t>
                </a:r>
                <a:endParaRPr lang="en-US" altLang="en-US" sz="2800" dirty="0"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219200" y="3219450"/>
                <a:ext cx="5867400" cy="15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1219211" y="3048000"/>
                <a:ext cx="1772" cy="300475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1889125" y="3176587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2670969" y="3175793"/>
                <a:ext cx="228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3467100" y="3178175"/>
                <a:ext cx="227013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4220369" y="3161506"/>
                <a:ext cx="227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5004594" y="3166269"/>
                <a:ext cx="22701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5819775" y="3171825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flipH="1">
              <a:off x="2959" y="2894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705" y="2843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519" y="2873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220" y="2915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9977" y="2818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1829" y="2802"/>
              <a:ext cx="4" cy="68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 txBox="1"/>
          <p:nvPr/>
        </p:nvSpPr>
        <p:spPr>
          <a:xfrm>
            <a:off x="1257209" y="3494133"/>
            <a:ext cx="9371965" cy="1331595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600">
                <a:latin typeface="Arial" panose="020B0604020202020204" pitchFamily="34" charset="0"/>
              </a:rPr>
              <a:t>    </a:t>
            </a:r>
            <a:endParaRPr lang="en-US" sz="3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3600">
                <a:latin typeface="Arial" panose="020B0604020202020204" pitchFamily="34" charset="0"/>
              </a:rPr>
              <a:t> </a:t>
            </a:r>
            <a:endParaRPr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 36 000; 37 000;   …    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; 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 …    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…      ; 41 000 ;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sz="2800" dirty="0">
                <a:latin typeface="Times New Roman" panose="02020603050405020304" charset="0"/>
                <a:cs typeface="Times New Roman" panose="02020603050405020304" charset="0"/>
              </a:rPr>
              <a:t>…</a:t>
            </a:r>
          </a:p>
        </p:txBody>
      </p:sp>
      <p:sp>
        <p:nvSpPr>
          <p:cNvPr id="23" name="Title 1"/>
          <p:cNvSpPr txBox="1"/>
          <p:nvPr/>
        </p:nvSpPr>
        <p:spPr>
          <a:xfrm>
            <a:off x="3681004" y="4063275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38 000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4938304" y="4136844"/>
            <a:ext cx="1443990" cy="7747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8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39 000 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6292124" y="4091215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40 000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8811803" y="4091215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42 000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5721" y="3644880"/>
            <a:ext cx="914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b) Viết số thích hợp vào chỗ chấm: </a:t>
            </a:r>
          </a:p>
        </p:txBody>
      </p:sp>
    </p:spTree>
    <p:extLst>
      <p:ext uri="{BB962C8B-B14F-4D97-AF65-F5344CB8AC3E}">
        <p14:creationId xmlns:p14="http://schemas.microsoft.com/office/powerpoint/2010/main" val="40502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/>
          <p:nvPr/>
        </p:nvSpPr>
        <p:spPr>
          <a:xfrm>
            <a:off x="855164" y="237309"/>
            <a:ext cx="383349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>
              <a:buClrTx/>
              <a:buSzTx/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Viết theo mẫu:</a:t>
            </a:r>
            <a:endParaRPr lang="en-US" sz="3600" b="1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553733286"/>
              </p:ext>
            </p:extLst>
          </p:nvPr>
        </p:nvGraphicFramePr>
        <p:xfrm>
          <a:off x="608330" y="1091387"/>
          <a:ext cx="10894422" cy="54411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26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8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9695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Viết số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Chục nghìn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Trăm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Đơn vị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dirty="0">
                          <a:latin typeface="UTM Avo" panose="02040603050506020204" pitchFamily="18" charset="0"/>
                        </a:rPr>
                        <a:t>Đọc số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695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42 571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0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lvl="0" algn="l" eaLnBrk="1" hangingPunct="1"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hai nghìn năm trăm bảy mươi mốt</a:t>
                      </a:r>
                      <a:endParaRPr lang="en-US" sz="24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71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Sáu mươi ba nghìn tám trăm năm mươi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6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78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38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 nghìn một trăm linh năm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971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1"/>
          <p:cNvSpPr txBox="1"/>
          <p:nvPr/>
        </p:nvSpPr>
        <p:spPr>
          <a:xfrm>
            <a:off x="608330" y="2902855"/>
            <a:ext cx="1167584" cy="54256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kumimoji="0" lang="en-US" sz="44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63850</a:t>
            </a:r>
            <a:endParaRPr kumimoji="0" lang="en-US" sz="44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2098244" y="2568939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3318634" y="2568939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4404291" y="2578101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8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5484994" y="2605224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6531700" y="2619422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074544" y="3434534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9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3283618" y="3409701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4417201" y="3436259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9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457660" y="3403110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6607798" y="3376478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7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7648325" y="3406739"/>
            <a:ext cx="3830365" cy="1004570"/>
          </a:xfrm>
          <a:prstGeom prst="rect">
            <a:avLst/>
          </a:prstGeom>
        </p:spPr>
        <p:txBody>
          <a:bodyPr anchor="ctr">
            <a:normAutofit fontScale="95000"/>
          </a:bodyPr>
          <a:lstStyle/>
          <a:p>
            <a:pPr marR="0" algn="l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chín </a:t>
            </a:r>
            <a:r>
              <a:rPr kumimoji="0" lang="en-US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mươi mốt nghìn chín trăm linh bảy</a:t>
            </a:r>
          </a:p>
        </p:txBody>
      </p:sp>
      <p:sp>
        <p:nvSpPr>
          <p:cNvPr id="17" name="Title 1"/>
          <p:cNvSpPr txBox="1"/>
          <p:nvPr/>
        </p:nvSpPr>
        <p:spPr>
          <a:xfrm>
            <a:off x="2074544" y="4276135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3304041" y="4243106"/>
            <a:ext cx="920750" cy="73469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4449603" y="4243106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</a:p>
        </p:txBody>
      </p:sp>
      <p:sp>
        <p:nvSpPr>
          <p:cNvPr id="20" name="Title 1"/>
          <p:cNvSpPr txBox="1"/>
          <p:nvPr/>
        </p:nvSpPr>
        <p:spPr>
          <a:xfrm>
            <a:off x="5489256" y="4243106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Title 1"/>
          <p:cNvSpPr txBox="1"/>
          <p:nvPr/>
        </p:nvSpPr>
        <p:spPr>
          <a:xfrm>
            <a:off x="6588649" y="4219430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7683953" y="4397730"/>
            <a:ext cx="3680732" cy="7730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mười sáu nghìn hai trăm mười hai</a:t>
            </a:r>
            <a:endParaRPr kumimoji="0" lang="en-US" sz="24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885009" y="4945583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8105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3304041" y="4919461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8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4449603" y="4908415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</a:p>
        </p:txBody>
      </p:sp>
      <p:sp>
        <p:nvSpPr>
          <p:cNvPr id="27" name="Title 1"/>
          <p:cNvSpPr txBox="1"/>
          <p:nvPr/>
        </p:nvSpPr>
        <p:spPr>
          <a:xfrm>
            <a:off x="5497717" y="4920522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28" name="Title 1"/>
          <p:cNvSpPr txBox="1"/>
          <p:nvPr/>
        </p:nvSpPr>
        <p:spPr>
          <a:xfrm>
            <a:off x="6611598" y="4936486"/>
            <a:ext cx="920750" cy="734695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</a:t>
            </a:r>
          </a:p>
        </p:txBody>
      </p:sp>
      <p:sp>
        <p:nvSpPr>
          <p:cNvPr id="29" name="Title 1"/>
          <p:cNvSpPr txBox="1"/>
          <p:nvPr/>
        </p:nvSpPr>
        <p:spPr>
          <a:xfrm>
            <a:off x="509044" y="5739038"/>
            <a:ext cx="1296715" cy="73469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70008</a:t>
            </a:r>
            <a:endParaRPr kumimoji="0" lang="en-US" sz="24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7650390" y="5634403"/>
            <a:ext cx="3779610" cy="928370"/>
          </a:xfrm>
          <a:prstGeom prst="rect">
            <a:avLst/>
          </a:prstGeom>
        </p:spPr>
        <p:txBody>
          <a:bodyPr anchor="ctr">
            <a:normAutofit fontScale="95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bảy </a:t>
            </a:r>
            <a:r>
              <a:rPr kumimoji="0" lang="en-US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mươi nghìn không trăm linh tám</a:t>
            </a:r>
          </a:p>
        </p:txBody>
      </p:sp>
    </p:spTree>
    <p:extLst>
      <p:ext uri="{BB962C8B-B14F-4D97-AF65-F5344CB8AC3E}">
        <p14:creationId xmlns:p14="http://schemas.microsoft.com/office/powerpoint/2010/main" val="34536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7" y="391886"/>
            <a:ext cx="10595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a) Viết mỗi số sau đây thành tổng:     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8732 ; 9171 ; 3082 ; 7006</a:t>
            </a:r>
            <a:endParaRPr lang="en-US" sz="4000" b="1"/>
          </a:p>
        </p:txBody>
      </p:sp>
      <p:sp>
        <p:nvSpPr>
          <p:cNvPr id="4" name="Title 1"/>
          <p:cNvSpPr txBox="1"/>
          <p:nvPr/>
        </p:nvSpPr>
        <p:spPr>
          <a:xfrm>
            <a:off x="1785257" y="1889496"/>
            <a:ext cx="7391400" cy="1096963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sz="3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8723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8000 + 700 + 20 + 3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3009537" y="2886446"/>
            <a:ext cx="16002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9171 =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2937782" y="3882761"/>
            <a:ext cx="17526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3082</a:t>
            </a: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937782" y="4891141"/>
            <a:ext cx="17526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7006</a:t>
            </a: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4521472" y="2868984"/>
            <a:ext cx="45720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9000 + 100 + 70 + 1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4521472" y="3896731"/>
            <a:ext cx="32766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3000 + 80 + 2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4521472" y="4895904"/>
            <a:ext cx="2133600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7000 + 6</a:t>
            </a:r>
          </a:p>
        </p:txBody>
      </p:sp>
      <p:pic>
        <p:nvPicPr>
          <p:cNvPr id="11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9289513" y="2282731"/>
            <a:ext cx="3080825" cy="4575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58;p3"/>
          <p:cNvGrpSpPr/>
          <p:nvPr/>
        </p:nvGrpSpPr>
        <p:grpSpPr>
          <a:xfrm>
            <a:off x="84299" y="5574975"/>
            <a:ext cx="1024175" cy="1283025"/>
            <a:chOff x="2535400" y="4145525"/>
            <a:chExt cx="1024175" cy="1283025"/>
          </a:xfrm>
        </p:grpSpPr>
        <p:sp>
          <p:nvSpPr>
            <p:cNvPr id="13" name="Google Shape;259;p3"/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60;p3"/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1;p3"/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2;p3"/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63;p3"/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64;p3"/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65;p3"/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38;p3"/>
          <p:cNvGrpSpPr/>
          <p:nvPr/>
        </p:nvGrpSpPr>
        <p:grpSpPr>
          <a:xfrm rot="10496766">
            <a:off x="9449300" y="275835"/>
            <a:ext cx="1343730" cy="1382992"/>
            <a:chOff x="5072400" y="646975"/>
            <a:chExt cx="871025" cy="896475"/>
          </a:xfrm>
        </p:grpSpPr>
        <p:sp>
          <p:nvSpPr>
            <p:cNvPr id="21" name="Google Shape;239;p3"/>
            <p:cNvSpPr/>
            <p:nvPr/>
          </p:nvSpPr>
          <p:spPr>
            <a:xfrm>
              <a:off x="5153150" y="733625"/>
              <a:ext cx="711200" cy="730600"/>
            </a:xfrm>
            <a:custGeom>
              <a:avLst/>
              <a:gdLst/>
              <a:ahLst/>
              <a:cxnLst/>
              <a:rect l="l" t="t" r="r" b="b"/>
              <a:pathLst>
                <a:path w="28448" h="29224" extrusionOk="0">
                  <a:moveTo>
                    <a:pt x="24154" y="0"/>
                  </a:moveTo>
                  <a:lnTo>
                    <a:pt x="1" y="25091"/>
                  </a:lnTo>
                  <a:lnTo>
                    <a:pt x="4294" y="29224"/>
                  </a:lnTo>
                  <a:lnTo>
                    <a:pt x="28447" y="4133"/>
                  </a:lnTo>
                  <a:lnTo>
                    <a:pt x="24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;p3"/>
            <p:cNvSpPr/>
            <p:nvPr/>
          </p:nvSpPr>
          <p:spPr>
            <a:xfrm>
              <a:off x="5148502" y="813018"/>
              <a:ext cx="637575" cy="659750"/>
            </a:xfrm>
            <a:custGeom>
              <a:avLst/>
              <a:gdLst/>
              <a:ahLst/>
              <a:cxnLst/>
              <a:rect l="l" t="t" r="r" b="b"/>
              <a:pathLst>
                <a:path w="25503" h="26390" extrusionOk="0">
                  <a:moveTo>
                    <a:pt x="24154" y="1"/>
                  </a:moveTo>
                  <a:lnTo>
                    <a:pt x="0" y="25091"/>
                  </a:lnTo>
                  <a:lnTo>
                    <a:pt x="1349" y="26390"/>
                  </a:lnTo>
                  <a:lnTo>
                    <a:pt x="25502" y="1299"/>
                  </a:lnTo>
                  <a:lnTo>
                    <a:pt x="24154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1;p3"/>
            <p:cNvSpPr/>
            <p:nvPr/>
          </p:nvSpPr>
          <p:spPr>
            <a:xfrm>
              <a:off x="5072400" y="1360975"/>
              <a:ext cx="111950" cy="174650"/>
            </a:xfrm>
            <a:custGeom>
              <a:avLst/>
              <a:gdLst/>
              <a:ahLst/>
              <a:cxnLst/>
              <a:rect l="l" t="t" r="r" b="b"/>
              <a:pathLst>
                <a:path w="4478" h="6986" extrusionOk="0">
                  <a:moveTo>
                    <a:pt x="3227" y="0"/>
                  </a:moveTo>
                  <a:lnTo>
                    <a:pt x="779" y="2542"/>
                  </a:lnTo>
                  <a:cubicBezTo>
                    <a:pt x="1" y="3352"/>
                    <a:pt x="26" y="4638"/>
                    <a:pt x="834" y="5417"/>
                  </a:cubicBezTo>
                  <a:lnTo>
                    <a:pt x="2198" y="6730"/>
                  </a:lnTo>
                  <a:cubicBezTo>
                    <a:pt x="2298" y="6826"/>
                    <a:pt x="2407" y="6911"/>
                    <a:pt x="2525" y="6986"/>
                  </a:cubicBezTo>
                  <a:lnTo>
                    <a:pt x="2115" y="6591"/>
                  </a:lnTo>
                  <a:cubicBezTo>
                    <a:pt x="1307" y="5812"/>
                    <a:pt x="1282" y="4526"/>
                    <a:pt x="2060" y="3716"/>
                  </a:cubicBezTo>
                  <a:lnTo>
                    <a:pt x="4478" y="1205"/>
                  </a:lnTo>
                  <a:lnTo>
                    <a:pt x="3227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2;p3"/>
            <p:cNvSpPr/>
            <p:nvPr/>
          </p:nvSpPr>
          <p:spPr>
            <a:xfrm>
              <a:off x="5104425" y="1391075"/>
              <a:ext cx="156000" cy="152375"/>
            </a:xfrm>
            <a:custGeom>
              <a:avLst/>
              <a:gdLst/>
              <a:ahLst/>
              <a:cxnLst/>
              <a:rect l="l" t="t" r="r" b="b"/>
              <a:pathLst>
                <a:path w="6240" h="6095" extrusionOk="0">
                  <a:moveTo>
                    <a:pt x="3198" y="1"/>
                  </a:moveTo>
                  <a:lnTo>
                    <a:pt x="779" y="2512"/>
                  </a:lnTo>
                  <a:cubicBezTo>
                    <a:pt x="1" y="3322"/>
                    <a:pt x="25" y="4608"/>
                    <a:pt x="834" y="5387"/>
                  </a:cubicBezTo>
                  <a:lnTo>
                    <a:pt x="1244" y="5782"/>
                  </a:lnTo>
                  <a:cubicBezTo>
                    <a:pt x="1578" y="5992"/>
                    <a:pt x="1954" y="6094"/>
                    <a:pt x="2327" y="6094"/>
                  </a:cubicBezTo>
                  <a:cubicBezTo>
                    <a:pt x="2865" y="6094"/>
                    <a:pt x="3397" y="5881"/>
                    <a:pt x="3792" y="5471"/>
                  </a:cubicBezTo>
                  <a:lnTo>
                    <a:pt x="6240" y="2929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3;p3"/>
            <p:cNvSpPr/>
            <p:nvPr/>
          </p:nvSpPr>
          <p:spPr>
            <a:xfrm>
              <a:off x="5756325" y="671050"/>
              <a:ext cx="164975" cy="166150"/>
            </a:xfrm>
            <a:custGeom>
              <a:avLst/>
              <a:gdLst/>
              <a:ahLst/>
              <a:cxnLst/>
              <a:rect l="l" t="t" r="r" b="b"/>
              <a:pathLst>
                <a:path w="6599" h="6646" extrusionOk="0">
                  <a:moveTo>
                    <a:pt x="5405" y="1"/>
                  </a:moveTo>
                  <a:lnTo>
                    <a:pt x="1" y="2508"/>
                  </a:lnTo>
                  <a:lnTo>
                    <a:pt x="4299" y="6646"/>
                  </a:lnTo>
                  <a:lnTo>
                    <a:pt x="6599" y="1149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4;p3"/>
            <p:cNvSpPr/>
            <p:nvPr/>
          </p:nvSpPr>
          <p:spPr>
            <a:xfrm>
              <a:off x="5882425" y="646975"/>
              <a:ext cx="61000" cy="61975"/>
            </a:xfrm>
            <a:custGeom>
              <a:avLst/>
              <a:gdLst/>
              <a:ahLst/>
              <a:cxnLst/>
              <a:rect l="l" t="t" r="r" b="b"/>
              <a:pathLst>
                <a:path w="2440" h="2479" extrusionOk="0">
                  <a:moveTo>
                    <a:pt x="2440" y="0"/>
                  </a:moveTo>
                  <a:lnTo>
                    <a:pt x="0" y="1131"/>
                  </a:lnTo>
                  <a:lnTo>
                    <a:pt x="1401" y="2479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7;p8">
            <a:hlinkClick r:id="rId2"/>
          </p:cNvPr>
          <p:cNvSpPr/>
          <p:nvPr/>
        </p:nvSpPr>
        <p:spPr>
          <a:xfrm>
            <a:off x="2403346" y="5631680"/>
            <a:ext cx="45719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600" b="1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2009840" y="614861"/>
            <a:ext cx="4313370" cy="906463"/>
          </a:xfrm>
          <a:custGeom>
            <a:avLst/>
            <a:gdLst>
              <a:gd name="connsiteX0" fmla="*/ 0 w 4313370"/>
              <a:gd name="connsiteY0" fmla="*/ 0 h 906463"/>
              <a:gd name="connsiteX1" fmla="*/ 659329 w 4313370"/>
              <a:gd name="connsiteY1" fmla="*/ 0 h 906463"/>
              <a:gd name="connsiteX2" fmla="*/ 1146124 w 4313370"/>
              <a:gd name="connsiteY2" fmla="*/ 0 h 906463"/>
              <a:gd name="connsiteX3" fmla="*/ 1762320 w 4313370"/>
              <a:gd name="connsiteY3" fmla="*/ 0 h 906463"/>
              <a:gd name="connsiteX4" fmla="*/ 2421649 w 4313370"/>
              <a:gd name="connsiteY4" fmla="*/ 0 h 906463"/>
              <a:gd name="connsiteX5" fmla="*/ 3080979 w 4313370"/>
              <a:gd name="connsiteY5" fmla="*/ 0 h 906463"/>
              <a:gd name="connsiteX6" fmla="*/ 3783442 w 4313370"/>
              <a:gd name="connsiteY6" fmla="*/ 0 h 906463"/>
              <a:gd name="connsiteX7" fmla="*/ 4313370 w 4313370"/>
              <a:gd name="connsiteY7" fmla="*/ 0 h 906463"/>
              <a:gd name="connsiteX8" fmla="*/ 4313370 w 4313370"/>
              <a:gd name="connsiteY8" fmla="*/ 453232 h 906463"/>
              <a:gd name="connsiteX9" fmla="*/ 4313370 w 4313370"/>
              <a:gd name="connsiteY9" fmla="*/ 906463 h 906463"/>
              <a:gd name="connsiteX10" fmla="*/ 3826575 w 4313370"/>
              <a:gd name="connsiteY10" fmla="*/ 906463 h 906463"/>
              <a:gd name="connsiteX11" fmla="*/ 3210380 w 4313370"/>
              <a:gd name="connsiteY11" fmla="*/ 906463 h 906463"/>
              <a:gd name="connsiteX12" fmla="*/ 2723585 w 4313370"/>
              <a:gd name="connsiteY12" fmla="*/ 906463 h 906463"/>
              <a:gd name="connsiteX13" fmla="*/ 2150523 w 4313370"/>
              <a:gd name="connsiteY13" fmla="*/ 906463 h 906463"/>
              <a:gd name="connsiteX14" fmla="*/ 1577461 w 4313370"/>
              <a:gd name="connsiteY14" fmla="*/ 906463 h 906463"/>
              <a:gd name="connsiteX15" fmla="*/ 874998 w 4313370"/>
              <a:gd name="connsiteY15" fmla="*/ 906463 h 906463"/>
              <a:gd name="connsiteX16" fmla="*/ 0 w 4313370"/>
              <a:gd name="connsiteY16" fmla="*/ 906463 h 906463"/>
              <a:gd name="connsiteX17" fmla="*/ 0 w 4313370"/>
              <a:gd name="connsiteY17" fmla="*/ 462296 h 906463"/>
              <a:gd name="connsiteX18" fmla="*/ 0 w 4313370"/>
              <a:gd name="connsiteY18" fmla="*/ 0 h 90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3370" h="906463" fill="none" extrusionOk="0">
                <a:moveTo>
                  <a:pt x="0" y="0"/>
                </a:moveTo>
                <a:cubicBezTo>
                  <a:pt x="221958" y="17215"/>
                  <a:pt x="516159" y="-25189"/>
                  <a:pt x="659329" y="0"/>
                </a:cubicBezTo>
                <a:cubicBezTo>
                  <a:pt x="802499" y="25189"/>
                  <a:pt x="1005261" y="-7831"/>
                  <a:pt x="1146124" y="0"/>
                </a:cubicBezTo>
                <a:cubicBezTo>
                  <a:pt x="1286987" y="7831"/>
                  <a:pt x="1517397" y="-11755"/>
                  <a:pt x="1762320" y="0"/>
                </a:cubicBezTo>
                <a:cubicBezTo>
                  <a:pt x="2007243" y="11755"/>
                  <a:pt x="2273558" y="26253"/>
                  <a:pt x="2421649" y="0"/>
                </a:cubicBezTo>
                <a:cubicBezTo>
                  <a:pt x="2569740" y="-26253"/>
                  <a:pt x="2890077" y="31060"/>
                  <a:pt x="3080979" y="0"/>
                </a:cubicBezTo>
                <a:cubicBezTo>
                  <a:pt x="3271881" y="-31060"/>
                  <a:pt x="3581034" y="-13994"/>
                  <a:pt x="3783442" y="0"/>
                </a:cubicBezTo>
                <a:cubicBezTo>
                  <a:pt x="3985850" y="13994"/>
                  <a:pt x="4200766" y="-19794"/>
                  <a:pt x="4313370" y="0"/>
                </a:cubicBezTo>
                <a:cubicBezTo>
                  <a:pt x="4307717" y="134521"/>
                  <a:pt x="4313170" y="254738"/>
                  <a:pt x="4313370" y="453232"/>
                </a:cubicBezTo>
                <a:cubicBezTo>
                  <a:pt x="4313570" y="651726"/>
                  <a:pt x="4302365" y="749183"/>
                  <a:pt x="4313370" y="906463"/>
                </a:cubicBezTo>
                <a:cubicBezTo>
                  <a:pt x="4110601" y="893653"/>
                  <a:pt x="3962737" y="904843"/>
                  <a:pt x="3826575" y="906463"/>
                </a:cubicBezTo>
                <a:cubicBezTo>
                  <a:pt x="3690414" y="908083"/>
                  <a:pt x="3462066" y="884892"/>
                  <a:pt x="3210380" y="906463"/>
                </a:cubicBezTo>
                <a:cubicBezTo>
                  <a:pt x="2958694" y="928034"/>
                  <a:pt x="2895190" y="919339"/>
                  <a:pt x="2723585" y="906463"/>
                </a:cubicBezTo>
                <a:cubicBezTo>
                  <a:pt x="2551980" y="893587"/>
                  <a:pt x="2290297" y="885934"/>
                  <a:pt x="2150523" y="906463"/>
                </a:cubicBezTo>
                <a:cubicBezTo>
                  <a:pt x="2010749" y="926992"/>
                  <a:pt x="1749513" y="894833"/>
                  <a:pt x="1577461" y="906463"/>
                </a:cubicBezTo>
                <a:cubicBezTo>
                  <a:pt x="1405409" y="918093"/>
                  <a:pt x="1091858" y="876612"/>
                  <a:pt x="874998" y="906463"/>
                </a:cubicBezTo>
                <a:cubicBezTo>
                  <a:pt x="658138" y="936314"/>
                  <a:pt x="287971" y="926343"/>
                  <a:pt x="0" y="906463"/>
                </a:cubicBezTo>
                <a:cubicBezTo>
                  <a:pt x="628" y="734633"/>
                  <a:pt x="8271" y="586294"/>
                  <a:pt x="0" y="462296"/>
                </a:cubicBezTo>
                <a:cubicBezTo>
                  <a:pt x="-8271" y="338298"/>
                  <a:pt x="3751" y="126989"/>
                  <a:pt x="0" y="0"/>
                </a:cubicBezTo>
                <a:close/>
              </a:path>
              <a:path w="4313370" h="906463" stroke="0" extrusionOk="0">
                <a:moveTo>
                  <a:pt x="0" y="0"/>
                </a:moveTo>
                <a:cubicBezTo>
                  <a:pt x="234592" y="-9959"/>
                  <a:pt x="539996" y="-1485"/>
                  <a:pt x="702463" y="0"/>
                </a:cubicBezTo>
                <a:cubicBezTo>
                  <a:pt x="864930" y="1485"/>
                  <a:pt x="1176647" y="-32156"/>
                  <a:pt x="1404926" y="0"/>
                </a:cubicBezTo>
                <a:cubicBezTo>
                  <a:pt x="1633205" y="32156"/>
                  <a:pt x="1901073" y="28329"/>
                  <a:pt x="2107389" y="0"/>
                </a:cubicBezTo>
                <a:cubicBezTo>
                  <a:pt x="2313705" y="-28329"/>
                  <a:pt x="2515206" y="-20656"/>
                  <a:pt x="2680451" y="0"/>
                </a:cubicBezTo>
                <a:cubicBezTo>
                  <a:pt x="2845696" y="20656"/>
                  <a:pt x="2932032" y="16867"/>
                  <a:pt x="3167246" y="0"/>
                </a:cubicBezTo>
                <a:cubicBezTo>
                  <a:pt x="3402461" y="-16867"/>
                  <a:pt x="3556980" y="-2236"/>
                  <a:pt x="3783442" y="0"/>
                </a:cubicBezTo>
                <a:cubicBezTo>
                  <a:pt x="4009904" y="2236"/>
                  <a:pt x="4058928" y="17611"/>
                  <a:pt x="4313370" y="0"/>
                </a:cubicBezTo>
                <a:cubicBezTo>
                  <a:pt x="4296880" y="155417"/>
                  <a:pt x="4311207" y="290303"/>
                  <a:pt x="4313370" y="453232"/>
                </a:cubicBezTo>
                <a:cubicBezTo>
                  <a:pt x="4315533" y="616161"/>
                  <a:pt x="4296162" y="784996"/>
                  <a:pt x="4313370" y="906463"/>
                </a:cubicBezTo>
                <a:cubicBezTo>
                  <a:pt x="3981844" y="880121"/>
                  <a:pt x="3918551" y="935992"/>
                  <a:pt x="3610907" y="906463"/>
                </a:cubicBezTo>
                <a:cubicBezTo>
                  <a:pt x="3303263" y="876934"/>
                  <a:pt x="3145081" y="939459"/>
                  <a:pt x="2908444" y="906463"/>
                </a:cubicBezTo>
                <a:cubicBezTo>
                  <a:pt x="2671807" y="873467"/>
                  <a:pt x="2469126" y="924089"/>
                  <a:pt x="2292248" y="906463"/>
                </a:cubicBezTo>
                <a:cubicBezTo>
                  <a:pt x="2115370" y="888837"/>
                  <a:pt x="1893856" y="921173"/>
                  <a:pt x="1762320" y="906463"/>
                </a:cubicBezTo>
                <a:cubicBezTo>
                  <a:pt x="1630784" y="891753"/>
                  <a:pt x="1445888" y="918676"/>
                  <a:pt x="1232391" y="906463"/>
                </a:cubicBezTo>
                <a:cubicBezTo>
                  <a:pt x="1018894" y="894250"/>
                  <a:pt x="891074" y="878921"/>
                  <a:pt x="659329" y="906463"/>
                </a:cubicBezTo>
                <a:cubicBezTo>
                  <a:pt x="427584" y="934005"/>
                  <a:pt x="252350" y="911866"/>
                  <a:pt x="0" y="906463"/>
                </a:cubicBezTo>
                <a:cubicBezTo>
                  <a:pt x="-15560" y="747296"/>
                  <a:pt x="-19002" y="674114"/>
                  <a:pt x="0" y="471361"/>
                </a:cubicBezTo>
                <a:cubicBezTo>
                  <a:pt x="19002" y="268608"/>
                  <a:pt x="-11577" y="16686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601423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buNone/>
            </a:pP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 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316709" y="1545137"/>
            <a:ext cx="8061597" cy="1096963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+ 200 + 30 + 2 = 9232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2685485" y="2451282"/>
            <a:ext cx="5152773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7000 + 300 + 50 + 1 = 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3763798" y="3428865"/>
            <a:ext cx="4030799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6000 + 200 + 3 =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5060241" y="4470900"/>
            <a:ext cx="2742605" cy="1096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5000 + 2 =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7665527" y="2546215"/>
            <a:ext cx="2077731" cy="9064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7351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7665527" y="3452678"/>
            <a:ext cx="1911513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6203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7621619" y="4508365"/>
            <a:ext cx="1911513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5002</a:t>
            </a:r>
          </a:p>
        </p:txBody>
      </p:sp>
      <p:pic>
        <p:nvPicPr>
          <p:cNvPr id="12" name="Google Shape;91;p1"/>
          <p:cNvPicPr preferRelativeResize="0"/>
          <p:nvPr/>
        </p:nvPicPr>
        <p:blipFill rotWithShape="1">
          <a:blip r:embed="rId3">
            <a:alphaModFix/>
          </a:blip>
          <a:srcRect l="27294" t="7312" r="32213" b="28913"/>
          <a:stretch/>
        </p:blipFill>
        <p:spPr>
          <a:xfrm rot="20396117">
            <a:off x="334499" y="3253251"/>
            <a:ext cx="2528955" cy="35008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258;p3"/>
          <p:cNvGrpSpPr/>
          <p:nvPr/>
        </p:nvGrpSpPr>
        <p:grpSpPr>
          <a:xfrm>
            <a:off x="11042368" y="5507414"/>
            <a:ext cx="1024175" cy="1283025"/>
            <a:chOff x="2535400" y="4145525"/>
            <a:chExt cx="1024175" cy="1283025"/>
          </a:xfrm>
        </p:grpSpPr>
        <p:sp>
          <p:nvSpPr>
            <p:cNvPr id="14" name="Google Shape;259;p3"/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0;p3"/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1;p3"/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62;p3"/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63;p3"/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64;p3"/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65;p3"/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" name="Google Shape;238;p3"/>
          <p:cNvGrpSpPr/>
          <p:nvPr/>
        </p:nvGrpSpPr>
        <p:grpSpPr>
          <a:xfrm rot="10496766">
            <a:off x="10384594" y="108814"/>
            <a:ext cx="1343730" cy="1382992"/>
            <a:chOff x="5072400" y="646975"/>
            <a:chExt cx="871025" cy="896475"/>
          </a:xfrm>
        </p:grpSpPr>
        <p:sp>
          <p:nvSpPr>
            <p:cNvPr id="22" name="Google Shape;239;p3"/>
            <p:cNvSpPr/>
            <p:nvPr/>
          </p:nvSpPr>
          <p:spPr>
            <a:xfrm>
              <a:off x="5153150" y="733625"/>
              <a:ext cx="711200" cy="730600"/>
            </a:xfrm>
            <a:custGeom>
              <a:avLst/>
              <a:gdLst/>
              <a:ahLst/>
              <a:cxnLst/>
              <a:rect l="l" t="t" r="r" b="b"/>
              <a:pathLst>
                <a:path w="28448" h="29224" extrusionOk="0">
                  <a:moveTo>
                    <a:pt x="24154" y="0"/>
                  </a:moveTo>
                  <a:lnTo>
                    <a:pt x="1" y="25091"/>
                  </a:lnTo>
                  <a:lnTo>
                    <a:pt x="4294" y="29224"/>
                  </a:lnTo>
                  <a:lnTo>
                    <a:pt x="28447" y="4133"/>
                  </a:lnTo>
                  <a:lnTo>
                    <a:pt x="24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0;p3"/>
            <p:cNvSpPr/>
            <p:nvPr/>
          </p:nvSpPr>
          <p:spPr>
            <a:xfrm>
              <a:off x="5148502" y="813018"/>
              <a:ext cx="637575" cy="659750"/>
            </a:xfrm>
            <a:custGeom>
              <a:avLst/>
              <a:gdLst/>
              <a:ahLst/>
              <a:cxnLst/>
              <a:rect l="l" t="t" r="r" b="b"/>
              <a:pathLst>
                <a:path w="25503" h="26390" extrusionOk="0">
                  <a:moveTo>
                    <a:pt x="24154" y="1"/>
                  </a:moveTo>
                  <a:lnTo>
                    <a:pt x="0" y="25091"/>
                  </a:lnTo>
                  <a:lnTo>
                    <a:pt x="1349" y="26390"/>
                  </a:lnTo>
                  <a:lnTo>
                    <a:pt x="25502" y="1299"/>
                  </a:lnTo>
                  <a:lnTo>
                    <a:pt x="24154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1;p3"/>
            <p:cNvSpPr/>
            <p:nvPr/>
          </p:nvSpPr>
          <p:spPr>
            <a:xfrm>
              <a:off x="5072400" y="1360975"/>
              <a:ext cx="111950" cy="174650"/>
            </a:xfrm>
            <a:custGeom>
              <a:avLst/>
              <a:gdLst/>
              <a:ahLst/>
              <a:cxnLst/>
              <a:rect l="l" t="t" r="r" b="b"/>
              <a:pathLst>
                <a:path w="4478" h="6986" extrusionOk="0">
                  <a:moveTo>
                    <a:pt x="3227" y="0"/>
                  </a:moveTo>
                  <a:lnTo>
                    <a:pt x="779" y="2542"/>
                  </a:lnTo>
                  <a:cubicBezTo>
                    <a:pt x="1" y="3352"/>
                    <a:pt x="26" y="4638"/>
                    <a:pt x="834" y="5417"/>
                  </a:cubicBezTo>
                  <a:lnTo>
                    <a:pt x="2198" y="6730"/>
                  </a:lnTo>
                  <a:cubicBezTo>
                    <a:pt x="2298" y="6826"/>
                    <a:pt x="2407" y="6911"/>
                    <a:pt x="2525" y="6986"/>
                  </a:cubicBezTo>
                  <a:lnTo>
                    <a:pt x="2115" y="6591"/>
                  </a:lnTo>
                  <a:cubicBezTo>
                    <a:pt x="1307" y="5812"/>
                    <a:pt x="1282" y="4526"/>
                    <a:pt x="2060" y="3716"/>
                  </a:cubicBezTo>
                  <a:lnTo>
                    <a:pt x="4478" y="1205"/>
                  </a:lnTo>
                  <a:lnTo>
                    <a:pt x="3227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2;p3"/>
            <p:cNvSpPr/>
            <p:nvPr/>
          </p:nvSpPr>
          <p:spPr>
            <a:xfrm>
              <a:off x="5104425" y="1391075"/>
              <a:ext cx="156000" cy="152375"/>
            </a:xfrm>
            <a:custGeom>
              <a:avLst/>
              <a:gdLst/>
              <a:ahLst/>
              <a:cxnLst/>
              <a:rect l="l" t="t" r="r" b="b"/>
              <a:pathLst>
                <a:path w="6240" h="6095" extrusionOk="0">
                  <a:moveTo>
                    <a:pt x="3198" y="1"/>
                  </a:moveTo>
                  <a:lnTo>
                    <a:pt x="779" y="2512"/>
                  </a:lnTo>
                  <a:cubicBezTo>
                    <a:pt x="1" y="3322"/>
                    <a:pt x="25" y="4608"/>
                    <a:pt x="834" y="5387"/>
                  </a:cubicBezTo>
                  <a:lnTo>
                    <a:pt x="1244" y="5782"/>
                  </a:lnTo>
                  <a:cubicBezTo>
                    <a:pt x="1578" y="5992"/>
                    <a:pt x="1954" y="6094"/>
                    <a:pt x="2327" y="6094"/>
                  </a:cubicBezTo>
                  <a:cubicBezTo>
                    <a:pt x="2865" y="6094"/>
                    <a:pt x="3397" y="5881"/>
                    <a:pt x="3792" y="5471"/>
                  </a:cubicBezTo>
                  <a:lnTo>
                    <a:pt x="6240" y="2929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3;p3"/>
            <p:cNvSpPr/>
            <p:nvPr/>
          </p:nvSpPr>
          <p:spPr>
            <a:xfrm>
              <a:off x="5756325" y="671050"/>
              <a:ext cx="164975" cy="166150"/>
            </a:xfrm>
            <a:custGeom>
              <a:avLst/>
              <a:gdLst/>
              <a:ahLst/>
              <a:cxnLst/>
              <a:rect l="l" t="t" r="r" b="b"/>
              <a:pathLst>
                <a:path w="6599" h="6646" extrusionOk="0">
                  <a:moveTo>
                    <a:pt x="5405" y="1"/>
                  </a:moveTo>
                  <a:lnTo>
                    <a:pt x="1" y="2508"/>
                  </a:lnTo>
                  <a:lnTo>
                    <a:pt x="4299" y="6646"/>
                  </a:lnTo>
                  <a:lnTo>
                    <a:pt x="6599" y="1149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4;p3"/>
            <p:cNvSpPr/>
            <p:nvPr/>
          </p:nvSpPr>
          <p:spPr>
            <a:xfrm>
              <a:off x="5882425" y="646975"/>
              <a:ext cx="61000" cy="61975"/>
            </a:xfrm>
            <a:custGeom>
              <a:avLst/>
              <a:gdLst/>
              <a:ahLst/>
              <a:cxnLst/>
              <a:rect l="l" t="t" r="r" b="b"/>
              <a:pathLst>
                <a:path w="2440" h="2479" extrusionOk="0">
                  <a:moveTo>
                    <a:pt x="2440" y="0"/>
                  </a:moveTo>
                  <a:lnTo>
                    <a:pt x="0" y="1131"/>
                  </a:lnTo>
                  <a:lnTo>
                    <a:pt x="1401" y="2479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12 002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12 202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6" y="589226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25559" y="3170469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12 200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3327091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845509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 1: “</a:t>
            </a:r>
            <a:r>
              <a:rPr lang="en-US" sz="4400" b="1" i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Mười hai nghìn không trăm linh hai</a:t>
            </a:r>
            <a:r>
              <a:rPr lang="en-US" sz="44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” viết là: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744464" y="4331624"/>
            <a:ext cx="7200237" cy="1167929"/>
          </a:xfrm>
          <a:custGeom>
            <a:avLst/>
            <a:gdLst>
              <a:gd name="connsiteX0" fmla="*/ 0 w 7200237"/>
              <a:gd name="connsiteY0" fmla="*/ 0 h 1167929"/>
              <a:gd name="connsiteX1" fmla="*/ 337857 w 7200237"/>
              <a:gd name="connsiteY1" fmla="*/ 0 h 1167929"/>
              <a:gd name="connsiteX2" fmla="*/ 819719 w 7200237"/>
              <a:gd name="connsiteY2" fmla="*/ 0 h 1167929"/>
              <a:gd name="connsiteX3" fmla="*/ 1157577 w 7200237"/>
              <a:gd name="connsiteY3" fmla="*/ 0 h 1167929"/>
              <a:gd name="connsiteX4" fmla="*/ 1567436 w 7200237"/>
              <a:gd name="connsiteY4" fmla="*/ 0 h 1167929"/>
              <a:gd name="connsiteX5" fmla="*/ 2121301 w 7200237"/>
              <a:gd name="connsiteY5" fmla="*/ 0 h 1167929"/>
              <a:gd name="connsiteX6" fmla="*/ 2603163 w 7200237"/>
              <a:gd name="connsiteY6" fmla="*/ 0 h 1167929"/>
              <a:gd name="connsiteX7" fmla="*/ 2941020 w 7200237"/>
              <a:gd name="connsiteY7" fmla="*/ 0 h 1167929"/>
              <a:gd name="connsiteX8" fmla="*/ 3350880 w 7200237"/>
              <a:gd name="connsiteY8" fmla="*/ 0 h 1167929"/>
              <a:gd name="connsiteX9" fmla="*/ 3832742 w 7200237"/>
              <a:gd name="connsiteY9" fmla="*/ 0 h 1167929"/>
              <a:gd name="connsiteX10" fmla="*/ 4458608 w 7200237"/>
              <a:gd name="connsiteY10" fmla="*/ 0 h 1167929"/>
              <a:gd name="connsiteX11" fmla="*/ 5156477 w 7200237"/>
              <a:gd name="connsiteY11" fmla="*/ 0 h 1167929"/>
              <a:gd name="connsiteX12" fmla="*/ 5854347 w 7200237"/>
              <a:gd name="connsiteY12" fmla="*/ 0 h 1167929"/>
              <a:gd name="connsiteX13" fmla="*/ 6552216 w 7200237"/>
              <a:gd name="connsiteY13" fmla="*/ 0 h 1167929"/>
              <a:gd name="connsiteX14" fmla="*/ 7200237 w 7200237"/>
              <a:gd name="connsiteY14" fmla="*/ 0 h 1167929"/>
              <a:gd name="connsiteX15" fmla="*/ 7200237 w 7200237"/>
              <a:gd name="connsiteY15" fmla="*/ 560606 h 1167929"/>
              <a:gd name="connsiteX16" fmla="*/ 7200237 w 7200237"/>
              <a:gd name="connsiteY16" fmla="*/ 1167929 h 1167929"/>
              <a:gd name="connsiteX17" fmla="*/ 6718375 w 7200237"/>
              <a:gd name="connsiteY17" fmla="*/ 1167929 h 1167929"/>
              <a:gd name="connsiteX18" fmla="*/ 6236513 w 7200237"/>
              <a:gd name="connsiteY18" fmla="*/ 1167929 h 1167929"/>
              <a:gd name="connsiteX19" fmla="*/ 5826653 w 7200237"/>
              <a:gd name="connsiteY19" fmla="*/ 1167929 h 1167929"/>
              <a:gd name="connsiteX20" fmla="*/ 5416794 w 7200237"/>
              <a:gd name="connsiteY20" fmla="*/ 1167929 h 1167929"/>
              <a:gd name="connsiteX21" fmla="*/ 5078936 w 7200237"/>
              <a:gd name="connsiteY21" fmla="*/ 1167929 h 1167929"/>
              <a:gd name="connsiteX22" fmla="*/ 4453070 w 7200237"/>
              <a:gd name="connsiteY22" fmla="*/ 1167929 h 1167929"/>
              <a:gd name="connsiteX23" fmla="*/ 3899205 w 7200237"/>
              <a:gd name="connsiteY23" fmla="*/ 1167929 h 1167929"/>
              <a:gd name="connsiteX24" fmla="*/ 3201336 w 7200237"/>
              <a:gd name="connsiteY24" fmla="*/ 1167929 h 1167929"/>
              <a:gd name="connsiteX25" fmla="*/ 2575469 w 7200237"/>
              <a:gd name="connsiteY25" fmla="*/ 1167929 h 1167929"/>
              <a:gd name="connsiteX26" fmla="*/ 2021605 w 7200237"/>
              <a:gd name="connsiteY26" fmla="*/ 1167929 h 1167929"/>
              <a:gd name="connsiteX27" fmla="*/ 1539743 w 7200237"/>
              <a:gd name="connsiteY27" fmla="*/ 1167929 h 1167929"/>
              <a:gd name="connsiteX28" fmla="*/ 1057881 w 7200237"/>
              <a:gd name="connsiteY28" fmla="*/ 1167929 h 1167929"/>
              <a:gd name="connsiteX29" fmla="*/ 504017 w 7200237"/>
              <a:gd name="connsiteY29" fmla="*/ 1167929 h 1167929"/>
              <a:gd name="connsiteX30" fmla="*/ 0 w 7200237"/>
              <a:gd name="connsiteY30" fmla="*/ 1167929 h 1167929"/>
              <a:gd name="connsiteX31" fmla="*/ 0 w 7200237"/>
              <a:gd name="connsiteY31" fmla="*/ 583965 h 1167929"/>
              <a:gd name="connsiteX32" fmla="*/ 0 w 7200237"/>
              <a:gd name="connsiteY32" fmla="*/ 0 h 11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00237" h="1167929" fill="none" extrusionOk="0">
                <a:moveTo>
                  <a:pt x="0" y="0"/>
                </a:moveTo>
                <a:cubicBezTo>
                  <a:pt x="74975" y="-14718"/>
                  <a:pt x="245207" y="26142"/>
                  <a:pt x="337857" y="0"/>
                </a:cubicBezTo>
                <a:cubicBezTo>
                  <a:pt x="430507" y="-26142"/>
                  <a:pt x="667580" y="10772"/>
                  <a:pt x="819719" y="0"/>
                </a:cubicBezTo>
                <a:cubicBezTo>
                  <a:pt x="971858" y="-10772"/>
                  <a:pt x="1070204" y="34056"/>
                  <a:pt x="1157577" y="0"/>
                </a:cubicBezTo>
                <a:cubicBezTo>
                  <a:pt x="1244950" y="-34056"/>
                  <a:pt x="1368557" y="8446"/>
                  <a:pt x="1567436" y="0"/>
                </a:cubicBezTo>
                <a:cubicBezTo>
                  <a:pt x="1766315" y="-8446"/>
                  <a:pt x="1927596" y="5797"/>
                  <a:pt x="2121301" y="0"/>
                </a:cubicBezTo>
                <a:cubicBezTo>
                  <a:pt x="2315006" y="-5797"/>
                  <a:pt x="2446969" y="33685"/>
                  <a:pt x="2603163" y="0"/>
                </a:cubicBezTo>
                <a:cubicBezTo>
                  <a:pt x="2759357" y="-33685"/>
                  <a:pt x="2830183" y="14653"/>
                  <a:pt x="2941020" y="0"/>
                </a:cubicBezTo>
                <a:cubicBezTo>
                  <a:pt x="3051857" y="-14653"/>
                  <a:pt x="3153297" y="36032"/>
                  <a:pt x="3350880" y="0"/>
                </a:cubicBezTo>
                <a:cubicBezTo>
                  <a:pt x="3548463" y="-36032"/>
                  <a:pt x="3717953" y="57580"/>
                  <a:pt x="3832742" y="0"/>
                </a:cubicBezTo>
                <a:cubicBezTo>
                  <a:pt x="3947531" y="-57580"/>
                  <a:pt x="4212557" y="10088"/>
                  <a:pt x="4458608" y="0"/>
                </a:cubicBezTo>
                <a:cubicBezTo>
                  <a:pt x="4704659" y="-10088"/>
                  <a:pt x="4981151" y="43717"/>
                  <a:pt x="5156477" y="0"/>
                </a:cubicBezTo>
                <a:cubicBezTo>
                  <a:pt x="5331803" y="-43717"/>
                  <a:pt x="5615730" y="2147"/>
                  <a:pt x="5854347" y="0"/>
                </a:cubicBezTo>
                <a:cubicBezTo>
                  <a:pt x="6092964" y="-2147"/>
                  <a:pt x="6374253" y="33170"/>
                  <a:pt x="6552216" y="0"/>
                </a:cubicBezTo>
                <a:cubicBezTo>
                  <a:pt x="6730179" y="-33170"/>
                  <a:pt x="6935462" y="56085"/>
                  <a:pt x="7200237" y="0"/>
                </a:cubicBezTo>
                <a:cubicBezTo>
                  <a:pt x="7251184" y="150028"/>
                  <a:pt x="7137841" y="393651"/>
                  <a:pt x="7200237" y="560606"/>
                </a:cubicBezTo>
                <a:cubicBezTo>
                  <a:pt x="7262633" y="727561"/>
                  <a:pt x="7138447" y="966845"/>
                  <a:pt x="7200237" y="1167929"/>
                </a:cubicBezTo>
                <a:cubicBezTo>
                  <a:pt x="6976825" y="1186543"/>
                  <a:pt x="6850415" y="1119485"/>
                  <a:pt x="6718375" y="1167929"/>
                </a:cubicBezTo>
                <a:cubicBezTo>
                  <a:pt x="6586335" y="1216373"/>
                  <a:pt x="6427854" y="1116176"/>
                  <a:pt x="6236513" y="1167929"/>
                </a:cubicBezTo>
                <a:cubicBezTo>
                  <a:pt x="6045172" y="1219682"/>
                  <a:pt x="5990362" y="1143921"/>
                  <a:pt x="5826653" y="1167929"/>
                </a:cubicBezTo>
                <a:cubicBezTo>
                  <a:pt x="5662944" y="1191937"/>
                  <a:pt x="5531472" y="1129032"/>
                  <a:pt x="5416794" y="1167929"/>
                </a:cubicBezTo>
                <a:cubicBezTo>
                  <a:pt x="5302116" y="1206826"/>
                  <a:pt x="5222797" y="1131915"/>
                  <a:pt x="5078936" y="1167929"/>
                </a:cubicBezTo>
                <a:cubicBezTo>
                  <a:pt x="4935075" y="1203943"/>
                  <a:pt x="4643899" y="1133385"/>
                  <a:pt x="4453070" y="1167929"/>
                </a:cubicBezTo>
                <a:cubicBezTo>
                  <a:pt x="4262241" y="1202473"/>
                  <a:pt x="4129183" y="1112339"/>
                  <a:pt x="3899205" y="1167929"/>
                </a:cubicBezTo>
                <a:cubicBezTo>
                  <a:pt x="3669227" y="1223519"/>
                  <a:pt x="3435539" y="1111616"/>
                  <a:pt x="3201336" y="1167929"/>
                </a:cubicBezTo>
                <a:cubicBezTo>
                  <a:pt x="2967133" y="1224242"/>
                  <a:pt x="2832313" y="1111430"/>
                  <a:pt x="2575469" y="1167929"/>
                </a:cubicBezTo>
                <a:cubicBezTo>
                  <a:pt x="2318625" y="1224428"/>
                  <a:pt x="2202906" y="1157466"/>
                  <a:pt x="2021605" y="1167929"/>
                </a:cubicBezTo>
                <a:cubicBezTo>
                  <a:pt x="1840304" y="1178392"/>
                  <a:pt x="1779947" y="1123910"/>
                  <a:pt x="1539743" y="1167929"/>
                </a:cubicBezTo>
                <a:cubicBezTo>
                  <a:pt x="1299539" y="1211948"/>
                  <a:pt x="1167469" y="1145253"/>
                  <a:pt x="1057881" y="1167929"/>
                </a:cubicBezTo>
                <a:cubicBezTo>
                  <a:pt x="948293" y="1190605"/>
                  <a:pt x="772649" y="1104348"/>
                  <a:pt x="504017" y="1167929"/>
                </a:cubicBezTo>
                <a:cubicBezTo>
                  <a:pt x="235385" y="1231510"/>
                  <a:pt x="244380" y="1131050"/>
                  <a:pt x="0" y="1167929"/>
                </a:cubicBezTo>
                <a:cubicBezTo>
                  <a:pt x="-59461" y="1015464"/>
                  <a:pt x="3585" y="782817"/>
                  <a:pt x="0" y="583965"/>
                </a:cubicBezTo>
                <a:cubicBezTo>
                  <a:pt x="-3585" y="385113"/>
                  <a:pt x="17607" y="182766"/>
                  <a:pt x="0" y="0"/>
                </a:cubicBezTo>
                <a:close/>
              </a:path>
              <a:path w="7200237" h="1167929" stroke="0" extrusionOk="0">
                <a:moveTo>
                  <a:pt x="0" y="0"/>
                </a:moveTo>
                <a:cubicBezTo>
                  <a:pt x="112649" y="-49045"/>
                  <a:pt x="295254" y="28504"/>
                  <a:pt x="481862" y="0"/>
                </a:cubicBezTo>
                <a:cubicBezTo>
                  <a:pt x="668470" y="-28504"/>
                  <a:pt x="1017881" y="68335"/>
                  <a:pt x="1179731" y="0"/>
                </a:cubicBezTo>
                <a:cubicBezTo>
                  <a:pt x="1341581" y="-68335"/>
                  <a:pt x="1548527" y="37021"/>
                  <a:pt x="1733596" y="0"/>
                </a:cubicBezTo>
                <a:cubicBezTo>
                  <a:pt x="1918666" y="-37021"/>
                  <a:pt x="1923690" y="18425"/>
                  <a:pt x="2071453" y="0"/>
                </a:cubicBezTo>
                <a:cubicBezTo>
                  <a:pt x="2219216" y="-18425"/>
                  <a:pt x="2280753" y="10117"/>
                  <a:pt x="2409310" y="0"/>
                </a:cubicBezTo>
                <a:cubicBezTo>
                  <a:pt x="2537867" y="-10117"/>
                  <a:pt x="2770544" y="28866"/>
                  <a:pt x="2891172" y="0"/>
                </a:cubicBezTo>
                <a:cubicBezTo>
                  <a:pt x="3011800" y="-28866"/>
                  <a:pt x="3274989" y="50585"/>
                  <a:pt x="3517039" y="0"/>
                </a:cubicBezTo>
                <a:cubicBezTo>
                  <a:pt x="3759089" y="-50585"/>
                  <a:pt x="3833730" y="10467"/>
                  <a:pt x="3926898" y="0"/>
                </a:cubicBezTo>
                <a:cubicBezTo>
                  <a:pt x="4020066" y="-10467"/>
                  <a:pt x="4211888" y="46261"/>
                  <a:pt x="4336758" y="0"/>
                </a:cubicBezTo>
                <a:cubicBezTo>
                  <a:pt x="4461628" y="-46261"/>
                  <a:pt x="4604044" y="17959"/>
                  <a:pt x="4818620" y="0"/>
                </a:cubicBezTo>
                <a:cubicBezTo>
                  <a:pt x="5033196" y="-17959"/>
                  <a:pt x="5047932" y="23565"/>
                  <a:pt x="5228480" y="0"/>
                </a:cubicBezTo>
                <a:cubicBezTo>
                  <a:pt x="5409028" y="-23565"/>
                  <a:pt x="5522097" y="21106"/>
                  <a:pt x="5638339" y="0"/>
                </a:cubicBezTo>
                <a:cubicBezTo>
                  <a:pt x="5754581" y="-21106"/>
                  <a:pt x="6048791" y="15543"/>
                  <a:pt x="6192204" y="0"/>
                </a:cubicBezTo>
                <a:cubicBezTo>
                  <a:pt x="6335617" y="-15543"/>
                  <a:pt x="6777198" y="111789"/>
                  <a:pt x="7200237" y="0"/>
                </a:cubicBezTo>
                <a:cubicBezTo>
                  <a:pt x="7237472" y="146933"/>
                  <a:pt x="7141854" y="364817"/>
                  <a:pt x="7200237" y="572285"/>
                </a:cubicBezTo>
                <a:cubicBezTo>
                  <a:pt x="7258620" y="779754"/>
                  <a:pt x="7165804" y="899245"/>
                  <a:pt x="7200237" y="1167929"/>
                </a:cubicBezTo>
                <a:cubicBezTo>
                  <a:pt x="7070481" y="1178587"/>
                  <a:pt x="6996937" y="1162928"/>
                  <a:pt x="6862380" y="1167929"/>
                </a:cubicBezTo>
                <a:cubicBezTo>
                  <a:pt x="6727823" y="1172930"/>
                  <a:pt x="6459833" y="1134697"/>
                  <a:pt x="6164511" y="1167929"/>
                </a:cubicBezTo>
                <a:cubicBezTo>
                  <a:pt x="5869189" y="1201161"/>
                  <a:pt x="5801196" y="1084976"/>
                  <a:pt x="5466641" y="1167929"/>
                </a:cubicBezTo>
                <a:cubicBezTo>
                  <a:pt x="5132086" y="1250882"/>
                  <a:pt x="5253503" y="1147249"/>
                  <a:pt x="5056782" y="1167929"/>
                </a:cubicBezTo>
                <a:cubicBezTo>
                  <a:pt x="4860061" y="1188609"/>
                  <a:pt x="4809702" y="1159420"/>
                  <a:pt x="4718925" y="1167929"/>
                </a:cubicBezTo>
                <a:cubicBezTo>
                  <a:pt x="4628148" y="1176438"/>
                  <a:pt x="4409858" y="1138351"/>
                  <a:pt x="4309065" y="1167929"/>
                </a:cubicBezTo>
                <a:cubicBezTo>
                  <a:pt x="4208272" y="1197507"/>
                  <a:pt x="4106993" y="1162615"/>
                  <a:pt x="3971208" y="1167929"/>
                </a:cubicBezTo>
                <a:cubicBezTo>
                  <a:pt x="3835423" y="1173243"/>
                  <a:pt x="3729164" y="1123399"/>
                  <a:pt x="3561348" y="1167929"/>
                </a:cubicBezTo>
                <a:cubicBezTo>
                  <a:pt x="3393532" y="1212459"/>
                  <a:pt x="3331868" y="1132403"/>
                  <a:pt x="3223491" y="1167929"/>
                </a:cubicBezTo>
                <a:cubicBezTo>
                  <a:pt x="3115114" y="1203455"/>
                  <a:pt x="2981032" y="1163651"/>
                  <a:pt x="2885633" y="1167929"/>
                </a:cubicBezTo>
                <a:cubicBezTo>
                  <a:pt x="2790234" y="1172207"/>
                  <a:pt x="2666171" y="1160461"/>
                  <a:pt x="2547776" y="1167929"/>
                </a:cubicBezTo>
                <a:cubicBezTo>
                  <a:pt x="2429381" y="1175397"/>
                  <a:pt x="2076953" y="1134072"/>
                  <a:pt x="1849907" y="1167929"/>
                </a:cubicBezTo>
                <a:cubicBezTo>
                  <a:pt x="1622861" y="1201786"/>
                  <a:pt x="1354238" y="1110661"/>
                  <a:pt x="1224040" y="1167929"/>
                </a:cubicBezTo>
                <a:cubicBezTo>
                  <a:pt x="1093842" y="1225197"/>
                  <a:pt x="945693" y="1140264"/>
                  <a:pt x="814181" y="1167929"/>
                </a:cubicBezTo>
                <a:cubicBezTo>
                  <a:pt x="682669" y="1195594"/>
                  <a:pt x="348589" y="1150990"/>
                  <a:pt x="0" y="1167929"/>
                </a:cubicBezTo>
                <a:cubicBezTo>
                  <a:pt x="-54463" y="971052"/>
                  <a:pt x="16101" y="881193"/>
                  <a:pt x="0" y="595644"/>
                </a:cubicBezTo>
                <a:cubicBezTo>
                  <a:pt x="-16101" y="310095"/>
                  <a:pt x="19737" y="210939"/>
                  <a:pt x="0" y="0"/>
                </a:cubicBezTo>
                <a:close/>
              </a:path>
            </a:pathLst>
          </a:custGeom>
          <a:solidFill>
            <a:srgbClr val="00FF00">
              <a:alpha val="71765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Hai mươi nghìn chín trăm mười năm.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1744466" y="5629922"/>
            <a:ext cx="7200235" cy="1076153"/>
          </a:xfrm>
          <a:custGeom>
            <a:avLst/>
            <a:gdLst>
              <a:gd name="connsiteX0" fmla="*/ 0 w 7200235"/>
              <a:gd name="connsiteY0" fmla="*/ 0 h 1076153"/>
              <a:gd name="connsiteX1" fmla="*/ 697869 w 7200235"/>
              <a:gd name="connsiteY1" fmla="*/ 0 h 1076153"/>
              <a:gd name="connsiteX2" fmla="*/ 1251733 w 7200235"/>
              <a:gd name="connsiteY2" fmla="*/ 0 h 1076153"/>
              <a:gd name="connsiteX3" fmla="*/ 1589590 w 7200235"/>
              <a:gd name="connsiteY3" fmla="*/ 0 h 1076153"/>
              <a:gd name="connsiteX4" fmla="*/ 1927448 w 7200235"/>
              <a:gd name="connsiteY4" fmla="*/ 0 h 1076153"/>
              <a:gd name="connsiteX5" fmla="*/ 2553314 w 7200235"/>
              <a:gd name="connsiteY5" fmla="*/ 0 h 1076153"/>
              <a:gd name="connsiteX6" fmla="*/ 3251183 w 7200235"/>
              <a:gd name="connsiteY6" fmla="*/ 0 h 1076153"/>
              <a:gd name="connsiteX7" fmla="*/ 3733045 w 7200235"/>
              <a:gd name="connsiteY7" fmla="*/ 0 h 1076153"/>
              <a:gd name="connsiteX8" fmla="*/ 4430914 w 7200235"/>
              <a:gd name="connsiteY8" fmla="*/ 0 h 1076153"/>
              <a:gd name="connsiteX9" fmla="*/ 4840773 w 7200235"/>
              <a:gd name="connsiteY9" fmla="*/ 0 h 1076153"/>
              <a:gd name="connsiteX10" fmla="*/ 5538642 w 7200235"/>
              <a:gd name="connsiteY10" fmla="*/ 0 h 1076153"/>
              <a:gd name="connsiteX11" fmla="*/ 6020504 w 7200235"/>
              <a:gd name="connsiteY11" fmla="*/ 0 h 1076153"/>
              <a:gd name="connsiteX12" fmla="*/ 6502366 w 7200235"/>
              <a:gd name="connsiteY12" fmla="*/ 0 h 1076153"/>
              <a:gd name="connsiteX13" fmla="*/ 7200235 w 7200235"/>
              <a:gd name="connsiteY13" fmla="*/ 0 h 1076153"/>
              <a:gd name="connsiteX14" fmla="*/ 7200235 w 7200235"/>
              <a:gd name="connsiteY14" fmla="*/ 527315 h 1076153"/>
              <a:gd name="connsiteX15" fmla="*/ 7200235 w 7200235"/>
              <a:gd name="connsiteY15" fmla="*/ 1076153 h 1076153"/>
              <a:gd name="connsiteX16" fmla="*/ 6646371 w 7200235"/>
              <a:gd name="connsiteY16" fmla="*/ 1076153 h 1076153"/>
              <a:gd name="connsiteX17" fmla="*/ 6308514 w 7200235"/>
              <a:gd name="connsiteY17" fmla="*/ 1076153 h 1076153"/>
              <a:gd name="connsiteX18" fmla="*/ 5754649 w 7200235"/>
              <a:gd name="connsiteY18" fmla="*/ 1076153 h 1076153"/>
              <a:gd name="connsiteX19" fmla="*/ 5128783 w 7200235"/>
              <a:gd name="connsiteY19" fmla="*/ 1076153 h 1076153"/>
              <a:gd name="connsiteX20" fmla="*/ 4790926 w 7200235"/>
              <a:gd name="connsiteY20" fmla="*/ 1076153 h 1076153"/>
              <a:gd name="connsiteX21" fmla="*/ 4093057 w 7200235"/>
              <a:gd name="connsiteY21" fmla="*/ 1076153 h 1076153"/>
              <a:gd name="connsiteX22" fmla="*/ 3611195 w 7200235"/>
              <a:gd name="connsiteY22" fmla="*/ 1076153 h 1076153"/>
              <a:gd name="connsiteX23" fmla="*/ 2913326 w 7200235"/>
              <a:gd name="connsiteY23" fmla="*/ 1076153 h 1076153"/>
              <a:gd name="connsiteX24" fmla="*/ 2575469 w 7200235"/>
              <a:gd name="connsiteY24" fmla="*/ 1076153 h 1076153"/>
              <a:gd name="connsiteX25" fmla="*/ 1877600 w 7200235"/>
              <a:gd name="connsiteY25" fmla="*/ 1076153 h 1076153"/>
              <a:gd name="connsiteX26" fmla="*/ 1467740 w 7200235"/>
              <a:gd name="connsiteY26" fmla="*/ 1076153 h 1076153"/>
              <a:gd name="connsiteX27" fmla="*/ 1057881 w 7200235"/>
              <a:gd name="connsiteY27" fmla="*/ 1076153 h 1076153"/>
              <a:gd name="connsiteX28" fmla="*/ 0 w 7200235"/>
              <a:gd name="connsiteY28" fmla="*/ 1076153 h 1076153"/>
              <a:gd name="connsiteX29" fmla="*/ 0 w 7200235"/>
              <a:gd name="connsiteY29" fmla="*/ 538077 h 1076153"/>
              <a:gd name="connsiteX30" fmla="*/ 0 w 7200235"/>
              <a:gd name="connsiteY30" fmla="*/ 0 h 107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235" h="1076153" fill="none" extrusionOk="0">
                <a:moveTo>
                  <a:pt x="0" y="0"/>
                </a:moveTo>
                <a:cubicBezTo>
                  <a:pt x="149913" y="-83387"/>
                  <a:pt x="459035" y="26831"/>
                  <a:pt x="697869" y="0"/>
                </a:cubicBezTo>
                <a:cubicBezTo>
                  <a:pt x="936703" y="-26831"/>
                  <a:pt x="1067111" y="63531"/>
                  <a:pt x="1251733" y="0"/>
                </a:cubicBezTo>
                <a:cubicBezTo>
                  <a:pt x="1436355" y="-63531"/>
                  <a:pt x="1491573" y="27163"/>
                  <a:pt x="1589590" y="0"/>
                </a:cubicBezTo>
                <a:cubicBezTo>
                  <a:pt x="1687607" y="-27163"/>
                  <a:pt x="1854905" y="32987"/>
                  <a:pt x="1927448" y="0"/>
                </a:cubicBezTo>
                <a:cubicBezTo>
                  <a:pt x="1999991" y="-32987"/>
                  <a:pt x="2351056" y="58374"/>
                  <a:pt x="2553314" y="0"/>
                </a:cubicBezTo>
                <a:cubicBezTo>
                  <a:pt x="2755572" y="-58374"/>
                  <a:pt x="2955397" y="65831"/>
                  <a:pt x="3251183" y="0"/>
                </a:cubicBezTo>
                <a:cubicBezTo>
                  <a:pt x="3546969" y="-65831"/>
                  <a:pt x="3552647" y="37590"/>
                  <a:pt x="3733045" y="0"/>
                </a:cubicBezTo>
                <a:cubicBezTo>
                  <a:pt x="3913443" y="-37590"/>
                  <a:pt x="4154277" y="9421"/>
                  <a:pt x="4430914" y="0"/>
                </a:cubicBezTo>
                <a:cubicBezTo>
                  <a:pt x="4707551" y="-9421"/>
                  <a:pt x="4744281" y="7320"/>
                  <a:pt x="4840773" y="0"/>
                </a:cubicBezTo>
                <a:cubicBezTo>
                  <a:pt x="4937265" y="-7320"/>
                  <a:pt x="5369423" y="33981"/>
                  <a:pt x="5538642" y="0"/>
                </a:cubicBezTo>
                <a:cubicBezTo>
                  <a:pt x="5707861" y="-33981"/>
                  <a:pt x="5906615" y="31125"/>
                  <a:pt x="6020504" y="0"/>
                </a:cubicBezTo>
                <a:cubicBezTo>
                  <a:pt x="6134393" y="-31125"/>
                  <a:pt x="6328258" y="13309"/>
                  <a:pt x="6502366" y="0"/>
                </a:cubicBezTo>
                <a:cubicBezTo>
                  <a:pt x="6676474" y="-13309"/>
                  <a:pt x="7041642" y="34564"/>
                  <a:pt x="7200235" y="0"/>
                </a:cubicBezTo>
                <a:cubicBezTo>
                  <a:pt x="7247275" y="181516"/>
                  <a:pt x="7198211" y="339791"/>
                  <a:pt x="7200235" y="527315"/>
                </a:cubicBezTo>
                <a:cubicBezTo>
                  <a:pt x="7202259" y="714839"/>
                  <a:pt x="7151882" y="822620"/>
                  <a:pt x="7200235" y="1076153"/>
                </a:cubicBezTo>
                <a:cubicBezTo>
                  <a:pt x="7016510" y="1119974"/>
                  <a:pt x="6819435" y="1049225"/>
                  <a:pt x="6646371" y="1076153"/>
                </a:cubicBezTo>
                <a:cubicBezTo>
                  <a:pt x="6473307" y="1103081"/>
                  <a:pt x="6387584" y="1060433"/>
                  <a:pt x="6308514" y="1076153"/>
                </a:cubicBezTo>
                <a:cubicBezTo>
                  <a:pt x="6229444" y="1091873"/>
                  <a:pt x="6020724" y="1029807"/>
                  <a:pt x="5754649" y="1076153"/>
                </a:cubicBezTo>
                <a:cubicBezTo>
                  <a:pt x="5488574" y="1122499"/>
                  <a:pt x="5264608" y="1039618"/>
                  <a:pt x="5128783" y="1076153"/>
                </a:cubicBezTo>
                <a:cubicBezTo>
                  <a:pt x="4992958" y="1112688"/>
                  <a:pt x="4863148" y="1048746"/>
                  <a:pt x="4790926" y="1076153"/>
                </a:cubicBezTo>
                <a:cubicBezTo>
                  <a:pt x="4718704" y="1103560"/>
                  <a:pt x="4342697" y="1068849"/>
                  <a:pt x="4093057" y="1076153"/>
                </a:cubicBezTo>
                <a:cubicBezTo>
                  <a:pt x="3843417" y="1083457"/>
                  <a:pt x="3800728" y="1048118"/>
                  <a:pt x="3611195" y="1076153"/>
                </a:cubicBezTo>
                <a:cubicBezTo>
                  <a:pt x="3421662" y="1104188"/>
                  <a:pt x="3210662" y="1071704"/>
                  <a:pt x="2913326" y="1076153"/>
                </a:cubicBezTo>
                <a:cubicBezTo>
                  <a:pt x="2615990" y="1080602"/>
                  <a:pt x="2686657" y="1055471"/>
                  <a:pt x="2575469" y="1076153"/>
                </a:cubicBezTo>
                <a:cubicBezTo>
                  <a:pt x="2464281" y="1096835"/>
                  <a:pt x="2162975" y="1054699"/>
                  <a:pt x="1877600" y="1076153"/>
                </a:cubicBezTo>
                <a:cubicBezTo>
                  <a:pt x="1592225" y="1097607"/>
                  <a:pt x="1603731" y="1064992"/>
                  <a:pt x="1467740" y="1076153"/>
                </a:cubicBezTo>
                <a:cubicBezTo>
                  <a:pt x="1331749" y="1087314"/>
                  <a:pt x="1159723" y="1058355"/>
                  <a:pt x="1057881" y="1076153"/>
                </a:cubicBezTo>
                <a:cubicBezTo>
                  <a:pt x="956039" y="1093951"/>
                  <a:pt x="494682" y="998559"/>
                  <a:pt x="0" y="1076153"/>
                </a:cubicBezTo>
                <a:cubicBezTo>
                  <a:pt x="-2027" y="934312"/>
                  <a:pt x="17099" y="746647"/>
                  <a:pt x="0" y="538077"/>
                </a:cubicBezTo>
                <a:cubicBezTo>
                  <a:pt x="-17099" y="329507"/>
                  <a:pt x="7124" y="267956"/>
                  <a:pt x="0" y="0"/>
                </a:cubicBezTo>
                <a:close/>
              </a:path>
              <a:path w="7200235" h="1076153" stroke="0" extrusionOk="0">
                <a:moveTo>
                  <a:pt x="0" y="0"/>
                </a:moveTo>
                <a:cubicBezTo>
                  <a:pt x="256426" y="-21323"/>
                  <a:pt x="357526" y="328"/>
                  <a:pt x="553864" y="0"/>
                </a:cubicBezTo>
                <a:cubicBezTo>
                  <a:pt x="750202" y="-328"/>
                  <a:pt x="799904" y="15832"/>
                  <a:pt x="963724" y="0"/>
                </a:cubicBezTo>
                <a:cubicBezTo>
                  <a:pt x="1127544" y="-15832"/>
                  <a:pt x="1209822" y="39198"/>
                  <a:pt x="1301581" y="0"/>
                </a:cubicBezTo>
                <a:cubicBezTo>
                  <a:pt x="1393340" y="-39198"/>
                  <a:pt x="1672694" y="19871"/>
                  <a:pt x="1783443" y="0"/>
                </a:cubicBezTo>
                <a:cubicBezTo>
                  <a:pt x="1894192" y="-19871"/>
                  <a:pt x="2081458" y="46236"/>
                  <a:pt x="2265305" y="0"/>
                </a:cubicBezTo>
                <a:cubicBezTo>
                  <a:pt x="2449152" y="-46236"/>
                  <a:pt x="2581829" y="13601"/>
                  <a:pt x="2891171" y="0"/>
                </a:cubicBezTo>
                <a:cubicBezTo>
                  <a:pt x="3200513" y="-13601"/>
                  <a:pt x="3263462" y="634"/>
                  <a:pt x="3445036" y="0"/>
                </a:cubicBezTo>
                <a:cubicBezTo>
                  <a:pt x="3626611" y="-634"/>
                  <a:pt x="3830251" y="37066"/>
                  <a:pt x="3998900" y="0"/>
                </a:cubicBezTo>
                <a:cubicBezTo>
                  <a:pt x="4167549" y="-37066"/>
                  <a:pt x="4377071" y="32587"/>
                  <a:pt x="4696769" y="0"/>
                </a:cubicBezTo>
                <a:cubicBezTo>
                  <a:pt x="5016467" y="-32587"/>
                  <a:pt x="4918902" y="26799"/>
                  <a:pt x="5034626" y="0"/>
                </a:cubicBezTo>
                <a:cubicBezTo>
                  <a:pt x="5150350" y="-26799"/>
                  <a:pt x="5377452" y="18448"/>
                  <a:pt x="5588490" y="0"/>
                </a:cubicBezTo>
                <a:cubicBezTo>
                  <a:pt x="5799528" y="-18448"/>
                  <a:pt x="5808460" y="36804"/>
                  <a:pt x="5926347" y="0"/>
                </a:cubicBezTo>
                <a:cubicBezTo>
                  <a:pt x="6044234" y="-36804"/>
                  <a:pt x="6283574" y="17210"/>
                  <a:pt x="6480212" y="0"/>
                </a:cubicBezTo>
                <a:cubicBezTo>
                  <a:pt x="6676851" y="-17210"/>
                  <a:pt x="6948037" y="59011"/>
                  <a:pt x="7200235" y="0"/>
                </a:cubicBezTo>
                <a:cubicBezTo>
                  <a:pt x="7215665" y="214836"/>
                  <a:pt x="7192003" y="290146"/>
                  <a:pt x="7200235" y="516553"/>
                </a:cubicBezTo>
                <a:cubicBezTo>
                  <a:pt x="7208467" y="742960"/>
                  <a:pt x="7199842" y="799472"/>
                  <a:pt x="7200235" y="1076153"/>
                </a:cubicBezTo>
                <a:cubicBezTo>
                  <a:pt x="6963634" y="1120133"/>
                  <a:pt x="6768229" y="1065155"/>
                  <a:pt x="6502366" y="1076153"/>
                </a:cubicBezTo>
                <a:cubicBezTo>
                  <a:pt x="6236503" y="1087151"/>
                  <a:pt x="6059570" y="1019744"/>
                  <a:pt x="5948502" y="1076153"/>
                </a:cubicBezTo>
                <a:cubicBezTo>
                  <a:pt x="5837434" y="1132562"/>
                  <a:pt x="5724421" y="1054079"/>
                  <a:pt x="5610645" y="1076153"/>
                </a:cubicBezTo>
                <a:cubicBezTo>
                  <a:pt x="5496869" y="1098227"/>
                  <a:pt x="5218405" y="1030748"/>
                  <a:pt x="4912776" y="1076153"/>
                </a:cubicBezTo>
                <a:cubicBezTo>
                  <a:pt x="4607147" y="1121558"/>
                  <a:pt x="4595079" y="1045628"/>
                  <a:pt x="4358911" y="1076153"/>
                </a:cubicBezTo>
                <a:cubicBezTo>
                  <a:pt x="4122744" y="1106678"/>
                  <a:pt x="3975490" y="1068926"/>
                  <a:pt x="3877050" y="1076153"/>
                </a:cubicBezTo>
                <a:cubicBezTo>
                  <a:pt x="3778610" y="1083380"/>
                  <a:pt x="3656143" y="1057209"/>
                  <a:pt x="3539192" y="1076153"/>
                </a:cubicBezTo>
                <a:cubicBezTo>
                  <a:pt x="3422241" y="1095097"/>
                  <a:pt x="3235759" y="1035346"/>
                  <a:pt x="3129333" y="1076153"/>
                </a:cubicBezTo>
                <a:cubicBezTo>
                  <a:pt x="3022907" y="1116960"/>
                  <a:pt x="2917384" y="1033004"/>
                  <a:pt x="2719473" y="1076153"/>
                </a:cubicBezTo>
                <a:cubicBezTo>
                  <a:pt x="2521562" y="1119302"/>
                  <a:pt x="2462662" y="1054362"/>
                  <a:pt x="2309614" y="1076153"/>
                </a:cubicBezTo>
                <a:cubicBezTo>
                  <a:pt x="2156566" y="1097944"/>
                  <a:pt x="2116043" y="1069220"/>
                  <a:pt x="1971757" y="1076153"/>
                </a:cubicBezTo>
                <a:cubicBezTo>
                  <a:pt x="1827471" y="1083086"/>
                  <a:pt x="1734105" y="1029155"/>
                  <a:pt x="1561897" y="1076153"/>
                </a:cubicBezTo>
                <a:cubicBezTo>
                  <a:pt x="1389689" y="1123151"/>
                  <a:pt x="1210192" y="1013850"/>
                  <a:pt x="1008033" y="1076153"/>
                </a:cubicBezTo>
                <a:cubicBezTo>
                  <a:pt x="805874" y="1138456"/>
                  <a:pt x="208978" y="981167"/>
                  <a:pt x="0" y="1076153"/>
                </a:cubicBezTo>
                <a:cubicBezTo>
                  <a:pt x="-1435" y="953962"/>
                  <a:pt x="2146" y="660851"/>
                  <a:pt x="0" y="527315"/>
                </a:cubicBezTo>
                <a:cubicBezTo>
                  <a:pt x="-2146" y="393779"/>
                  <a:pt x="29338" y="24563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Hai nghìn chín trăm mười lăm.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743665" y="2987178"/>
            <a:ext cx="7201037" cy="1098093"/>
          </a:xfrm>
          <a:custGeom>
            <a:avLst/>
            <a:gdLst>
              <a:gd name="connsiteX0" fmla="*/ 0 w 7201037"/>
              <a:gd name="connsiteY0" fmla="*/ 0 h 1098093"/>
              <a:gd name="connsiteX1" fmla="*/ 625936 w 7201037"/>
              <a:gd name="connsiteY1" fmla="*/ 0 h 1098093"/>
              <a:gd name="connsiteX2" fmla="*/ 1323883 w 7201037"/>
              <a:gd name="connsiteY2" fmla="*/ 0 h 1098093"/>
              <a:gd name="connsiteX3" fmla="*/ 2021830 w 7201037"/>
              <a:gd name="connsiteY3" fmla="*/ 0 h 1098093"/>
              <a:gd name="connsiteX4" fmla="*/ 2647766 w 7201037"/>
              <a:gd name="connsiteY4" fmla="*/ 0 h 1098093"/>
              <a:gd name="connsiteX5" fmla="*/ 3273702 w 7201037"/>
              <a:gd name="connsiteY5" fmla="*/ 0 h 1098093"/>
              <a:gd name="connsiteX6" fmla="*/ 3611597 w 7201037"/>
              <a:gd name="connsiteY6" fmla="*/ 0 h 1098093"/>
              <a:gd name="connsiteX7" fmla="*/ 4021502 w 7201037"/>
              <a:gd name="connsiteY7" fmla="*/ 0 h 1098093"/>
              <a:gd name="connsiteX8" fmla="*/ 4431407 w 7201037"/>
              <a:gd name="connsiteY8" fmla="*/ 0 h 1098093"/>
              <a:gd name="connsiteX9" fmla="*/ 4841313 w 7201037"/>
              <a:gd name="connsiteY9" fmla="*/ 0 h 1098093"/>
              <a:gd name="connsiteX10" fmla="*/ 5323228 w 7201037"/>
              <a:gd name="connsiteY10" fmla="*/ 0 h 1098093"/>
              <a:gd name="connsiteX11" fmla="*/ 5805144 w 7201037"/>
              <a:gd name="connsiteY11" fmla="*/ 0 h 1098093"/>
              <a:gd name="connsiteX12" fmla="*/ 6287059 w 7201037"/>
              <a:gd name="connsiteY12" fmla="*/ 0 h 1098093"/>
              <a:gd name="connsiteX13" fmla="*/ 7201037 w 7201037"/>
              <a:gd name="connsiteY13" fmla="*/ 0 h 1098093"/>
              <a:gd name="connsiteX14" fmla="*/ 7201037 w 7201037"/>
              <a:gd name="connsiteY14" fmla="*/ 571008 h 1098093"/>
              <a:gd name="connsiteX15" fmla="*/ 7201037 w 7201037"/>
              <a:gd name="connsiteY15" fmla="*/ 1098093 h 1098093"/>
              <a:gd name="connsiteX16" fmla="*/ 6575101 w 7201037"/>
              <a:gd name="connsiteY16" fmla="*/ 1098093 h 1098093"/>
              <a:gd name="connsiteX17" fmla="*/ 5877154 w 7201037"/>
              <a:gd name="connsiteY17" fmla="*/ 1098093 h 1098093"/>
              <a:gd name="connsiteX18" fmla="*/ 5395238 w 7201037"/>
              <a:gd name="connsiteY18" fmla="*/ 1098093 h 1098093"/>
              <a:gd name="connsiteX19" fmla="*/ 4769302 w 7201037"/>
              <a:gd name="connsiteY19" fmla="*/ 1098093 h 1098093"/>
              <a:gd name="connsiteX20" fmla="*/ 4359397 w 7201037"/>
              <a:gd name="connsiteY20" fmla="*/ 1098093 h 1098093"/>
              <a:gd name="connsiteX21" fmla="*/ 4021502 w 7201037"/>
              <a:gd name="connsiteY21" fmla="*/ 1098093 h 1098093"/>
              <a:gd name="connsiteX22" fmla="*/ 3683607 w 7201037"/>
              <a:gd name="connsiteY22" fmla="*/ 1098093 h 1098093"/>
              <a:gd name="connsiteX23" fmla="*/ 3129681 w 7201037"/>
              <a:gd name="connsiteY23" fmla="*/ 1098093 h 1098093"/>
              <a:gd name="connsiteX24" fmla="*/ 2719776 w 7201037"/>
              <a:gd name="connsiteY24" fmla="*/ 1098093 h 1098093"/>
              <a:gd name="connsiteX25" fmla="*/ 2237861 w 7201037"/>
              <a:gd name="connsiteY25" fmla="*/ 1098093 h 1098093"/>
              <a:gd name="connsiteX26" fmla="*/ 1899966 w 7201037"/>
              <a:gd name="connsiteY26" fmla="*/ 1098093 h 1098093"/>
              <a:gd name="connsiteX27" fmla="*/ 1202019 w 7201037"/>
              <a:gd name="connsiteY27" fmla="*/ 1098093 h 1098093"/>
              <a:gd name="connsiteX28" fmla="*/ 720104 w 7201037"/>
              <a:gd name="connsiteY28" fmla="*/ 1098093 h 1098093"/>
              <a:gd name="connsiteX29" fmla="*/ 0 w 7201037"/>
              <a:gd name="connsiteY29" fmla="*/ 1098093 h 1098093"/>
              <a:gd name="connsiteX30" fmla="*/ 0 w 7201037"/>
              <a:gd name="connsiteY30" fmla="*/ 538066 h 1098093"/>
              <a:gd name="connsiteX31" fmla="*/ 0 w 7201037"/>
              <a:gd name="connsiteY31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01037" h="1098093" fill="none" extrusionOk="0">
                <a:moveTo>
                  <a:pt x="0" y="0"/>
                </a:moveTo>
                <a:cubicBezTo>
                  <a:pt x="268203" y="-19660"/>
                  <a:pt x="351228" y="20022"/>
                  <a:pt x="625936" y="0"/>
                </a:cubicBezTo>
                <a:cubicBezTo>
                  <a:pt x="900644" y="-20022"/>
                  <a:pt x="1067467" y="82940"/>
                  <a:pt x="1323883" y="0"/>
                </a:cubicBezTo>
                <a:cubicBezTo>
                  <a:pt x="1580299" y="-82940"/>
                  <a:pt x="1743208" y="80661"/>
                  <a:pt x="2021830" y="0"/>
                </a:cubicBezTo>
                <a:cubicBezTo>
                  <a:pt x="2300452" y="-80661"/>
                  <a:pt x="2382749" y="47560"/>
                  <a:pt x="2647766" y="0"/>
                </a:cubicBezTo>
                <a:cubicBezTo>
                  <a:pt x="2912783" y="-47560"/>
                  <a:pt x="2991507" y="73061"/>
                  <a:pt x="3273702" y="0"/>
                </a:cubicBezTo>
                <a:cubicBezTo>
                  <a:pt x="3555897" y="-73061"/>
                  <a:pt x="3526510" y="20548"/>
                  <a:pt x="3611597" y="0"/>
                </a:cubicBezTo>
                <a:cubicBezTo>
                  <a:pt x="3696685" y="-20548"/>
                  <a:pt x="3884674" y="30861"/>
                  <a:pt x="4021502" y="0"/>
                </a:cubicBezTo>
                <a:cubicBezTo>
                  <a:pt x="4158330" y="-30861"/>
                  <a:pt x="4298365" y="26648"/>
                  <a:pt x="4431407" y="0"/>
                </a:cubicBezTo>
                <a:cubicBezTo>
                  <a:pt x="4564449" y="-26648"/>
                  <a:pt x="4709411" y="40537"/>
                  <a:pt x="4841313" y="0"/>
                </a:cubicBezTo>
                <a:cubicBezTo>
                  <a:pt x="4973215" y="-40537"/>
                  <a:pt x="5175477" y="26359"/>
                  <a:pt x="5323228" y="0"/>
                </a:cubicBezTo>
                <a:cubicBezTo>
                  <a:pt x="5470980" y="-26359"/>
                  <a:pt x="5583774" y="12219"/>
                  <a:pt x="5805144" y="0"/>
                </a:cubicBezTo>
                <a:cubicBezTo>
                  <a:pt x="6026514" y="-12219"/>
                  <a:pt x="6159297" y="40024"/>
                  <a:pt x="6287059" y="0"/>
                </a:cubicBezTo>
                <a:cubicBezTo>
                  <a:pt x="6414822" y="-40024"/>
                  <a:pt x="6978789" y="1679"/>
                  <a:pt x="7201037" y="0"/>
                </a:cubicBezTo>
                <a:cubicBezTo>
                  <a:pt x="7201365" y="121370"/>
                  <a:pt x="7173817" y="287383"/>
                  <a:pt x="7201037" y="571008"/>
                </a:cubicBezTo>
                <a:cubicBezTo>
                  <a:pt x="7228257" y="854633"/>
                  <a:pt x="7161720" y="866758"/>
                  <a:pt x="7201037" y="1098093"/>
                </a:cubicBezTo>
                <a:cubicBezTo>
                  <a:pt x="7031834" y="1119269"/>
                  <a:pt x="6869575" y="1025656"/>
                  <a:pt x="6575101" y="1098093"/>
                </a:cubicBezTo>
                <a:cubicBezTo>
                  <a:pt x="6280627" y="1170530"/>
                  <a:pt x="6051877" y="1072791"/>
                  <a:pt x="5877154" y="1098093"/>
                </a:cubicBezTo>
                <a:cubicBezTo>
                  <a:pt x="5702431" y="1123395"/>
                  <a:pt x="5541243" y="1076608"/>
                  <a:pt x="5395238" y="1098093"/>
                </a:cubicBezTo>
                <a:cubicBezTo>
                  <a:pt x="5249233" y="1119578"/>
                  <a:pt x="4931120" y="1059200"/>
                  <a:pt x="4769302" y="1098093"/>
                </a:cubicBezTo>
                <a:cubicBezTo>
                  <a:pt x="4607484" y="1136986"/>
                  <a:pt x="4555964" y="1088430"/>
                  <a:pt x="4359397" y="1098093"/>
                </a:cubicBezTo>
                <a:cubicBezTo>
                  <a:pt x="4162831" y="1107756"/>
                  <a:pt x="4189338" y="1089123"/>
                  <a:pt x="4021502" y="1098093"/>
                </a:cubicBezTo>
                <a:cubicBezTo>
                  <a:pt x="3853667" y="1107063"/>
                  <a:pt x="3836457" y="1093141"/>
                  <a:pt x="3683607" y="1098093"/>
                </a:cubicBezTo>
                <a:cubicBezTo>
                  <a:pt x="3530758" y="1103045"/>
                  <a:pt x="3265779" y="1091484"/>
                  <a:pt x="3129681" y="1098093"/>
                </a:cubicBezTo>
                <a:cubicBezTo>
                  <a:pt x="2993583" y="1104702"/>
                  <a:pt x="2895664" y="1064846"/>
                  <a:pt x="2719776" y="1098093"/>
                </a:cubicBezTo>
                <a:cubicBezTo>
                  <a:pt x="2543889" y="1131340"/>
                  <a:pt x="2421331" y="1050261"/>
                  <a:pt x="2237861" y="1098093"/>
                </a:cubicBezTo>
                <a:cubicBezTo>
                  <a:pt x="2054391" y="1145925"/>
                  <a:pt x="2065665" y="1087894"/>
                  <a:pt x="1899966" y="1098093"/>
                </a:cubicBezTo>
                <a:cubicBezTo>
                  <a:pt x="1734268" y="1108292"/>
                  <a:pt x="1487214" y="1064327"/>
                  <a:pt x="1202019" y="1098093"/>
                </a:cubicBezTo>
                <a:cubicBezTo>
                  <a:pt x="916824" y="1131859"/>
                  <a:pt x="872957" y="1074755"/>
                  <a:pt x="720104" y="1098093"/>
                </a:cubicBezTo>
                <a:cubicBezTo>
                  <a:pt x="567252" y="1121431"/>
                  <a:pt x="341147" y="1044418"/>
                  <a:pt x="0" y="1098093"/>
                </a:cubicBezTo>
                <a:cubicBezTo>
                  <a:pt x="-15527" y="858396"/>
                  <a:pt x="43290" y="727205"/>
                  <a:pt x="0" y="538066"/>
                </a:cubicBezTo>
                <a:cubicBezTo>
                  <a:pt x="-43290" y="348927"/>
                  <a:pt x="12928" y="211784"/>
                  <a:pt x="0" y="0"/>
                </a:cubicBezTo>
                <a:close/>
              </a:path>
              <a:path w="7201037" h="1098093" stroke="0" extrusionOk="0">
                <a:moveTo>
                  <a:pt x="0" y="0"/>
                </a:moveTo>
                <a:cubicBezTo>
                  <a:pt x="312867" y="-41245"/>
                  <a:pt x="433123" y="6968"/>
                  <a:pt x="625936" y="0"/>
                </a:cubicBezTo>
                <a:cubicBezTo>
                  <a:pt x="818749" y="-6968"/>
                  <a:pt x="1046681" y="50511"/>
                  <a:pt x="1179862" y="0"/>
                </a:cubicBezTo>
                <a:cubicBezTo>
                  <a:pt x="1313043" y="-50511"/>
                  <a:pt x="1446571" y="22774"/>
                  <a:pt x="1517757" y="0"/>
                </a:cubicBezTo>
                <a:cubicBezTo>
                  <a:pt x="1588944" y="-22774"/>
                  <a:pt x="2016812" y="51211"/>
                  <a:pt x="2143693" y="0"/>
                </a:cubicBezTo>
                <a:cubicBezTo>
                  <a:pt x="2270574" y="-51211"/>
                  <a:pt x="2478989" y="59524"/>
                  <a:pt x="2697619" y="0"/>
                </a:cubicBezTo>
                <a:cubicBezTo>
                  <a:pt x="2916249" y="-59524"/>
                  <a:pt x="2980982" y="15586"/>
                  <a:pt x="3179535" y="0"/>
                </a:cubicBezTo>
                <a:cubicBezTo>
                  <a:pt x="3378088" y="-15586"/>
                  <a:pt x="3446926" y="21284"/>
                  <a:pt x="3589440" y="0"/>
                </a:cubicBezTo>
                <a:cubicBezTo>
                  <a:pt x="3731955" y="-21284"/>
                  <a:pt x="3972551" y="51960"/>
                  <a:pt x="4071356" y="0"/>
                </a:cubicBezTo>
                <a:cubicBezTo>
                  <a:pt x="4170161" y="-51960"/>
                  <a:pt x="4554025" y="12731"/>
                  <a:pt x="4769302" y="0"/>
                </a:cubicBezTo>
                <a:cubicBezTo>
                  <a:pt x="4984579" y="-12731"/>
                  <a:pt x="5177395" y="63435"/>
                  <a:pt x="5323228" y="0"/>
                </a:cubicBezTo>
                <a:cubicBezTo>
                  <a:pt x="5469061" y="-63435"/>
                  <a:pt x="5547747" y="21378"/>
                  <a:pt x="5661123" y="0"/>
                </a:cubicBezTo>
                <a:cubicBezTo>
                  <a:pt x="5774499" y="-21378"/>
                  <a:pt x="6124662" y="43794"/>
                  <a:pt x="6287059" y="0"/>
                </a:cubicBezTo>
                <a:cubicBezTo>
                  <a:pt x="6449456" y="-43794"/>
                  <a:pt x="6755289" y="4493"/>
                  <a:pt x="7201037" y="0"/>
                </a:cubicBezTo>
                <a:cubicBezTo>
                  <a:pt x="7246383" y="165034"/>
                  <a:pt x="7169161" y="267299"/>
                  <a:pt x="7201037" y="516104"/>
                </a:cubicBezTo>
                <a:cubicBezTo>
                  <a:pt x="7232913" y="764909"/>
                  <a:pt x="7164651" y="929182"/>
                  <a:pt x="7201037" y="1098093"/>
                </a:cubicBezTo>
                <a:cubicBezTo>
                  <a:pt x="7012033" y="1125534"/>
                  <a:pt x="6889107" y="1058228"/>
                  <a:pt x="6791132" y="1098093"/>
                </a:cubicBezTo>
                <a:cubicBezTo>
                  <a:pt x="6693157" y="1137958"/>
                  <a:pt x="6500654" y="1067478"/>
                  <a:pt x="6237206" y="1098093"/>
                </a:cubicBezTo>
                <a:cubicBezTo>
                  <a:pt x="5973758" y="1128708"/>
                  <a:pt x="5969018" y="1060493"/>
                  <a:pt x="5899311" y="1098093"/>
                </a:cubicBezTo>
                <a:cubicBezTo>
                  <a:pt x="5829604" y="1135693"/>
                  <a:pt x="5702313" y="1059235"/>
                  <a:pt x="5561416" y="1098093"/>
                </a:cubicBezTo>
                <a:cubicBezTo>
                  <a:pt x="5420519" y="1136951"/>
                  <a:pt x="5108674" y="1056609"/>
                  <a:pt x="4863470" y="1098093"/>
                </a:cubicBezTo>
                <a:cubicBezTo>
                  <a:pt x="4618266" y="1139577"/>
                  <a:pt x="4536062" y="1058543"/>
                  <a:pt x="4237533" y="1098093"/>
                </a:cubicBezTo>
                <a:cubicBezTo>
                  <a:pt x="3939004" y="1137643"/>
                  <a:pt x="3988580" y="1081859"/>
                  <a:pt x="3899638" y="1098093"/>
                </a:cubicBezTo>
                <a:cubicBezTo>
                  <a:pt x="3810697" y="1114327"/>
                  <a:pt x="3620960" y="1054183"/>
                  <a:pt x="3489733" y="1098093"/>
                </a:cubicBezTo>
                <a:cubicBezTo>
                  <a:pt x="3358507" y="1142003"/>
                  <a:pt x="3179136" y="1058042"/>
                  <a:pt x="3007818" y="1098093"/>
                </a:cubicBezTo>
                <a:cubicBezTo>
                  <a:pt x="2836500" y="1138144"/>
                  <a:pt x="2648199" y="1059466"/>
                  <a:pt x="2453892" y="1098093"/>
                </a:cubicBezTo>
                <a:cubicBezTo>
                  <a:pt x="2259585" y="1136720"/>
                  <a:pt x="2141789" y="1084657"/>
                  <a:pt x="1899966" y="1098093"/>
                </a:cubicBezTo>
                <a:cubicBezTo>
                  <a:pt x="1658143" y="1111529"/>
                  <a:pt x="1653644" y="1066836"/>
                  <a:pt x="1418050" y="1098093"/>
                </a:cubicBezTo>
                <a:cubicBezTo>
                  <a:pt x="1182456" y="1129350"/>
                  <a:pt x="1072539" y="1082669"/>
                  <a:pt x="936135" y="1098093"/>
                </a:cubicBezTo>
                <a:cubicBezTo>
                  <a:pt x="799731" y="1113517"/>
                  <a:pt x="308040" y="1006214"/>
                  <a:pt x="0" y="1098093"/>
                </a:cubicBezTo>
                <a:cubicBezTo>
                  <a:pt x="-56139" y="972332"/>
                  <a:pt x="36435" y="692406"/>
                  <a:pt x="0" y="527085"/>
                </a:cubicBezTo>
                <a:cubicBezTo>
                  <a:pt x="-36435" y="361764"/>
                  <a:pt x="53815" y="168313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Hai mươi nghìn chín trăm mười lăm.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1018735"/>
            <a:ext cx="7613309" cy="861576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2: Số </a:t>
            </a:r>
            <a:r>
              <a:rPr kumimoji="0" lang="en-US" sz="48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20 915 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là: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05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4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43" y="4562851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416213" y="-616784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67342" y="4457803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8000 + 200 + 10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8000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+ 20 + 1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8000 + 200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+ 1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570196" y="722901"/>
            <a:ext cx="8232712" cy="160024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 3: Viết số sau thành tổng: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8021= …….</a:t>
            </a:r>
            <a:r>
              <a:rPr lang="en-US" sz="4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25" y="58850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5" y="3134096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69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488</Words>
  <Application>Microsoft Office PowerPoint</Application>
  <PresentationFormat>Widescreen</PresentationFormat>
  <Paragraphs>132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#9Slide05 Aphrodite Pro</vt:lpstr>
      <vt:lpstr>#9Slide07 HoneyCream</vt:lpstr>
      <vt:lpstr>#9Slide07 IcielStormtrooper</vt:lpstr>
      <vt:lpstr>Arial</vt:lpstr>
      <vt:lpstr>Arial Black</vt:lpstr>
      <vt:lpstr>Calibri</vt:lpstr>
      <vt:lpstr>Calibri Light</vt:lpstr>
      <vt:lpstr>SVN-Newton</vt:lpstr>
      <vt:lpstr>Times New Roman</vt:lpstr>
      <vt:lpstr>UTM Avo</vt:lpstr>
      <vt:lpstr>UTM Azuki</vt:lpstr>
      <vt:lpstr>UTM Guanine</vt:lpstr>
      <vt:lpstr>UTM Showcard</vt:lpstr>
      <vt:lpstr>UTM Swashes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MĂNGNONTEAMS</cp:keywords>
  <cp:lastModifiedBy>Nguyễn Thị Diệu Hiền_GV</cp:lastModifiedBy>
  <cp:revision>22</cp:revision>
  <dcterms:created xsi:type="dcterms:W3CDTF">2022-05-04T07:44:18Z</dcterms:created>
  <dcterms:modified xsi:type="dcterms:W3CDTF">2022-08-13T16:01:55Z</dcterms:modified>
</cp:coreProperties>
</file>