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38" r:id="rId15"/>
    <p:sldMasterId id="2147483744" r:id="rId16"/>
    <p:sldMasterId id="2147483750" r:id="rId17"/>
    <p:sldMasterId id="2147483756" r:id="rId18"/>
    <p:sldMasterId id="2147483762" r:id="rId19"/>
    <p:sldMasterId id="2147483768" r:id="rId20"/>
  </p:sldMasterIdLst>
  <p:notesMasterIdLst>
    <p:notesMasterId r:id="rId67"/>
  </p:notes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9">
          <p15:clr>
            <a:srgbClr val="000000"/>
          </p15:clr>
        </p15:guide>
        <p15:guide id="2" pos="389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qbFGKYUk8zd4j/xGtAZ2JreYY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01A2ED-D0BF-4427-A4BD-2AA3820F9238}">
  <a:tblStyle styleId="{3601A2ED-D0BF-4427-A4BD-2AA3820F92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104" d="100"/>
          <a:sy n="104" d="100"/>
        </p:scale>
        <p:origin x="896" y="200"/>
      </p:cViewPr>
      <p:guideLst>
        <p:guide orient="horz" pos="2159"/>
        <p:guide pos="38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1.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NGUỒN: </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https://vi.m.wikipedia.org/wiki/Danh_s%C3%A1ch_qu%E1%BB%91c_gia_theo_m%E1%BA%ADt_%C4%91%E1%BB%99_d%C3%A2n_s%E1%BB%91</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https://danso.org/viet-nam/</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4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8" name="Google Shape;18;p48" descr="Picture5"/>
          <p:cNvPicPr preferRelativeResize="0"/>
          <p:nvPr/>
        </p:nvPicPr>
        <p:blipFill rotWithShape="1">
          <a:blip r:embed="rId4">
            <a:alphaModFix/>
          </a:blip>
          <a:srcRect/>
          <a:stretch/>
        </p:blipFill>
        <p:spPr>
          <a:xfrm>
            <a:off x="-1261110" y="0"/>
            <a:ext cx="1099185" cy="1099185"/>
          </a:xfrm>
          <a:prstGeom prst="rect">
            <a:avLst/>
          </a:prstGeom>
          <a:noFill/>
          <a:ln>
            <a:noFill/>
          </a:ln>
        </p:spPr>
      </p:pic>
      <p:pic>
        <p:nvPicPr>
          <p:cNvPr id="19" name="Google Shape;19;p48"/>
          <p:cNvPicPr preferRelativeResize="0"/>
          <p:nvPr/>
        </p:nvPicPr>
        <p:blipFill rotWithShape="1">
          <a:blip r:embed="rId5">
            <a:alphaModFix/>
          </a:blip>
          <a:srcRect r="27792"/>
          <a:stretch/>
        </p:blipFill>
        <p:spPr>
          <a:xfrm>
            <a:off x="0" y="4137025"/>
            <a:ext cx="6152515" cy="27209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19"/>
        <p:cNvGrpSpPr/>
        <p:nvPr/>
      </p:nvGrpSpPr>
      <p:grpSpPr>
        <a:xfrm>
          <a:off x="0" y="0"/>
          <a:ext cx="0" cy="0"/>
          <a:chOff x="0" y="0"/>
          <a:chExt cx="0" cy="0"/>
        </a:xfrm>
      </p:grpSpPr>
      <p:pic>
        <p:nvPicPr>
          <p:cNvPr id="120" name="Google Shape;120;p5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21" name="Google Shape;121;p5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2" name="Google Shape;122;p5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23" name="Google Shape;123;p5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24" name="Google Shape;124;p5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25" name="Google Shape;125;p5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26" name="Google Shape;126;p5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27"/>
        <p:cNvGrpSpPr/>
        <p:nvPr/>
      </p:nvGrpSpPr>
      <p:grpSpPr>
        <a:xfrm>
          <a:off x="0" y="0"/>
          <a:ext cx="0" cy="0"/>
          <a:chOff x="0" y="0"/>
          <a:chExt cx="0" cy="0"/>
        </a:xfrm>
      </p:grpSpPr>
      <p:pic>
        <p:nvPicPr>
          <p:cNvPr id="128" name="Google Shape;128;p104"/>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29" name="Google Shape;129;p104"/>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30" name="Google Shape;130;p104"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31" name="Google Shape;131;p104"/>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32"/>
        <p:cNvGrpSpPr/>
        <p:nvPr/>
      </p:nvGrpSpPr>
      <p:grpSpPr>
        <a:xfrm>
          <a:off x="0" y="0"/>
          <a:ext cx="0" cy="0"/>
          <a:chOff x="0" y="0"/>
          <a:chExt cx="0" cy="0"/>
        </a:xfrm>
      </p:grpSpPr>
      <p:pic>
        <p:nvPicPr>
          <p:cNvPr id="133" name="Google Shape;133;p105"/>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34" name="Google Shape;134;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 name="Google Shape;22;p5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4" name="Google Shape;24;p5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 name="Google Shape;25;p5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 name="Google Shape;26;p5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7" name="Google Shape;27;p5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35"/>
        <p:cNvGrpSpPr/>
        <p:nvPr/>
      </p:nvGrpSpPr>
      <p:grpSpPr>
        <a:xfrm>
          <a:off x="0" y="0"/>
          <a:ext cx="0" cy="0"/>
          <a:chOff x="0" y="0"/>
          <a:chExt cx="0" cy="0"/>
        </a:xfrm>
      </p:grpSpPr>
      <p:pic>
        <p:nvPicPr>
          <p:cNvPr id="136" name="Google Shape;136;p10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37" name="Google Shape;137;p10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10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39" name="Google Shape;139;p10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40" name="Google Shape;140;p10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41" name="Google Shape;141;p10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42" name="Google Shape;142;p10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43"/>
        <p:cNvGrpSpPr/>
        <p:nvPr/>
      </p:nvGrpSpPr>
      <p:grpSpPr>
        <a:xfrm>
          <a:off x="0" y="0"/>
          <a:ext cx="0" cy="0"/>
          <a:chOff x="0" y="0"/>
          <a:chExt cx="0" cy="0"/>
        </a:xfrm>
      </p:grpSpPr>
      <p:pic>
        <p:nvPicPr>
          <p:cNvPr id="144" name="Google Shape;144;p107"/>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45" name="Google Shape;145;p107"/>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54" name="Google Shape;154;p5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5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56" name="Google Shape;156;p5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57" name="Google Shape;157;p5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58" name="Google Shape;158;p5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59" name="Google Shape;159;p5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60"/>
        <p:cNvGrpSpPr/>
        <p:nvPr/>
      </p:nvGrpSpPr>
      <p:grpSpPr>
        <a:xfrm>
          <a:off x="0" y="0"/>
          <a:ext cx="0" cy="0"/>
          <a:chOff x="0" y="0"/>
          <a:chExt cx="0" cy="0"/>
        </a:xfrm>
      </p:grpSpPr>
      <p:pic>
        <p:nvPicPr>
          <p:cNvPr id="161" name="Google Shape;161;p108"/>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62" name="Google Shape;162;p10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63" name="Google Shape;163;p108"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64" name="Google Shape;164;p108"/>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65"/>
        <p:cNvGrpSpPr/>
        <p:nvPr/>
      </p:nvGrpSpPr>
      <p:grpSpPr>
        <a:xfrm>
          <a:off x="0" y="0"/>
          <a:ext cx="0" cy="0"/>
          <a:chOff x="0" y="0"/>
          <a:chExt cx="0" cy="0"/>
        </a:xfrm>
      </p:grpSpPr>
      <p:pic>
        <p:nvPicPr>
          <p:cNvPr id="166" name="Google Shape;166;p109"/>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67" name="Google Shape;167;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68"/>
        <p:cNvGrpSpPr/>
        <p:nvPr/>
      </p:nvGrpSpPr>
      <p:grpSpPr>
        <a:xfrm>
          <a:off x="0" y="0"/>
          <a:ext cx="0" cy="0"/>
          <a:chOff x="0" y="0"/>
          <a:chExt cx="0" cy="0"/>
        </a:xfrm>
      </p:grpSpPr>
      <p:pic>
        <p:nvPicPr>
          <p:cNvPr id="169" name="Google Shape;169;p11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70" name="Google Shape;170;p11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1" name="Google Shape;171;p11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72" name="Google Shape;172;p11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73" name="Google Shape;173;p11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74" name="Google Shape;174;p11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75" name="Google Shape;175;p11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76"/>
        <p:cNvGrpSpPr/>
        <p:nvPr/>
      </p:nvGrpSpPr>
      <p:grpSpPr>
        <a:xfrm>
          <a:off x="0" y="0"/>
          <a:ext cx="0" cy="0"/>
          <a:chOff x="0" y="0"/>
          <a:chExt cx="0" cy="0"/>
        </a:xfrm>
      </p:grpSpPr>
      <p:pic>
        <p:nvPicPr>
          <p:cNvPr id="177" name="Google Shape;177;p11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78" name="Google Shape;178;p11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85"/>
        <p:cNvGrpSpPr/>
        <p:nvPr/>
      </p:nvGrpSpPr>
      <p:grpSpPr>
        <a:xfrm>
          <a:off x="0" y="0"/>
          <a:ext cx="0" cy="0"/>
          <a:chOff x="0" y="0"/>
          <a:chExt cx="0" cy="0"/>
        </a:xfrm>
      </p:grpSpPr>
      <p:pic>
        <p:nvPicPr>
          <p:cNvPr id="186" name="Google Shape;186;p5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87" name="Google Shape;187;p5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89" name="Google Shape;189;p5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0" name="Google Shape;190;p5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1" name="Google Shape;191;p5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92" name="Google Shape;192;p5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93"/>
        <p:cNvGrpSpPr/>
        <p:nvPr/>
      </p:nvGrpSpPr>
      <p:grpSpPr>
        <a:xfrm>
          <a:off x="0" y="0"/>
          <a:ext cx="0" cy="0"/>
          <a:chOff x="0" y="0"/>
          <a:chExt cx="0" cy="0"/>
        </a:xfrm>
      </p:grpSpPr>
      <p:pic>
        <p:nvPicPr>
          <p:cNvPr id="194" name="Google Shape;194;p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95" name="Google Shape;195;p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97" name="Google Shape;197;p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8" name="Google Shape;198;p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9" name="Google Shape;199;p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00" name="Google Shape;200;p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01"/>
        <p:cNvGrpSpPr/>
        <p:nvPr/>
      </p:nvGrpSpPr>
      <p:grpSpPr>
        <a:xfrm>
          <a:off x="0" y="0"/>
          <a:ext cx="0" cy="0"/>
          <a:chOff x="0" y="0"/>
          <a:chExt cx="0" cy="0"/>
        </a:xfrm>
      </p:grpSpPr>
      <p:pic>
        <p:nvPicPr>
          <p:cNvPr id="202" name="Google Shape;202;p11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03" name="Google Shape;203;p11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04" name="Google Shape;204;p11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05" name="Google Shape;205;p11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8"/>
        <p:cNvGrpSpPr/>
        <p:nvPr/>
      </p:nvGrpSpPr>
      <p:grpSpPr>
        <a:xfrm>
          <a:off x="0" y="0"/>
          <a:ext cx="0" cy="0"/>
          <a:chOff x="0" y="0"/>
          <a:chExt cx="0" cy="0"/>
        </a:xfrm>
      </p:grpSpPr>
      <p:pic>
        <p:nvPicPr>
          <p:cNvPr id="29" name="Google Shape;29;p9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0" name="Google Shape;3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06"/>
        <p:cNvGrpSpPr/>
        <p:nvPr/>
      </p:nvGrpSpPr>
      <p:grpSpPr>
        <a:xfrm>
          <a:off x="0" y="0"/>
          <a:ext cx="0" cy="0"/>
          <a:chOff x="0" y="0"/>
          <a:chExt cx="0" cy="0"/>
        </a:xfrm>
      </p:grpSpPr>
      <p:pic>
        <p:nvPicPr>
          <p:cNvPr id="207" name="Google Shape;207;p11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08" name="Google Shape;20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09"/>
        <p:cNvGrpSpPr/>
        <p:nvPr/>
      </p:nvGrpSpPr>
      <p:grpSpPr>
        <a:xfrm>
          <a:off x="0" y="0"/>
          <a:ext cx="0" cy="0"/>
          <a:chOff x="0" y="0"/>
          <a:chExt cx="0" cy="0"/>
        </a:xfrm>
      </p:grpSpPr>
      <p:pic>
        <p:nvPicPr>
          <p:cNvPr id="210" name="Google Shape;210;p11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11" name="Google Shape;211;p11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18"/>
        <p:cNvGrpSpPr/>
        <p:nvPr/>
      </p:nvGrpSpPr>
      <p:grpSpPr>
        <a:xfrm>
          <a:off x="0" y="0"/>
          <a:ext cx="0" cy="0"/>
          <a:chOff x="0" y="0"/>
          <a:chExt cx="0" cy="0"/>
        </a:xfrm>
      </p:grpSpPr>
      <p:pic>
        <p:nvPicPr>
          <p:cNvPr id="219" name="Google Shape;219;p6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0" name="Google Shape;220;p6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6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22" name="Google Shape;222;p6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23" name="Google Shape;223;p6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24" name="Google Shape;224;p6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25" name="Google Shape;225;p6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26"/>
        <p:cNvGrpSpPr/>
        <p:nvPr/>
      </p:nvGrpSpPr>
      <p:grpSpPr>
        <a:xfrm>
          <a:off x="0" y="0"/>
          <a:ext cx="0" cy="0"/>
          <a:chOff x="0" y="0"/>
          <a:chExt cx="0" cy="0"/>
        </a:xfrm>
      </p:grpSpPr>
      <p:pic>
        <p:nvPicPr>
          <p:cNvPr id="227" name="Google Shape;227;p11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28" name="Google Shape;228;p11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29" name="Google Shape;229;p11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30" name="Google Shape;230;p11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31"/>
        <p:cNvGrpSpPr/>
        <p:nvPr/>
      </p:nvGrpSpPr>
      <p:grpSpPr>
        <a:xfrm>
          <a:off x="0" y="0"/>
          <a:ext cx="0" cy="0"/>
          <a:chOff x="0" y="0"/>
          <a:chExt cx="0" cy="0"/>
        </a:xfrm>
      </p:grpSpPr>
      <p:pic>
        <p:nvPicPr>
          <p:cNvPr id="232" name="Google Shape;232;p11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33" name="Google Shape;23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34"/>
        <p:cNvGrpSpPr/>
        <p:nvPr/>
      </p:nvGrpSpPr>
      <p:grpSpPr>
        <a:xfrm>
          <a:off x="0" y="0"/>
          <a:ext cx="0" cy="0"/>
          <a:chOff x="0" y="0"/>
          <a:chExt cx="0" cy="0"/>
        </a:xfrm>
      </p:grpSpPr>
      <p:pic>
        <p:nvPicPr>
          <p:cNvPr id="235" name="Google Shape;235;p11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36" name="Google Shape;236;p11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11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38" name="Google Shape;238;p11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39" name="Google Shape;239;p11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40" name="Google Shape;240;p11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41" name="Google Shape;241;p11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42"/>
        <p:cNvGrpSpPr/>
        <p:nvPr/>
      </p:nvGrpSpPr>
      <p:grpSpPr>
        <a:xfrm>
          <a:off x="0" y="0"/>
          <a:ext cx="0" cy="0"/>
          <a:chOff x="0" y="0"/>
          <a:chExt cx="0" cy="0"/>
        </a:xfrm>
      </p:grpSpPr>
      <p:pic>
        <p:nvPicPr>
          <p:cNvPr id="243" name="Google Shape;243;p11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44" name="Google Shape;244;p11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51"/>
        <p:cNvGrpSpPr/>
        <p:nvPr/>
      </p:nvGrpSpPr>
      <p:grpSpPr>
        <a:xfrm>
          <a:off x="0" y="0"/>
          <a:ext cx="0" cy="0"/>
          <a:chOff x="0" y="0"/>
          <a:chExt cx="0" cy="0"/>
        </a:xfrm>
      </p:grpSpPr>
      <p:pic>
        <p:nvPicPr>
          <p:cNvPr id="252" name="Google Shape;252;p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53" name="Google Shape;253;p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55" name="Google Shape;255;p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6" name="Google Shape;256;p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57" name="Google Shape;257;p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58" name="Google Shape;258;p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59"/>
        <p:cNvGrpSpPr/>
        <p:nvPr/>
      </p:nvGrpSpPr>
      <p:grpSpPr>
        <a:xfrm>
          <a:off x="0" y="0"/>
          <a:ext cx="0" cy="0"/>
          <a:chOff x="0" y="0"/>
          <a:chExt cx="0" cy="0"/>
        </a:xfrm>
      </p:grpSpPr>
      <p:pic>
        <p:nvPicPr>
          <p:cNvPr id="260" name="Google Shape;260;p6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61" name="Google Shape;261;p6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 name="Google Shape;262;p6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63" name="Google Shape;263;p6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64" name="Google Shape;264;p6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5" name="Google Shape;265;p6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66" name="Google Shape;266;p6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67"/>
        <p:cNvGrpSpPr/>
        <p:nvPr/>
      </p:nvGrpSpPr>
      <p:grpSpPr>
        <a:xfrm>
          <a:off x="0" y="0"/>
          <a:ext cx="0" cy="0"/>
          <a:chOff x="0" y="0"/>
          <a:chExt cx="0" cy="0"/>
        </a:xfrm>
      </p:grpSpPr>
      <p:pic>
        <p:nvPicPr>
          <p:cNvPr id="268" name="Google Shape;268;p11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69" name="Google Shape;269;p11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70" name="Google Shape;270;p11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71" name="Google Shape;271;p11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
        <p:cNvGrpSpPr/>
        <p:nvPr/>
      </p:nvGrpSpPr>
      <p:grpSpPr>
        <a:xfrm>
          <a:off x="0" y="0"/>
          <a:ext cx="0" cy="0"/>
          <a:chOff x="0" y="0"/>
          <a:chExt cx="0" cy="0"/>
        </a:xfrm>
      </p:grpSpPr>
      <p:pic>
        <p:nvPicPr>
          <p:cNvPr id="32" name="Google Shape;32;p9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3" name="Google Shape;33;p93"/>
          <p:cNvPicPr preferRelativeResize="0"/>
          <p:nvPr/>
        </p:nvPicPr>
        <p:blipFill rotWithShape="1">
          <a:blip r:embed="rId3">
            <a:alphaModFix/>
          </a:blip>
          <a:srcRect b="45094"/>
          <a:stretch/>
        </p:blipFill>
        <p:spPr>
          <a:xfrm>
            <a:off x="0" y="4015393"/>
            <a:ext cx="12192000" cy="2842607"/>
          </a:xfrm>
          <a:prstGeom prst="rect">
            <a:avLst/>
          </a:prstGeom>
          <a:noFill/>
          <a:ln>
            <a:noFill/>
          </a:ln>
        </p:spPr>
      </p:pic>
      <p:pic>
        <p:nvPicPr>
          <p:cNvPr id="34" name="Google Shape;34;p93"/>
          <p:cNvPicPr preferRelativeResize="0"/>
          <p:nvPr/>
        </p:nvPicPr>
        <p:blipFill rotWithShape="1">
          <a:blip r:embed="rId4">
            <a:alphaModFix/>
          </a:blip>
          <a:srcRect/>
          <a:stretch/>
        </p:blipFill>
        <p:spPr>
          <a:xfrm>
            <a:off x="0" y="4015105"/>
            <a:ext cx="6807200" cy="28428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72"/>
        <p:cNvGrpSpPr/>
        <p:nvPr/>
      </p:nvGrpSpPr>
      <p:grpSpPr>
        <a:xfrm>
          <a:off x="0" y="0"/>
          <a:ext cx="0" cy="0"/>
          <a:chOff x="0" y="0"/>
          <a:chExt cx="0" cy="0"/>
        </a:xfrm>
      </p:grpSpPr>
      <p:pic>
        <p:nvPicPr>
          <p:cNvPr id="273" name="Google Shape;273;p12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74" name="Google Shape;274;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75"/>
        <p:cNvGrpSpPr/>
        <p:nvPr/>
      </p:nvGrpSpPr>
      <p:grpSpPr>
        <a:xfrm>
          <a:off x="0" y="0"/>
          <a:ext cx="0" cy="0"/>
          <a:chOff x="0" y="0"/>
          <a:chExt cx="0" cy="0"/>
        </a:xfrm>
      </p:grpSpPr>
      <p:pic>
        <p:nvPicPr>
          <p:cNvPr id="276" name="Google Shape;276;p12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77" name="Google Shape;277;p12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84"/>
        <p:cNvGrpSpPr/>
        <p:nvPr/>
      </p:nvGrpSpPr>
      <p:grpSpPr>
        <a:xfrm>
          <a:off x="0" y="0"/>
          <a:ext cx="0" cy="0"/>
          <a:chOff x="0" y="0"/>
          <a:chExt cx="0" cy="0"/>
        </a:xfrm>
      </p:grpSpPr>
      <p:pic>
        <p:nvPicPr>
          <p:cNvPr id="285" name="Google Shape;285;p6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86" name="Google Shape;286;p6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6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88" name="Google Shape;288;p6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89" name="Google Shape;289;p6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90" name="Google Shape;290;p6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91" name="Google Shape;291;p6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92"/>
        <p:cNvGrpSpPr/>
        <p:nvPr/>
      </p:nvGrpSpPr>
      <p:grpSpPr>
        <a:xfrm>
          <a:off x="0" y="0"/>
          <a:ext cx="0" cy="0"/>
          <a:chOff x="0" y="0"/>
          <a:chExt cx="0" cy="0"/>
        </a:xfrm>
      </p:grpSpPr>
      <p:pic>
        <p:nvPicPr>
          <p:cNvPr id="293" name="Google Shape;293;p12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94" name="Google Shape;294;p12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95" name="Google Shape;295;p12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96" name="Google Shape;296;p12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97"/>
        <p:cNvGrpSpPr/>
        <p:nvPr/>
      </p:nvGrpSpPr>
      <p:grpSpPr>
        <a:xfrm>
          <a:off x="0" y="0"/>
          <a:ext cx="0" cy="0"/>
          <a:chOff x="0" y="0"/>
          <a:chExt cx="0" cy="0"/>
        </a:xfrm>
      </p:grpSpPr>
      <p:pic>
        <p:nvPicPr>
          <p:cNvPr id="298" name="Google Shape;298;p13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99" name="Google Shape;2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00"/>
        <p:cNvGrpSpPr/>
        <p:nvPr/>
      </p:nvGrpSpPr>
      <p:grpSpPr>
        <a:xfrm>
          <a:off x="0" y="0"/>
          <a:ext cx="0" cy="0"/>
          <a:chOff x="0" y="0"/>
          <a:chExt cx="0" cy="0"/>
        </a:xfrm>
      </p:grpSpPr>
      <p:pic>
        <p:nvPicPr>
          <p:cNvPr id="301" name="Google Shape;301;p13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02" name="Google Shape;302;p13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3" name="Google Shape;303;p13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04" name="Google Shape;304;p13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05" name="Google Shape;305;p13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06" name="Google Shape;306;p13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07" name="Google Shape;307;p13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08"/>
        <p:cNvGrpSpPr/>
        <p:nvPr/>
      </p:nvGrpSpPr>
      <p:grpSpPr>
        <a:xfrm>
          <a:off x="0" y="0"/>
          <a:ext cx="0" cy="0"/>
          <a:chOff x="0" y="0"/>
          <a:chExt cx="0" cy="0"/>
        </a:xfrm>
      </p:grpSpPr>
      <p:pic>
        <p:nvPicPr>
          <p:cNvPr id="309" name="Google Shape;309;p13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10" name="Google Shape;310;p13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19" name="Google Shape;319;p6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5"/>
        <p:cNvGrpSpPr/>
        <p:nvPr/>
      </p:nvGrpSpPr>
      <p:grpSpPr>
        <a:xfrm>
          <a:off x="0" y="0"/>
          <a:ext cx="0" cy="0"/>
          <a:chOff x="0" y="0"/>
          <a:chExt cx="0" cy="0"/>
        </a:xfrm>
      </p:grpSpPr>
      <p:pic>
        <p:nvPicPr>
          <p:cNvPr id="36" name="Google Shape;36;p9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 name="Google Shape;37;p9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35" name="Google Shape;335;p13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50"/>
        <p:cNvGrpSpPr/>
        <p:nvPr/>
      </p:nvGrpSpPr>
      <p:grpSpPr>
        <a:xfrm>
          <a:off x="0" y="0"/>
          <a:ext cx="0" cy="0"/>
          <a:chOff x="0" y="0"/>
          <a:chExt cx="0" cy="0"/>
        </a:xfrm>
      </p:grpSpPr>
      <p:pic>
        <p:nvPicPr>
          <p:cNvPr id="351" name="Google Shape;351;p7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52" name="Google Shape;352;p7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 name="Google Shape;353;p7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54" name="Google Shape;354;p7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55" name="Google Shape;355;p7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56" name="Google Shape;356;p7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57" name="Google Shape;357;p7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58"/>
        <p:cNvGrpSpPr/>
        <p:nvPr/>
      </p:nvGrpSpPr>
      <p:grpSpPr>
        <a:xfrm>
          <a:off x="0" y="0"/>
          <a:ext cx="0" cy="0"/>
          <a:chOff x="0" y="0"/>
          <a:chExt cx="0" cy="0"/>
        </a:xfrm>
      </p:grpSpPr>
      <p:pic>
        <p:nvPicPr>
          <p:cNvPr id="359" name="Google Shape;359;p12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60" name="Google Shape;360;p12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61" name="Google Shape;361;p12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62" name="Google Shape;362;p12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63"/>
        <p:cNvGrpSpPr/>
        <p:nvPr/>
      </p:nvGrpSpPr>
      <p:grpSpPr>
        <a:xfrm>
          <a:off x="0" y="0"/>
          <a:ext cx="0" cy="0"/>
          <a:chOff x="0" y="0"/>
          <a:chExt cx="0" cy="0"/>
        </a:xfrm>
      </p:grpSpPr>
      <p:pic>
        <p:nvPicPr>
          <p:cNvPr id="364" name="Google Shape;364;p12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65" name="Google Shape;365;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66"/>
        <p:cNvGrpSpPr/>
        <p:nvPr/>
      </p:nvGrpSpPr>
      <p:grpSpPr>
        <a:xfrm>
          <a:off x="0" y="0"/>
          <a:ext cx="0" cy="0"/>
          <a:chOff x="0" y="0"/>
          <a:chExt cx="0" cy="0"/>
        </a:xfrm>
      </p:grpSpPr>
      <p:pic>
        <p:nvPicPr>
          <p:cNvPr id="367" name="Google Shape;367;p12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68" name="Google Shape;368;p12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9" name="Google Shape;369;p12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70" name="Google Shape;370;p12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71" name="Google Shape;371;p12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72" name="Google Shape;372;p12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73" name="Google Shape;373;p12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4"/>
        <p:cNvGrpSpPr/>
        <p:nvPr/>
      </p:nvGrpSpPr>
      <p:grpSpPr>
        <a:xfrm>
          <a:off x="0" y="0"/>
          <a:ext cx="0" cy="0"/>
          <a:chOff x="0" y="0"/>
          <a:chExt cx="0" cy="0"/>
        </a:xfrm>
      </p:grpSpPr>
      <p:pic>
        <p:nvPicPr>
          <p:cNvPr id="375" name="Google Shape;375;p125"/>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6" name="Google Shape;376;p125"/>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16"/>
        <p:cNvGrpSpPr/>
        <p:nvPr/>
      </p:nvGrpSpPr>
      <p:grpSpPr>
        <a:xfrm>
          <a:off x="0" y="0"/>
          <a:ext cx="0" cy="0"/>
          <a:chOff x="0" y="0"/>
          <a:chExt cx="0" cy="0"/>
        </a:xfrm>
      </p:grpSpPr>
      <p:pic>
        <p:nvPicPr>
          <p:cNvPr id="417" name="Google Shape;417;p7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18" name="Google Shape;418;p7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9" name="Google Shape;419;p7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20" name="Google Shape;420;p7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21" name="Google Shape;421;p7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22" name="Google Shape;422;p7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23" name="Google Shape;423;p7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24"/>
        <p:cNvGrpSpPr/>
        <p:nvPr/>
      </p:nvGrpSpPr>
      <p:grpSpPr>
        <a:xfrm>
          <a:off x="0" y="0"/>
          <a:ext cx="0" cy="0"/>
          <a:chOff x="0" y="0"/>
          <a:chExt cx="0" cy="0"/>
        </a:xfrm>
      </p:grpSpPr>
      <p:pic>
        <p:nvPicPr>
          <p:cNvPr id="425" name="Google Shape;425;p14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26" name="Google Shape;426;p14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27" name="Google Shape;427;p14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28" name="Google Shape;428;p14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29"/>
        <p:cNvGrpSpPr/>
        <p:nvPr/>
      </p:nvGrpSpPr>
      <p:grpSpPr>
        <a:xfrm>
          <a:off x="0" y="0"/>
          <a:ext cx="0" cy="0"/>
          <a:chOff x="0" y="0"/>
          <a:chExt cx="0" cy="0"/>
        </a:xfrm>
      </p:grpSpPr>
      <p:pic>
        <p:nvPicPr>
          <p:cNvPr id="430" name="Google Shape;430;p14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31" name="Google Shape;431;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32"/>
        <p:cNvGrpSpPr/>
        <p:nvPr/>
      </p:nvGrpSpPr>
      <p:grpSpPr>
        <a:xfrm>
          <a:off x="0" y="0"/>
          <a:ext cx="0" cy="0"/>
          <a:chOff x="0" y="0"/>
          <a:chExt cx="0" cy="0"/>
        </a:xfrm>
      </p:grpSpPr>
      <p:pic>
        <p:nvPicPr>
          <p:cNvPr id="433" name="Google Shape;433;p14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34" name="Google Shape;434;p14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5" name="Google Shape;435;p14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36" name="Google Shape;436;p14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37" name="Google Shape;437;p14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38" name="Google Shape;438;p14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39" name="Google Shape;439;p14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40"/>
        <p:cNvGrpSpPr/>
        <p:nvPr/>
      </p:nvGrpSpPr>
      <p:grpSpPr>
        <a:xfrm>
          <a:off x="0" y="0"/>
          <a:ext cx="0" cy="0"/>
          <a:chOff x="0" y="0"/>
          <a:chExt cx="0" cy="0"/>
        </a:xfrm>
      </p:grpSpPr>
      <p:pic>
        <p:nvPicPr>
          <p:cNvPr id="441" name="Google Shape;441;p14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42" name="Google Shape;442;p14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51" name="Google Shape;451;p7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2" name="Google Shape;452;p7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53" name="Google Shape;453;p7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54" name="Google Shape;454;p7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55" name="Google Shape;455;p7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56" name="Google Shape;456;p7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57"/>
        <p:cNvGrpSpPr/>
        <p:nvPr/>
      </p:nvGrpSpPr>
      <p:grpSpPr>
        <a:xfrm>
          <a:off x="0" y="0"/>
          <a:ext cx="0" cy="0"/>
          <a:chOff x="0" y="0"/>
          <a:chExt cx="0" cy="0"/>
        </a:xfrm>
      </p:grpSpPr>
      <p:pic>
        <p:nvPicPr>
          <p:cNvPr id="458" name="Google Shape;458;p16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59" name="Google Shape;459;p16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60" name="Google Shape;460;p16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61" name="Google Shape;461;p16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62"/>
        <p:cNvGrpSpPr/>
        <p:nvPr/>
      </p:nvGrpSpPr>
      <p:grpSpPr>
        <a:xfrm>
          <a:off x="0" y="0"/>
          <a:ext cx="0" cy="0"/>
          <a:chOff x="0" y="0"/>
          <a:chExt cx="0" cy="0"/>
        </a:xfrm>
      </p:grpSpPr>
      <p:pic>
        <p:nvPicPr>
          <p:cNvPr id="463" name="Google Shape;463;p17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64" name="Google Shape;464;p1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51" descr="Picture5"/>
          <p:cNvPicPr preferRelativeResize="0"/>
          <p:nvPr/>
        </p:nvPicPr>
        <p:blipFill rotWithShape="1">
          <a:blip r:embed="rId2">
            <a:alphaModFix/>
          </a:blip>
          <a:srcRect/>
          <a:stretch/>
        </p:blipFill>
        <p:spPr>
          <a:xfrm>
            <a:off x="-2061845" y="-328295"/>
            <a:ext cx="1115695" cy="11156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65"/>
        <p:cNvGrpSpPr/>
        <p:nvPr/>
      </p:nvGrpSpPr>
      <p:grpSpPr>
        <a:xfrm>
          <a:off x="0" y="0"/>
          <a:ext cx="0" cy="0"/>
          <a:chOff x="0" y="0"/>
          <a:chExt cx="0" cy="0"/>
        </a:xfrm>
      </p:grpSpPr>
      <p:pic>
        <p:nvPicPr>
          <p:cNvPr id="466" name="Google Shape;466;p17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67" name="Google Shape;467;p17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8" name="Google Shape;468;p17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69" name="Google Shape;469;p17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70" name="Google Shape;470;p17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71" name="Google Shape;471;p17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72" name="Google Shape;472;p17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73"/>
        <p:cNvGrpSpPr/>
        <p:nvPr/>
      </p:nvGrpSpPr>
      <p:grpSpPr>
        <a:xfrm>
          <a:off x="0" y="0"/>
          <a:ext cx="0" cy="0"/>
          <a:chOff x="0" y="0"/>
          <a:chExt cx="0" cy="0"/>
        </a:xfrm>
      </p:grpSpPr>
      <p:pic>
        <p:nvPicPr>
          <p:cNvPr id="474" name="Google Shape;474;p17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75" name="Google Shape;475;p17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82"/>
        <p:cNvGrpSpPr/>
        <p:nvPr/>
      </p:nvGrpSpPr>
      <p:grpSpPr>
        <a:xfrm>
          <a:off x="0" y="0"/>
          <a:ext cx="0" cy="0"/>
          <a:chOff x="0" y="0"/>
          <a:chExt cx="0" cy="0"/>
        </a:xfrm>
      </p:grpSpPr>
      <p:pic>
        <p:nvPicPr>
          <p:cNvPr id="483" name="Google Shape;483;p7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84" name="Google Shape;484;p7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5" name="Google Shape;485;p7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86" name="Google Shape;486;p7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87" name="Google Shape;487;p7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88" name="Google Shape;488;p7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89" name="Google Shape;489;p7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92" name="Google Shape;492;p14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93" name="Google Shape;493;p14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94" name="Google Shape;494;p14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95"/>
        <p:cNvGrpSpPr/>
        <p:nvPr/>
      </p:nvGrpSpPr>
      <p:grpSpPr>
        <a:xfrm>
          <a:off x="0" y="0"/>
          <a:ext cx="0" cy="0"/>
          <a:chOff x="0" y="0"/>
          <a:chExt cx="0" cy="0"/>
        </a:xfrm>
      </p:grpSpPr>
      <p:pic>
        <p:nvPicPr>
          <p:cNvPr id="496" name="Google Shape;496;p15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97" name="Google Shape;497;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98"/>
        <p:cNvGrpSpPr/>
        <p:nvPr/>
      </p:nvGrpSpPr>
      <p:grpSpPr>
        <a:xfrm>
          <a:off x="0" y="0"/>
          <a:ext cx="0" cy="0"/>
          <a:chOff x="0" y="0"/>
          <a:chExt cx="0" cy="0"/>
        </a:xfrm>
      </p:grpSpPr>
      <p:pic>
        <p:nvPicPr>
          <p:cNvPr id="499" name="Google Shape;499;p15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00" name="Google Shape;500;p15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1" name="Google Shape;501;p15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02" name="Google Shape;502;p15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03" name="Google Shape;503;p15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04" name="Google Shape;504;p15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05" name="Google Shape;505;p15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06"/>
        <p:cNvGrpSpPr/>
        <p:nvPr/>
      </p:nvGrpSpPr>
      <p:grpSpPr>
        <a:xfrm>
          <a:off x="0" y="0"/>
          <a:ext cx="0" cy="0"/>
          <a:chOff x="0" y="0"/>
          <a:chExt cx="0" cy="0"/>
        </a:xfrm>
      </p:grpSpPr>
      <p:pic>
        <p:nvPicPr>
          <p:cNvPr id="507" name="Google Shape;507;p15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08" name="Google Shape;508;p15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15"/>
        <p:cNvGrpSpPr/>
        <p:nvPr/>
      </p:nvGrpSpPr>
      <p:grpSpPr>
        <a:xfrm>
          <a:off x="0" y="0"/>
          <a:ext cx="0" cy="0"/>
          <a:chOff x="0" y="0"/>
          <a:chExt cx="0" cy="0"/>
        </a:xfrm>
      </p:grpSpPr>
      <p:pic>
        <p:nvPicPr>
          <p:cNvPr id="516" name="Google Shape;516;p8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17" name="Google Shape;517;p8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8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19" name="Google Shape;519;p8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20" name="Google Shape;520;p8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21" name="Google Shape;521;p8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22" name="Google Shape;522;p8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23"/>
        <p:cNvGrpSpPr/>
        <p:nvPr/>
      </p:nvGrpSpPr>
      <p:grpSpPr>
        <a:xfrm>
          <a:off x="0" y="0"/>
          <a:ext cx="0" cy="0"/>
          <a:chOff x="0" y="0"/>
          <a:chExt cx="0" cy="0"/>
        </a:xfrm>
      </p:grpSpPr>
      <p:pic>
        <p:nvPicPr>
          <p:cNvPr id="524" name="Google Shape;524;p15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25" name="Google Shape;525;p15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26" name="Google Shape;526;p15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27" name="Google Shape;527;p15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28"/>
        <p:cNvGrpSpPr/>
        <p:nvPr/>
      </p:nvGrpSpPr>
      <p:grpSpPr>
        <a:xfrm>
          <a:off x="0" y="0"/>
          <a:ext cx="0" cy="0"/>
          <a:chOff x="0" y="0"/>
          <a:chExt cx="0" cy="0"/>
        </a:xfrm>
      </p:grpSpPr>
      <p:pic>
        <p:nvPicPr>
          <p:cNvPr id="529" name="Google Shape;529;p15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30" name="Google Shape;530;p1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31"/>
        <p:cNvGrpSpPr/>
        <p:nvPr/>
      </p:nvGrpSpPr>
      <p:grpSpPr>
        <a:xfrm>
          <a:off x="0" y="0"/>
          <a:ext cx="0" cy="0"/>
          <a:chOff x="0" y="0"/>
          <a:chExt cx="0" cy="0"/>
        </a:xfrm>
      </p:grpSpPr>
      <p:pic>
        <p:nvPicPr>
          <p:cNvPr id="532" name="Google Shape;532;p15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33" name="Google Shape;533;p15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4" name="Google Shape;534;p15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35" name="Google Shape;535;p15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36" name="Google Shape;536;p15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37" name="Google Shape;537;p15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38" name="Google Shape;538;p15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39"/>
        <p:cNvGrpSpPr/>
        <p:nvPr/>
      </p:nvGrpSpPr>
      <p:grpSpPr>
        <a:xfrm>
          <a:off x="0" y="0"/>
          <a:ext cx="0" cy="0"/>
          <a:chOff x="0" y="0"/>
          <a:chExt cx="0" cy="0"/>
        </a:xfrm>
      </p:grpSpPr>
      <p:pic>
        <p:nvPicPr>
          <p:cNvPr id="540" name="Google Shape;540;p15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41" name="Google Shape;541;p15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48"/>
        <p:cNvGrpSpPr/>
        <p:nvPr/>
      </p:nvGrpSpPr>
      <p:grpSpPr>
        <a:xfrm>
          <a:off x="0" y="0"/>
          <a:ext cx="0" cy="0"/>
          <a:chOff x="0" y="0"/>
          <a:chExt cx="0" cy="0"/>
        </a:xfrm>
      </p:grpSpPr>
      <p:pic>
        <p:nvPicPr>
          <p:cNvPr id="549" name="Google Shape;549;p8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50" name="Google Shape;550;p8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1" name="Google Shape;551;p8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52" name="Google Shape;552;p8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53" name="Google Shape;553;p8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54" name="Google Shape;554;p8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55" name="Google Shape;555;p8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56"/>
        <p:cNvGrpSpPr/>
        <p:nvPr/>
      </p:nvGrpSpPr>
      <p:grpSpPr>
        <a:xfrm>
          <a:off x="0" y="0"/>
          <a:ext cx="0" cy="0"/>
          <a:chOff x="0" y="0"/>
          <a:chExt cx="0" cy="0"/>
        </a:xfrm>
      </p:grpSpPr>
      <p:pic>
        <p:nvPicPr>
          <p:cNvPr id="557" name="Google Shape;557;p13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58" name="Google Shape;558;p13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59" name="Google Shape;559;p13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60" name="Google Shape;560;p13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61"/>
        <p:cNvGrpSpPr/>
        <p:nvPr/>
      </p:nvGrpSpPr>
      <p:grpSpPr>
        <a:xfrm>
          <a:off x="0" y="0"/>
          <a:ext cx="0" cy="0"/>
          <a:chOff x="0" y="0"/>
          <a:chExt cx="0" cy="0"/>
        </a:xfrm>
      </p:grpSpPr>
      <p:pic>
        <p:nvPicPr>
          <p:cNvPr id="562" name="Google Shape;562;p13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63" name="Google Shape;563;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64"/>
        <p:cNvGrpSpPr/>
        <p:nvPr/>
      </p:nvGrpSpPr>
      <p:grpSpPr>
        <a:xfrm>
          <a:off x="0" y="0"/>
          <a:ext cx="0" cy="0"/>
          <a:chOff x="0" y="0"/>
          <a:chExt cx="0" cy="0"/>
        </a:xfrm>
      </p:grpSpPr>
      <p:pic>
        <p:nvPicPr>
          <p:cNvPr id="565" name="Google Shape;565;p13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66" name="Google Shape;566;p13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7" name="Google Shape;567;p13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68" name="Google Shape;568;p13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69" name="Google Shape;569;p13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70" name="Google Shape;570;p13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71" name="Google Shape;571;p13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72"/>
        <p:cNvGrpSpPr/>
        <p:nvPr/>
      </p:nvGrpSpPr>
      <p:grpSpPr>
        <a:xfrm>
          <a:off x="0" y="0"/>
          <a:ext cx="0" cy="0"/>
          <a:chOff x="0" y="0"/>
          <a:chExt cx="0" cy="0"/>
        </a:xfrm>
      </p:grpSpPr>
      <p:pic>
        <p:nvPicPr>
          <p:cNvPr id="573" name="Google Shape;573;p14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74" name="Google Shape;574;p14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44"/>
        <p:cNvGrpSpPr/>
        <p:nvPr/>
      </p:nvGrpSpPr>
      <p:grpSpPr>
        <a:xfrm>
          <a:off x="0" y="0"/>
          <a:ext cx="0" cy="0"/>
          <a:chOff x="0" y="0"/>
          <a:chExt cx="0" cy="0"/>
        </a:xfrm>
      </p:grpSpPr>
      <p:sp>
        <p:nvSpPr>
          <p:cNvPr id="345" name="Google Shape;34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4" name="Google Shape;41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Google Shape;41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43"/>
        <p:cNvGrpSpPr/>
        <p:nvPr/>
      </p:nvGrpSpPr>
      <p:grpSpPr>
        <a:xfrm>
          <a:off x="0" y="0"/>
          <a:ext cx="0" cy="0"/>
          <a:chOff x="0" y="0"/>
          <a:chExt cx="0" cy="0"/>
        </a:xfrm>
      </p:grpSpPr>
      <p:sp>
        <p:nvSpPr>
          <p:cNvPr id="444" name="Google Shape;44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Google Shape;4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0" name="Google Shape;48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09"/>
        <p:cNvGrpSpPr/>
        <p:nvPr/>
      </p:nvGrpSpPr>
      <p:grpSpPr>
        <a:xfrm>
          <a:off x="0" y="0"/>
          <a:ext cx="0" cy="0"/>
          <a:chOff x="0" y="0"/>
          <a:chExt cx="0" cy="0"/>
        </a:xfrm>
      </p:grpSpPr>
      <p:sp>
        <p:nvSpPr>
          <p:cNvPr id="510" name="Google Shape;51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1" name="Google Shape;51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4" name="Google Shape;54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7" name="Google Shape;54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13"/>
        <p:cNvGrpSpPr/>
        <p:nvPr/>
      </p:nvGrpSpPr>
      <p:grpSpPr>
        <a:xfrm>
          <a:off x="0" y="0"/>
          <a:ext cx="0" cy="0"/>
          <a:chOff x="0" y="0"/>
          <a:chExt cx="0" cy="0"/>
        </a:xfrm>
      </p:grpSpPr>
      <p:sp>
        <p:nvSpPr>
          <p:cNvPr id="114" name="Google Shape;11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9" name="Google Shape;14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79"/>
        <p:cNvGrpSpPr/>
        <p:nvPr/>
      </p:nvGrpSpPr>
      <p:grpSpPr>
        <a:xfrm>
          <a:off x="0" y="0"/>
          <a:ext cx="0" cy="0"/>
          <a:chOff x="0" y="0"/>
          <a:chExt cx="0" cy="0"/>
        </a:xfrm>
      </p:grpSpPr>
      <p:sp>
        <p:nvSpPr>
          <p:cNvPr id="180" name="Google Shape;18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 name="Google Shape;1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 name="Google Shape;1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12"/>
        <p:cNvGrpSpPr/>
        <p:nvPr/>
      </p:nvGrpSpPr>
      <p:grpSpPr>
        <a:xfrm>
          <a:off x="0" y="0"/>
          <a:ext cx="0" cy="0"/>
          <a:chOff x="0" y="0"/>
          <a:chExt cx="0" cy="0"/>
        </a:xfrm>
      </p:grpSpPr>
      <p:sp>
        <p:nvSpPr>
          <p:cNvPr id="213" name="Google Shape;2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78"/>
        <p:cNvGrpSpPr/>
        <p:nvPr/>
      </p:nvGrpSpPr>
      <p:grpSpPr>
        <a:xfrm>
          <a:off x="0" y="0"/>
          <a:ext cx="0" cy="0"/>
          <a:chOff x="0" y="0"/>
          <a:chExt cx="0" cy="0"/>
        </a:xfrm>
      </p:grpSpPr>
      <p:sp>
        <p:nvSpPr>
          <p:cNvPr id="279" name="Google Shape;2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2.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8.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7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58.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2.pn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83.jpg"/></Relationships>
</file>

<file path=ppt/slides/_rels/slide3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5.xml"/><Relationship Id="rId1" Type="http://schemas.openxmlformats.org/officeDocument/2006/relationships/slideLayout" Target="../slideLayouts/slideLayout8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7.jpg"/><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87.xml"/><Relationship Id="rId5" Type="http://schemas.openxmlformats.org/officeDocument/2006/relationships/image" Target="../media/image84.png"/><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92.xml"/><Relationship Id="rId5" Type="http://schemas.openxmlformats.org/officeDocument/2006/relationships/image" Target="../media/image84.png"/><Relationship Id="rId4" Type="http://schemas.openxmlformats.org/officeDocument/2006/relationships/image" Target="../media/image89.jp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97.xml"/><Relationship Id="rId5" Type="http://schemas.openxmlformats.org/officeDocument/2006/relationships/image" Target="../media/image84.png"/><Relationship Id="rId4" Type="http://schemas.openxmlformats.org/officeDocument/2006/relationships/image" Target="../media/image90.jp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jp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58.xml"/><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02.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
          <p:cNvPicPr preferRelativeResize="0"/>
          <p:nvPr/>
        </p:nvPicPr>
        <p:blipFill rotWithShape="1">
          <a:blip r:embed="rId3">
            <a:alphaModFix/>
          </a:blip>
          <a:srcRect/>
          <a:stretch/>
        </p:blipFill>
        <p:spPr>
          <a:xfrm>
            <a:off x="6209030" y="3819525"/>
            <a:ext cx="1717040" cy="2875280"/>
          </a:xfrm>
          <a:prstGeom prst="rect">
            <a:avLst/>
          </a:prstGeom>
          <a:noFill/>
          <a:ln>
            <a:noFill/>
          </a:ln>
        </p:spPr>
      </p:pic>
      <p:pic>
        <p:nvPicPr>
          <p:cNvPr id="712" name="Google Shape;712;p1"/>
          <p:cNvPicPr preferRelativeResize="0"/>
          <p:nvPr/>
        </p:nvPicPr>
        <p:blipFill rotWithShape="1">
          <a:blip r:embed="rId4">
            <a:alphaModFix/>
          </a:blip>
          <a:srcRect/>
          <a:stretch/>
        </p:blipFill>
        <p:spPr>
          <a:xfrm>
            <a:off x="4572000" y="336550"/>
            <a:ext cx="2686050" cy="1209675"/>
          </a:xfrm>
          <a:prstGeom prst="rect">
            <a:avLst/>
          </a:prstGeom>
          <a:noFill/>
          <a:ln>
            <a:noFill/>
          </a:ln>
        </p:spPr>
      </p:pic>
      <p:sp>
        <p:nvSpPr>
          <p:cNvPr id="713" name="Google Shape;713;p1"/>
          <p:cNvSpPr/>
          <p:nvPr/>
        </p:nvSpPr>
        <p:spPr>
          <a:xfrm>
            <a:off x="5647690" y="2989580"/>
            <a:ext cx="316674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002060"/>
                </a:solidFill>
                <a:latin typeface="Times New Roman"/>
                <a:ea typeface="Times New Roman"/>
                <a:cs typeface="Times New Roman"/>
                <a:sym typeface="Times New Roman"/>
              </a:rPr>
              <a:t>EduFive</a:t>
            </a:r>
            <a:endParaRPr sz="4800" b="1" i="0" u="none" strike="noStrike" cap="none">
              <a:solidFill>
                <a:srgbClr val="002060"/>
              </a:solidFill>
              <a:latin typeface="Times New Roman"/>
              <a:ea typeface="Times New Roman"/>
              <a:cs typeface="Times New Roman"/>
              <a:sym typeface="Times New Roman"/>
            </a:endParaRPr>
          </a:p>
        </p:txBody>
      </p:sp>
      <p:pic>
        <p:nvPicPr>
          <p:cNvPr id="714" name="Google Shape;714;p1"/>
          <p:cNvPicPr preferRelativeResize="0"/>
          <p:nvPr/>
        </p:nvPicPr>
        <p:blipFill rotWithShape="1">
          <a:blip r:embed="rId5">
            <a:alphaModFix/>
          </a:blip>
          <a:srcRect/>
          <a:stretch/>
        </p:blipFill>
        <p:spPr>
          <a:xfrm>
            <a:off x="4159250" y="0"/>
            <a:ext cx="3512185" cy="2301240"/>
          </a:xfrm>
          <a:prstGeom prst="rect">
            <a:avLst/>
          </a:prstGeom>
          <a:noFill/>
          <a:ln>
            <a:noFill/>
          </a:ln>
        </p:spPr>
      </p:pic>
      <p:pic>
        <p:nvPicPr>
          <p:cNvPr id="715" name="Google Shape;715;p1"/>
          <p:cNvPicPr preferRelativeResize="0"/>
          <p:nvPr/>
        </p:nvPicPr>
        <p:blipFill rotWithShape="1">
          <a:blip r:embed="rId6">
            <a:alphaModFix/>
          </a:blip>
          <a:srcRect/>
          <a:stretch/>
        </p:blipFill>
        <p:spPr>
          <a:xfrm>
            <a:off x="-179705" y="1718310"/>
            <a:ext cx="12371705" cy="1304925"/>
          </a:xfrm>
          <a:prstGeom prst="rect">
            <a:avLst/>
          </a:prstGeom>
          <a:noFill/>
          <a:ln>
            <a:noFill/>
          </a:ln>
        </p:spPr>
      </p:pic>
      <p:pic>
        <p:nvPicPr>
          <p:cNvPr id="716" name="Google Shape;716;p1"/>
          <p:cNvPicPr preferRelativeResize="0"/>
          <p:nvPr/>
        </p:nvPicPr>
        <p:blipFill rotWithShape="1">
          <a:blip r:embed="rId7">
            <a:alphaModFix/>
          </a:blip>
          <a:srcRect/>
          <a:stretch/>
        </p:blipFill>
        <p:spPr>
          <a:xfrm>
            <a:off x="3242310" y="2757805"/>
            <a:ext cx="3171825" cy="1095375"/>
          </a:xfrm>
          <a:prstGeom prst="rect">
            <a:avLst/>
          </a:prstGeom>
          <a:noFill/>
          <a:ln>
            <a:noFill/>
          </a:ln>
        </p:spPr>
      </p:pic>
      <p:pic>
        <p:nvPicPr>
          <p:cNvPr id="717" name="Google Shape;717;p1"/>
          <p:cNvPicPr preferRelativeResize="0"/>
          <p:nvPr/>
        </p:nvPicPr>
        <p:blipFill rotWithShape="1">
          <a:blip r:embed="rId8">
            <a:alphaModFix/>
          </a:blip>
          <a:srcRect/>
          <a:stretch/>
        </p:blipFill>
        <p:spPr>
          <a:xfrm>
            <a:off x="7671435" y="3639185"/>
            <a:ext cx="1767840" cy="2831465"/>
          </a:xfrm>
          <a:prstGeom prst="rect">
            <a:avLst/>
          </a:prstGeom>
          <a:noFill/>
          <a:ln>
            <a:noFill/>
          </a:ln>
        </p:spPr>
      </p:pic>
      <p:pic>
        <p:nvPicPr>
          <p:cNvPr id="718" name="Google Shape;718;p1"/>
          <p:cNvPicPr preferRelativeResize="0"/>
          <p:nvPr/>
        </p:nvPicPr>
        <p:blipFill rotWithShape="1">
          <a:blip r:embed="rId9">
            <a:alphaModFix/>
          </a:blip>
          <a:srcRect/>
          <a:stretch/>
        </p:blipFill>
        <p:spPr>
          <a:xfrm>
            <a:off x="9439275" y="3726815"/>
            <a:ext cx="1924685" cy="29679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0"/>
          <p:cNvPicPr preferRelativeResize="0"/>
          <p:nvPr/>
        </p:nvPicPr>
        <p:blipFill rotWithShape="1">
          <a:blip r:embed="rId3">
            <a:alphaModFix/>
          </a:blip>
          <a:srcRect/>
          <a:stretch/>
        </p:blipFill>
        <p:spPr>
          <a:xfrm>
            <a:off x="275590" y="369570"/>
            <a:ext cx="11245851" cy="5441950"/>
          </a:xfrm>
          <a:prstGeom prst="rect">
            <a:avLst/>
          </a:prstGeom>
          <a:noFill/>
          <a:ln>
            <a:noFill/>
          </a:ln>
        </p:spPr>
      </p:pic>
      <p:pic>
        <p:nvPicPr>
          <p:cNvPr id="811" name="Google Shape;811;p10" descr="e433bae342638b3dd272"/>
          <p:cNvPicPr preferRelativeResize="0"/>
          <p:nvPr/>
        </p:nvPicPr>
        <p:blipFill rotWithShape="1">
          <a:blip r:embed="rId4">
            <a:alphaModFix/>
          </a:blip>
          <a:srcRect l="5168" t="50690" r="55284" b="8858"/>
          <a:stretch/>
        </p:blipFill>
        <p:spPr>
          <a:xfrm>
            <a:off x="3803650" y="2573655"/>
            <a:ext cx="5821045" cy="4004945"/>
          </a:xfrm>
          <a:prstGeom prst="rect">
            <a:avLst/>
          </a:prstGeom>
          <a:noFill/>
          <a:ln>
            <a:noFill/>
          </a:ln>
        </p:spPr>
      </p:pic>
      <p:sp>
        <p:nvSpPr>
          <p:cNvPr id="812" name="Google Shape;812;p10"/>
          <p:cNvSpPr txBox="1"/>
          <p:nvPr/>
        </p:nvSpPr>
        <p:spPr>
          <a:xfrm>
            <a:off x="2578100" y="1574165"/>
            <a:ext cx="792226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Các dân tộc ít người sống chủ yếu </a:t>
            </a:r>
            <a:endParaRPr sz="3600" b="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ở </a:t>
            </a:r>
            <a:r>
              <a:rPr lang="en-US" sz="3600" b="1">
                <a:solidFill>
                  <a:srgbClr val="FF0000"/>
                </a:solidFill>
                <a:latin typeface="Times New Roman"/>
                <a:ea typeface="Times New Roman"/>
                <a:cs typeface="Times New Roman"/>
                <a:sym typeface="Times New Roman"/>
              </a:rPr>
              <a:t>vùng núi và cao nguyên.</a:t>
            </a:r>
            <a:endParaRPr sz="3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
          <p:cNvPicPr preferRelativeResize="0"/>
          <p:nvPr/>
        </p:nvPicPr>
        <p:blipFill rotWithShape="1">
          <a:blip r:embed="rId3">
            <a:alphaModFix/>
          </a:blip>
          <a:srcRect/>
          <a:stretch/>
        </p:blipFill>
        <p:spPr>
          <a:xfrm rot="540000" flipH="1">
            <a:off x="3939540" y="744220"/>
            <a:ext cx="5709920" cy="4547870"/>
          </a:xfrm>
          <a:prstGeom prst="rect">
            <a:avLst/>
          </a:prstGeom>
          <a:noFill/>
          <a:ln>
            <a:noFill/>
          </a:ln>
        </p:spPr>
      </p:pic>
      <p:sp>
        <p:nvSpPr>
          <p:cNvPr id="819" name="Google Shape;819;p11"/>
          <p:cNvSpPr txBox="1"/>
          <p:nvPr/>
        </p:nvSpPr>
        <p:spPr>
          <a:xfrm>
            <a:off x="4421505" y="1337945"/>
            <a:ext cx="4745355" cy="2251710"/>
          </a:xfrm>
          <a:prstGeom prst="rect">
            <a:avLst/>
          </a:prstGeom>
          <a:noFill/>
          <a:ln>
            <a:noFill/>
          </a:ln>
        </p:spPr>
        <p:txBody>
          <a:bodyPr spcFirstLastPara="1" wrap="square" lIns="91425" tIns="45700" rIns="91425" bIns="45700" anchor="t" anchorCtr="0">
            <a:spAutoFit/>
          </a:bodyPr>
          <a:lstStyle/>
          <a:p>
            <a:pPr marL="342900" marR="0" lvl="3" indent="0" algn="ctr" rtl="0">
              <a:lnSpc>
                <a:spcPct val="13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Kể tên một số dân tộc ít người ở nước ta mà bạn biết?</a:t>
            </a:r>
            <a:endParaRPr sz="3600" b="1" i="0" u="none" strike="noStrike" cap="none">
              <a:solidFill>
                <a:schemeClr val="lt1"/>
              </a:solidFill>
              <a:latin typeface="Times New Roman"/>
              <a:ea typeface="Times New Roman"/>
              <a:cs typeface="Times New Roman"/>
              <a:sym typeface="Times New Roman"/>
            </a:endParaRPr>
          </a:p>
        </p:txBody>
      </p:sp>
      <p:pic>
        <p:nvPicPr>
          <p:cNvPr id="820" name="Google Shape;820;p11"/>
          <p:cNvPicPr preferRelativeResize="0"/>
          <p:nvPr/>
        </p:nvPicPr>
        <p:blipFill rotWithShape="1">
          <a:blip r:embed="rId4">
            <a:alphaModFix/>
          </a:blip>
          <a:srcRect/>
          <a:stretch/>
        </p:blipFill>
        <p:spPr>
          <a:xfrm>
            <a:off x="259080" y="2032635"/>
            <a:ext cx="3529330" cy="44392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2"/>
          <p:cNvPicPr preferRelativeResize="0"/>
          <p:nvPr/>
        </p:nvPicPr>
        <p:blipFill rotWithShape="1">
          <a:blip r:embed="rId5">
            <a:alphaModFix/>
          </a:blip>
          <a:srcRect/>
          <a:stretch/>
        </p:blipFill>
        <p:spPr>
          <a:xfrm>
            <a:off x="3019425" y="0"/>
            <a:ext cx="6153150" cy="1828800"/>
          </a:xfrm>
          <a:prstGeom prst="rect">
            <a:avLst/>
          </a:prstGeom>
          <a:noFill/>
          <a:ln>
            <a:noFill/>
          </a:ln>
        </p:spPr>
      </p:pic>
      <p:pic>
        <p:nvPicPr>
          <p:cNvPr id="2" name="Tuan9.Diali.mp4" descr="Tuan9.Diali.mp4">
            <a:hlinkClick r:id="" action="ppaction://media"/>
            <a:extLst>
              <a:ext uri="{FF2B5EF4-FFF2-40B4-BE49-F238E27FC236}">
                <a16:creationId xmlns:a16="http://schemas.microsoft.com/office/drawing/2014/main" id="{A374442C-F065-B441-B9CD-119B14785A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272746"/>
            <a:ext cx="12192000" cy="55852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3"/>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2" name="Google Shape;832;p13"/>
          <p:cNvPicPr preferRelativeResize="0">
            <a:picLocks noGrp="1"/>
          </p:cNvPicPr>
          <p:nvPr>
            <p:ph type="body" idx="1"/>
          </p:nvPr>
        </p:nvPicPr>
        <p:blipFill rotWithShape="1">
          <a:blip r:embed="rId4">
            <a:alphaModFix/>
          </a:blip>
          <a:srcRect l="17050" t="16139" r="19232" b="10783"/>
          <a:stretch/>
        </p:blipFill>
        <p:spPr>
          <a:xfrm>
            <a:off x="1860550" y="2424430"/>
            <a:ext cx="8722995" cy="4333875"/>
          </a:xfrm>
          <a:prstGeom prst="rect">
            <a:avLst/>
          </a:prstGeom>
          <a:noFill/>
          <a:ln>
            <a:noFill/>
          </a:ln>
        </p:spPr>
      </p:pic>
      <p:pic>
        <p:nvPicPr>
          <p:cNvPr id="833" name="Google Shape;833;p13"/>
          <p:cNvPicPr preferRelativeResize="0"/>
          <p:nvPr/>
        </p:nvPicPr>
        <p:blipFill rotWithShape="1">
          <a:blip r:embed="rId5">
            <a:alphaModFix/>
          </a:blip>
          <a:srcRect/>
          <a:stretch/>
        </p:blipFill>
        <p:spPr>
          <a:xfrm>
            <a:off x="2168525" y="372110"/>
            <a:ext cx="8324850" cy="1847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9" name="Google Shape;839;p14"/>
          <p:cNvPicPr preferRelativeResize="0">
            <a:picLocks noGrp="1"/>
          </p:cNvPicPr>
          <p:nvPr>
            <p:ph type="body" idx="1"/>
          </p:nvPr>
        </p:nvPicPr>
        <p:blipFill rotWithShape="1">
          <a:blip r:embed="rId4">
            <a:alphaModFix/>
          </a:blip>
          <a:srcRect l="17246" t="17073" r="19034" b="8433"/>
          <a:stretch/>
        </p:blipFill>
        <p:spPr>
          <a:xfrm>
            <a:off x="2718435" y="2306955"/>
            <a:ext cx="6755130" cy="4440555"/>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933575" y="448310"/>
            <a:ext cx="8324850" cy="1695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5"/>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46" name="Google Shape;846;p15"/>
          <p:cNvPicPr preferRelativeResize="0">
            <a:picLocks noGrp="1"/>
          </p:cNvPicPr>
          <p:nvPr>
            <p:ph type="body" idx="1"/>
          </p:nvPr>
        </p:nvPicPr>
        <p:blipFill rotWithShape="1">
          <a:blip r:embed="rId4">
            <a:alphaModFix/>
          </a:blip>
          <a:srcRect l="17649" t="37896" r="39874" b="24325"/>
          <a:stretch/>
        </p:blipFill>
        <p:spPr>
          <a:xfrm>
            <a:off x="2839720" y="2567940"/>
            <a:ext cx="6512560" cy="3256915"/>
          </a:xfrm>
          <a:prstGeom prst="rect">
            <a:avLst/>
          </a:prstGeom>
          <a:noFill/>
          <a:ln>
            <a:noFill/>
          </a:ln>
        </p:spPr>
      </p:pic>
      <p:pic>
        <p:nvPicPr>
          <p:cNvPr id="847" name="Google Shape;847;p15"/>
          <p:cNvPicPr preferRelativeResize="0"/>
          <p:nvPr/>
        </p:nvPicPr>
        <p:blipFill rotWithShape="1">
          <a:blip r:embed="rId5">
            <a:alphaModFix/>
          </a:blip>
          <a:srcRect/>
          <a:stretch/>
        </p:blipFill>
        <p:spPr>
          <a:xfrm>
            <a:off x="1352550" y="5245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53" name="Google Shape;853;p16"/>
          <p:cNvPicPr preferRelativeResize="0">
            <a:picLocks noGrp="1"/>
          </p:cNvPicPr>
          <p:nvPr>
            <p:ph type="body" idx="1"/>
          </p:nvPr>
        </p:nvPicPr>
        <p:blipFill rotWithShape="1">
          <a:blip r:embed="rId4">
            <a:alphaModFix/>
          </a:blip>
          <a:srcRect l="18042" t="18838" r="18838" b="5968"/>
          <a:stretch/>
        </p:blipFill>
        <p:spPr>
          <a:xfrm>
            <a:off x="2945765" y="2424430"/>
            <a:ext cx="6497320" cy="4352290"/>
          </a:xfrm>
          <a:prstGeom prst="rect">
            <a:avLst/>
          </a:prstGeom>
          <a:noFill/>
          <a:ln>
            <a:noFill/>
          </a:ln>
        </p:spPr>
      </p:pic>
      <p:pic>
        <p:nvPicPr>
          <p:cNvPr id="854" name="Google Shape;854;p16"/>
          <p:cNvPicPr preferRelativeResize="0"/>
          <p:nvPr/>
        </p:nvPicPr>
        <p:blipFill rotWithShape="1">
          <a:blip r:embed="rId5">
            <a:alphaModFix/>
          </a:blip>
          <a:srcRect/>
          <a:stretch/>
        </p:blipFill>
        <p:spPr>
          <a:xfrm>
            <a:off x="1171575" y="35242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7"/>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0" name="Google Shape;860;p17"/>
          <p:cNvPicPr preferRelativeResize="0">
            <a:picLocks noGrp="1"/>
          </p:cNvPicPr>
          <p:nvPr>
            <p:ph type="body" idx="1"/>
          </p:nvPr>
        </p:nvPicPr>
        <p:blipFill rotWithShape="1">
          <a:blip r:embed="rId4">
            <a:alphaModFix/>
          </a:blip>
          <a:srcRect l="18042" t="17073" r="39678" b="44448"/>
          <a:stretch/>
        </p:blipFill>
        <p:spPr>
          <a:xfrm>
            <a:off x="2931160" y="2568575"/>
            <a:ext cx="7113270" cy="3640455"/>
          </a:xfrm>
          <a:prstGeom prst="rect">
            <a:avLst/>
          </a:prstGeom>
          <a:noFill/>
          <a:ln>
            <a:noFill/>
          </a:ln>
        </p:spPr>
      </p:pic>
      <p:pic>
        <p:nvPicPr>
          <p:cNvPr id="861" name="Google Shape;861;p17"/>
          <p:cNvPicPr preferRelativeResize="0"/>
          <p:nvPr/>
        </p:nvPicPr>
        <p:blipFill rotWithShape="1">
          <a:blip r:embed="rId5">
            <a:alphaModFix/>
          </a:blip>
          <a:srcRect/>
          <a:stretch/>
        </p:blipFill>
        <p:spPr>
          <a:xfrm>
            <a:off x="1352550" y="3213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8"/>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7" name="Google Shape;867;p18"/>
          <p:cNvPicPr preferRelativeResize="0">
            <a:picLocks noGrp="1"/>
          </p:cNvPicPr>
          <p:nvPr>
            <p:ph type="body" idx="1"/>
          </p:nvPr>
        </p:nvPicPr>
        <p:blipFill rotWithShape="1">
          <a:blip r:embed="rId4">
            <a:alphaModFix/>
          </a:blip>
          <a:srcRect l="17245" t="15657" r="39678" b="10199"/>
          <a:stretch/>
        </p:blipFill>
        <p:spPr>
          <a:xfrm>
            <a:off x="2004060" y="2563495"/>
            <a:ext cx="5884545" cy="4156075"/>
          </a:xfrm>
          <a:prstGeom prst="rect">
            <a:avLst/>
          </a:prstGeom>
          <a:noFill/>
          <a:ln>
            <a:noFill/>
          </a:ln>
        </p:spPr>
      </p:pic>
      <p:pic>
        <p:nvPicPr>
          <p:cNvPr id="868" name="Google Shape;868;p18"/>
          <p:cNvPicPr preferRelativeResize="0">
            <a:picLocks noGrp="1"/>
          </p:cNvPicPr>
          <p:nvPr>
            <p:ph type="body" idx="2"/>
          </p:nvPr>
        </p:nvPicPr>
        <p:blipFill rotWithShape="1">
          <a:blip r:embed="rId5">
            <a:alphaModFix/>
          </a:blip>
          <a:srcRect l="39142" t="17179" r="39816" b="6343"/>
          <a:stretch/>
        </p:blipFill>
        <p:spPr>
          <a:xfrm>
            <a:off x="7888605" y="2512060"/>
            <a:ext cx="2533650" cy="4287520"/>
          </a:xfrm>
          <a:prstGeom prst="rect">
            <a:avLst/>
          </a:prstGeom>
          <a:noFill/>
          <a:ln>
            <a:noFill/>
          </a:ln>
        </p:spPr>
      </p:pic>
      <p:pic>
        <p:nvPicPr>
          <p:cNvPr id="869" name="Google Shape;869;p18"/>
          <p:cNvPicPr preferRelativeResize="0"/>
          <p:nvPr/>
        </p:nvPicPr>
        <p:blipFill rotWithShape="1">
          <a:blip r:embed="rId6">
            <a:alphaModFix/>
          </a:blip>
          <a:srcRect/>
          <a:stretch/>
        </p:blipFill>
        <p:spPr>
          <a:xfrm>
            <a:off x="1171575" y="2959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9"/>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75" name="Google Shape;875;p19"/>
          <p:cNvPicPr preferRelativeResize="0">
            <a:picLocks noGrp="1"/>
          </p:cNvPicPr>
          <p:nvPr>
            <p:ph type="body" idx="1"/>
          </p:nvPr>
        </p:nvPicPr>
        <p:blipFill rotWithShape="1">
          <a:blip r:embed="rId4">
            <a:alphaModFix/>
          </a:blip>
          <a:srcRect l="17649" t="38595" r="40072" b="22209"/>
          <a:stretch/>
        </p:blipFill>
        <p:spPr>
          <a:xfrm>
            <a:off x="2519680" y="2599055"/>
            <a:ext cx="7012940" cy="3655695"/>
          </a:xfrm>
          <a:prstGeom prst="rect">
            <a:avLst/>
          </a:prstGeom>
          <a:noFill/>
          <a:ln>
            <a:noFill/>
          </a:ln>
        </p:spPr>
      </p:pic>
      <p:pic>
        <p:nvPicPr>
          <p:cNvPr id="876" name="Google Shape;876;p19"/>
          <p:cNvPicPr preferRelativeResize="0"/>
          <p:nvPr/>
        </p:nvPicPr>
        <p:blipFill rotWithShape="1">
          <a:blip r:embed="rId5">
            <a:alphaModFix/>
          </a:blip>
          <a:srcRect/>
          <a:stretch/>
        </p:blipFill>
        <p:spPr>
          <a:xfrm>
            <a:off x="1461135" y="35877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
          <p:cNvPicPr preferRelativeResize="0">
            <a:picLocks noGrp="1"/>
          </p:cNvPicPr>
          <p:nvPr>
            <p:ph type="body" idx="2"/>
          </p:nvPr>
        </p:nvPicPr>
        <p:blipFill rotWithShape="1">
          <a:blip r:embed="rId3">
            <a:alphaModFix/>
          </a:blip>
          <a:srcRect/>
          <a:stretch/>
        </p:blipFill>
        <p:spPr>
          <a:xfrm>
            <a:off x="5288915" y="702945"/>
            <a:ext cx="3649980" cy="3797935"/>
          </a:xfrm>
          <a:prstGeom prst="rect">
            <a:avLst/>
          </a:prstGeom>
          <a:noFill/>
          <a:ln>
            <a:noFill/>
          </a:ln>
        </p:spPr>
      </p:pic>
      <p:sp>
        <p:nvSpPr>
          <p:cNvPr id="724" name="Google Shape;724;p2"/>
          <p:cNvSpPr txBox="1"/>
          <p:nvPr/>
        </p:nvSpPr>
        <p:spPr>
          <a:xfrm>
            <a:off x="4331335" y="1968500"/>
            <a:ext cx="616585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dk1"/>
                </a:solidFill>
                <a:latin typeface="Times New Roman"/>
                <a:ea typeface="Times New Roman"/>
                <a:cs typeface="Times New Roman"/>
                <a:sym typeface="Times New Roman"/>
              </a:rPr>
              <a:t>DÂN SỐ NƯỚC TA</a:t>
            </a:r>
            <a:endParaRPr sz="4800" b="1" i="0" u="none" strike="noStrike" cap="none">
              <a:solidFill>
                <a:schemeClr val="dk1"/>
              </a:solidFill>
              <a:latin typeface="Times New Roman"/>
              <a:ea typeface="Times New Roman"/>
              <a:cs typeface="Times New Roman"/>
              <a:sym typeface="Times New Roman"/>
            </a:endParaRPr>
          </a:p>
        </p:txBody>
      </p:sp>
      <p:pic>
        <p:nvPicPr>
          <p:cNvPr id="725" name="Google Shape;725;p2"/>
          <p:cNvPicPr preferRelativeResize="0"/>
          <p:nvPr/>
        </p:nvPicPr>
        <p:blipFill rotWithShape="1">
          <a:blip r:embed="rId4">
            <a:alphaModFix/>
          </a:blip>
          <a:srcRect/>
          <a:stretch/>
        </p:blipFill>
        <p:spPr>
          <a:xfrm>
            <a:off x="531495" y="702945"/>
            <a:ext cx="5266055" cy="5266055"/>
          </a:xfrm>
          <a:prstGeom prst="rect">
            <a:avLst/>
          </a:prstGeom>
          <a:noFill/>
          <a:ln>
            <a:noFill/>
          </a:ln>
        </p:spPr>
      </p:pic>
      <p:pic>
        <p:nvPicPr>
          <p:cNvPr id="726" name="Google Shape;726;p2"/>
          <p:cNvPicPr preferRelativeResize="0"/>
          <p:nvPr/>
        </p:nvPicPr>
        <p:blipFill rotWithShape="1">
          <a:blip r:embed="rId5">
            <a:alphaModFix/>
          </a:blip>
          <a:srcRect/>
          <a:stretch/>
        </p:blipFill>
        <p:spPr>
          <a:xfrm>
            <a:off x="15944214" y="179293"/>
            <a:ext cx="2630171" cy="1205097"/>
          </a:xfrm>
          <a:prstGeom prst="rect">
            <a:avLst/>
          </a:prstGeom>
          <a:noFill/>
          <a:ln>
            <a:noFill/>
          </a:ln>
        </p:spPr>
      </p:pic>
      <p:pic>
        <p:nvPicPr>
          <p:cNvPr id="727" name="Google Shape;727;p2"/>
          <p:cNvPicPr preferRelativeResize="0"/>
          <p:nvPr/>
        </p:nvPicPr>
        <p:blipFill rotWithShape="1">
          <a:blip r:embed="rId6">
            <a:alphaModFix/>
          </a:blip>
          <a:srcRect l="482" r="559" b="36052"/>
          <a:stretch/>
        </p:blipFill>
        <p:spPr>
          <a:xfrm>
            <a:off x="0" y="5488940"/>
            <a:ext cx="12191365" cy="1351915"/>
          </a:xfrm>
          <a:prstGeom prst="rect">
            <a:avLst/>
          </a:prstGeom>
          <a:noFill/>
          <a:ln>
            <a:noFill/>
          </a:ln>
        </p:spPr>
      </p:pic>
      <p:pic>
        <p:nvPicPr>
          <p:cNvPr id="728" name="Google Shape;728;p2"/>
          <p:cNvPicPr preferRelativeResize="0"/>
          <p:nvPr/>
        </p:nvPicPr>
        <p:blipFill rotWithShape="1">
          <a:blip r:embed="rId7">
            <a:alphaModFix/>
          </a:blip>
          <a:srcRect/>
          <a:stretch/>
        </p:blipFill>
        <p:spPr>
          <a:xfrm>
            <a:off x="-689615" y="0"/>
            <a:ext cx="3802269" cy="1563683"/>
          </a:xfrm>
          <a:prstGeom prst="rect">
            <a:avLst/>
          </a:prstGeom>
          <a:noFill/>
          <a:ln>
            <a:noFill/>
          </a:ln>
        </p:spPr>
      </p:pic>
      <p:pic>
        <p:nvPicPr>
          <p:cNvPr id="729" name="Google Shape;729;p2"/>
          <p:cNvPicPr preferRelativeResize="0"/>
          <p:nvPr/>
        </p:nvPicPr>
        <p:blipFill rotWithShape="1">
          <a:blip r:embed="rId8">
            <a:alphaModFix/>
          </a:blip>
          <a:srcRect/>
          <a:stretch/>
        </p:blipFill>
        <p:spPr>
          <a:xfrm>
            <a:off x="-253" y="4469851"/>
            <a:ext cx="2785320" cy="2371004"/>
          </a:xfrm>
          <a:prstGeom prst="rect">
            <a:avLst/>
          </a:prstGeom>
          <a:noFill/>
          <a:ln>
            <a:noFill/>
          </a:ln>
        </p:spPr>
      </p:pic>
      <p:pic>
        <p:nvPicPr>
          <p:cNvPr id="730" name="Google Shape;730;p2"/>
          <p:cNvPicPr preferRelativeResize="0"/>
          <p:nvPr/>
        </p:nvPicPr>
        <p:blipFill rotWithShape="1">
          <a:blip r:embed="rId9">
            <a:alphaModFix/>
          </a:blip>
          <a:srcRect b="7007"/>
          <a:stretch/>
        </p:blipFill>
        <p:spPr>
          <a:xfrm>
            <a:off x="9531736" y="4755914"/>
            <a:ext cx="2659408" cy="210208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20"/>
          <p:cNvPicPr preferRelativeResize="0"/>
          <p:nvPr/>
        </p:nvPicPr>
        <p:blipFill rotWithShape="1">
          <a:blip r:embed="rId3">
            <a:alphaModFix/>
          </a:blip>
          <a:srcRect/>
          <a:stretch/>
        </p:blipFill>
        <p:spPr>
          <a:xfrm>
            <a:off x="1461135" y="168275"/>
            <a:ext cx="10431145" cy="2256155"/>
          </a:xfrm>
          <a:prstGeom prst="rect">
            <a:avLst/>
          </a:prstGeom>
          <a:noFill/>
          <a:ln>
            <a:noFill/>
          </a:ln>
        </p:spPr>
      </p:pic>
      <p:pic>
        <p:nvPicPr>
          <p:cNvPr id="882" name="Google Shape;882;p20"/>
          <p:cNvPicPr preferRelativeResize="0">
            <a:picLocks noGrp="1"/>
          </p:cNvPicPr>
          <p:nvPr>
            <p:ph type="body" idx="1"/>
          </p:nvPr>
        </p:nvPicPr>
        <p:blipFill rotWithShape="1">
          <a:blip r:embed="rId4">
            <a:alphaModFix/>
          </a:blip>
          <a:srcRect l="17246" t="50255" r="18838" b="10564"/>
          <a:stretch/>
        </p:blipFill>
        <p:spPr>
          <a:xfrm>
            <a:off x="1442720" y="3121660"/>
            <a:ext cx="9758680" cy="3363595"/>
          </a:xfrm>
          <a:prstGeom prst="rect">
            <a:avLst/>
          </a:prstGeom>
          <a:noFill/>
          <a:ln>
            <a:noFill/>
          </a:ln>
        </p:spPr>
      </p:pic>
      <p:pic>
        <p:nvPicPr>
          <p:cNvPr id="883" name="Google Shape;883;p20"/>
          <p:cNvPicPr preferRelativeResize="0"/>
          <p:nvPr/>
        </p:nvPicPr>
        <p:blipFill rotWithShape="1">
          <a:blip r:embed="rId5">
            <a:alphaModFix/>
          </a:blip>
          <a:srcRect/>
          <a:stretch/>
        </p:blipFill>
        <p:spPr>
          <a:xfrm>
            <a:off x="1192530" y="168275"/>
            <a:ext cx="10677525"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889" name="Google Shape;889;p21"/>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Nước ta có 54 dân tộc, dân tộc Kinh có số dân đồng nhất, sống chủ yếu ở đồng bằng; các dân tộc ít người sống chủ yếu ở vùng núi và cao nguyên.</a:t>
            </a:r>
            <a:endParaRPr sz="3200" b="1">
              <a:solidFill>
                <a:schemeClr val="lt1"/>
              </a:solidFill>
              <a:latin typeface="Times New Roman"/>
              <a:ea typeface="Times New Roman"/>
              <a:cs typeface="Times New Roman"/>
              <a:sym typeface="Times New Roman"/>
            </a:endParaRPr>
          </a:p>
        </p:txBody>
      </p:sp>
      <p:pic>
        <p:nvPicPr>
          <p:cNvPr id="890" name="Google Shape;890;p21"/>
          <p:cNvPicPr preferRelativeResize="0"/>
          <p:nvPr/>
        </p:nvPicPr>
        <p:blipFill rotWithShape="1">
          <a:blip r:embed="rId4">
            <a:alphaModFix/>
          </a:blip>
          <a:srcRect/>
          <a:stretch/>
        </p:blipFill>
        <p:spPr>
          <a:xfrm>
            <a:off x="264790" y="2742988"/>
            <a:ext cx="257175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2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2529840" y="991870"/>
            <a:ext cx="7780020" cy="4954905"/>
          </a:xfrm>
          <a:prstGeom prst="rect">
            <a:avLst/>
          </a:prstGeom>
          <a:noFill/>
          <a:ln>
            <a:noFill/>
          </a:ln>
        </p:spPr>
      </p:pic>
      <p:sp>
        <p:nvSpPr>
          <p:cNvPr id="896" name="Google Shape;896;p22"/>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Mỗi dân tộc đều có tiếng nói, trang phục và phong tục,</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tập quán riêng. Tất cả các dân tộc đều là anh em trong </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đại gia đình Việt Nam.</a:t>
            </a:r>
            <a:endParaRPr sz="3200" b="1">
              <a:solidFill>
                <a:schemeClr val="lt1"/>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506197" y="2600199"/>
            <a:ext cx="265919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03" name="Google Shape;903;p2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04" name="Google Shape;904;p23" descr="2a8a8e5976d9bf87e6c8"/>
          <p:cNvPicPr preferRelativeResize="0"/>
          <p:nvPr/>
        </p:nvPicPr>
        <p:blipFill rotWithShape="1">
          <a:blip r:embed="rId4">
            <a:alphaModFix/>
          </a:blip>
          <a:srcRect t="52324" b="7397"/>
          <a:stretch/>
        </p:blipFill>
        <p:spPr>
          <a:xfrm>
            <a:off x="1250315" y="3653155"/>
            <a:ext cx="9692640" cy="2762250"/>
          </a:xfrm>
          <a:prstGeom prst="rect">
            <a:avLst/>
          </a:prstGeom>
          <a:noFill/>
          <a:ln>
            <a:noFill/>
          </a:ln>
        </p:spPr>
      </p:pic>
      <p:pic>
        <p:nvPicPr>
          <p:cNvPr id="905" name="Google Shape;905;p2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06" name="Google Shape;906;p23"/>
          <p:cNvPicPr preferRelativeResize="0"/>
          <p:nvPr/>
        </p:nvPicPr>
        <p:blipFill rotWithShape="1">
          <a:blip r:embed="rId6">
            <a:alphaModFix/>
          </a:blip>
          <a:srcRect/>
          <a:stretch/>
        </p:blipFill>
        <p:spPr>
          <a:xfrm>
            <a:off x="1952625" y="1691005"/>
            <a:ext cx="8286750"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24"/>
          <p:cNvPicPr preferRelativeResize="0"/>
          <p:nvPr/>
        </p:nvPicPr>
        <p:blipFill rotWithShape="1">
          <a:blip r:embed="rId3">
            <a:alphaModFix/>
          </a:blip>
          <a:srcRect/>
          <a:stretch/>
        </p:blipFill>
        <p:spPr>
          <a:xfrm>
            <a:off x="7026275" y="1480820"/>
            <a:ext cx="3541395" cy="4996180"/>
          </a:xfrm>
          <a:prstGeom prst="rect">
            <a:avLst/>
          </a:prstGeom>
          <a:noFill/>
          <a:ln>
            <a:noFill/>
          </a:ln>
        </p:spPr>
      </p:pic>
      <p:pic>
        <p:nvPicPr>
          <p:cNvPr id="913" name="Google Shape;913;p24"/>
          <p:cNvPicPr preferRelativeResize="0"/>
          <p:nvPr/>
        </p:nvPicPr>
        <p:blipFill rotWithShape="1">
          <a:blip r:embed="rId4">
            <a:alphaModFix/>
          </a:blip>
          <a:srcRect/>
          <a:stretch/>
        </p:blipFill>
        <p:spPr>
          <a:xfrm>
            <a:off x="1652270" y="1116965"/>
            <a:ext cx="5374005" cy="3310890"/>
          </a:xfrm>
          <a:prstGeom prst="rect">
            <a:avLst/>
          </a:prstGeom>
          <a:noFill/>
          <a:ln>
            <a:noFill/>
          </a:ln>
        </p:spPr>
      </p:pic>
      <p:sp>
        <p:nvSpPr>
          <p:cNvPr id="914" name="Google Shape;914;p24"/>
          <p:cNvSpPr/>
          <p:nvPr/>
        </p:nvSpPr>
        <p:spPr>
          <a:xfrm>
            <a:off x="2476500" y="2237740"/>
            <a:ext cx="3726180" cy="1143000"/>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3600" b="1">
                <a:solidFill>
                  <a:srgbClr val="222A35"/>
                </a:solidFill>
                <a:latin typeface="Times New Roman"/>
                <a:ea typeface="Times New Roman"/>
                <a:cs typeface="Times New Roman"/>
                <a:sym typeface="Times New Roman"/>
              </a:rPr>
              <a:t>Em hiểu thế nào</a:t>
            </a:r>
            <a:endParaRPr sz="3600" b="1">
              <a:solidFill>
                <a:srgbClr val="222A35"/>
              </a:solidFill>
              <a:latin typeface="Times New Roman"/>
              <a:ea typeface="Times New Roman"/>
              <a:cs typeface="Times New Roman"/>
              <a:sym typeface="Times New Roman"/>
            </a:endParaRPr>
          </a:p>
          <a:p>
            <a:pPr marL="0" marR="0" lvl="0" indent="0" algn="ctr" rtl="0">
              <a:lnSpc>
                <a:spcPct val="70000"/>
              </a:lnSpc>
              <a:spcBef>
                <a:spcPts val="1800"/>
              </a:spcBef>
              <a:spcAft>
                <a:spcPts val="0"/>
              </a:spcAft>
              <a:buNone/>
            </a:pPr>
            <a:r>
              <a:rPr lang="en-US" sz="3600" b="1">
                <a:solidFill>
                  <a:srgbClr val="222A35"/>
                </a:solidFill>
                <a:latin typeface="Times New Roman"/>
                <a:ea typeface="Times New Roman"/>
                <a:cs typeface="Times New Roman"/>
                <a:sym typeface="Times New Roman"/>
              </a:rPr>
              <a:t> là mật độ dân số?</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25"/>
          <p:cNvGrpSpPr/>
          <p:nvPr/>
        </p:nvGrpSpPr>
        <p:grpSpPr>
          <a:xfrm>
            <a:off x="1661160" y="1668463"/>
            <a:ext cx="8870071" cy="2632075"/>
            <a:chOff x="559" y="1200"/>
            <a:chExt cx="3675" cy="1023"/>
          </a:xfrm>
        </p:grpSpPr>
        <p:sp>
          <p:nvSpPr>
            <p:cNvPr id="921" name="Google Shape;921;p25"/>
            <p:cNvSpPr txBox="1"/>
            <p:nvPr/>
          </p:nvSpPr>
          <p:spPr>
            <a:xfrm>
              <a:off x="559" y="1200"/>
              <a:ext cx="3675" cy="444"/>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2800"/>
                <a:buFont typeface="Times New Roman"/>
                <a:buNone/>
              </a:pPr>
              <a:r>
                <a:rPr lang="en-US" sz="2800" b="1">
                  <a:solidFill>
                    <a:srgbClr val="222A35"/>
                  </a:solidFill>
                  <a:latin typeface="Times New Roman"/>
                  <a:ea typeface="Times New Roman"/>
                  <a:cs typeface="Times New Roman"/>
                  <a:sym typeface="Times New Roman"/>
                </a:rPr>
                <a:t>      </a:t>
              </a:r>
              <a:r>
                <a:rPr lang="en-US" sz="3600" b="1">
                  <a:solidFill>
                    <a:srgbClr val="222A35"/>
                  </a:solidFill>
                  <a:latin typeface="Times New Roman"/>
                  <a:ea typeface="Times New Roman"/>
                  <a:cs typeface="Times New Roman"/>
                  <a:sym typeface="Times New Roman"/>
                </a:rPr>
                <a:t>Mật độ dân số là số dân trung bình </a:t>
              </a:r>
              <a:endParaRPr sz="3600" b="1">
                <a:solidFill>
                  <a:srgbClr val="222A35"/>
                </a:solidFill>
                <a:latin typeface="Times New Roman"/>
                <a:ea typeface="Times New Roman"/>
                <a:cs typeface="Times New Roman"/>
                <a:sym typeface="Times New Roman"/>
              </a:endParaRPr>
            </a:p>
            <a:p>
              <a:pPr marL="0" marR="0" lvl="0" indent="0" algn="ctr" rtl="0">
                <a:lnSpc>
                  <a:spcPct val="40000"/>
                </a:lnSpc>
                <a:spcBef>
                  <a:spcPts val="1800"/>
                </a:spcBef>
                <a:spcAft>
                  <a:spcPts val="0"/>
                </a:spcAft>
                <a:buClr>
                  <a:srgbClr val="222A35"/>
                </a:buClr>
                <a:buSzPts val="3600"/>
                <a:buFont typeface="Times New Roman"/>
                <a:buNone/>
              </a:pPr>
              <a:r>
                <a:rPr lang="en-US" sz="3600" b="1">
                  <a:solidFill>
                    <a:srgbClr val="222A35"/>
                  </a:solidFill>
                  <a:latin typeface="Times New Roman"/>
                  <a:ea typeface="Times New Roman"/>
                  <a:cs typeface="Times New Roman"/>
                  <a:sym typeface="Times New Roman"/>
                </a:rPr>
                <a:t>sống trên 1 km</a:t>
              </a:r>
              <a:r>
                <a:rPr lang="en-US" sz="3600" b="1" baseline="30000">
                  <a:solidFill>
                    <a:srgbClr val="222A35"/>
                  </a:solidFill>
                  <a:latin typeface="Times New Roman"/>
                  <a:ea typeface="Times New Roman"/>
                  <a:cs typeface="Times New Roman"/>
                  <a:sym typeface="Times New Roman"/>
                </a:rPr>
                <a:t>2</a:t>
              </a:r>
              <a:r>
                <a:rPr lang="en-US" sz="3600" b="1">
                  <a:solidFill>
                    <a:srgbClr val="222A35"/>
                  </a:solidFill>
                  <a:latin typeface="Times New Roman"/>
                  <a:ea typeface="Times New Roman"/>
                  <a:cs typeface="Times New Roman"/>
                  <a:sym typeface="Times New Roman"/>
                </a:rPr>
                <a:t> diện tích đất tự nhiên.</a:t>
              </a:r>
              <a:endParaRPr sz="3600" b="1">
                <a:solidFill>
                  <a:srgbClr val="222A35"/>
                </a:solidFill>
                <a:latin typeface="Times New Roman"/>
                <a:ea typeface="Times New Roman"/>
                <a:cs typeface="Times New Roman"/>
                <a:sym typeface="Times New Roman"/>
              </a:endParaRPr>
            </a:p>
          </p:txBody>
        </p:sp>
        <p:sp>
          <p:nvSpPr>
            <p:cNvPr id="922" name="Google Shape;922;p25"/>
            <p:cNvSpPr txBox="1"/>
            <p:nvPr/>
          </p:nvSpPr>
          <p:spPr>
            <a:xfrm>
              <a:off x="2432" y="1896"/>
              <a:ext cx="14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1">
                <a:solidFill>
                  <a:schemeClr val="dk1"/>
                </a:solidFill>
                <a:latin typeface="Times New Roman"/>
                <a:ea typeface="Times New Roman"/>
                <a:cs typeface="Times New Roman"/>
                <a:sym typeface="Times New Roman"/>
              </a:endParaRPr>
            </a:p>
          </p:txBody>
        </p:sp>
      </p:grpSp>
      <p:sp>
        <p:nvSpPr>
          <p:cNvPr id="923" name="Google Shape;923;p25"/>
          <p:cNvSpPr/>
          <p:nvPr/>
        </p:nvSpPr>
        <p:spPr>
          <a:xfrm>
            <a:off x="798195" y="3386455"/>
            <a:ext cx="10172700" cy="1422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FF"/>
              </a:solidFill>
              <a:latin typeface="Times New Roman"/>
              <a:ea typeface="Times New Roman"/>
              <a:cs typeface="Times New Roman"/>
              <a:sym typeface="Times New Roman"/>
            </a:endParaRPr>
          </a:p>
        </p:txBody>
      </p:sp>
      <p:sp>
        <p:nvSpPr>
          <p:cNvPr id="924" name="Google Shape;924;p25"/>
          <p:cNvSpPr txBox="1"/>
          <p:nvPr/>
        </p:nvSpPr>
        <p:spPr>
          <a:xfrm>
            <a:off x="4965065" y="3366453"/>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a:solidFill>
                  <a:srgbClr val="222A35"/>
                </a:solidFill>
                <a:latin typeface="Times New Roman"/>
                <a:ea typeface="Times New Roman"/>
                <a:cs typeface="Times New Roman"/>
                <a:sym typeface="Times New Roman"/>
              </a:rPr>
              <a:t>   </a:t>
            </a:r>
            <a:r>
              <a:rPr lang="en-US" sz="3500" b="1">
                <a:solidFill>
                  <a:srgbClr val="222A35"/>
                </a:solidFill>
                <a:latin typeface="Times New Roman"/>
                <a:ea typeface="Times New Roman"/>
                <a:cs typeface="Times New Roman"/>
                <a:sym typeface="Times New Roman"/>
              </a:rPr>
              <a:t>Số dân</a:t>
            </a:r>
            <a:endParaRPr sz="3500" b="1">
              <a:solidFill>
                <a:srgbClr val="222A35"/>
              </a:solidFill>
              <a:latin typeface="Times New Roman"/>
              <a:ea typeface="Times New Roman"/>
              <a:cs typeface="Times New Roman"/>
              <a:sym typeface="Times New Roman"/>
            </a:endParaRPr>
          </a:p>
        </p:txBody>
      </p:sp>
      <p:sp>
        <p:nvSpPr>
          <p:cNvPr id="925" name="Google Shape;925;p25"/>
          <p:cNvSpPr txBox="1"/>
          <p:nvPr/>
        </p:nvSpPr>
        <p:spPr>
          <a:xfrm>
            <a:off x="4064000" y="3940810"/>
            <a:ext cx="593915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Diện tích đất tự nhiên</a:t>
            </a:r>
            <a:endParaRPr sz="3500" b="1">
              <a:solidFill>
                <a:srgbClr val="222A35"/>
              </a:solidFill>
              <a:latin typeface="Times New Roman"/>
              <a:ea typeface="Times New Roman"/>
              <a:cs typeface="Times New Roman"/>
              <a:sym typeface="Times New Roman"/>
            </a:endParaRPr>
          </a:p>
        </p:txBody>
      </p:sp>
      <p:sp>
        <p:nvSpPr>
          <p:cNvPr id="926" name="Google Shape;926;p25"/>
          <p:cNvSpPr txBox="1"/>
          <p:nvPr/>
        </p:nvSpPr>
        <p:spPr>
          <a:xfrm>
            <a:off x="838200" y="3625850"/>
            <a:ext cx="447484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Mật độ dân số  =</a:t>
            </a:r>
            <a:endParaRPr sz="3500" b="1">
              <a:solidFill>
                <a:srgbClr val="222A35"/>
              </a:solidFill>
              <a:latin typeface="Times New Roman"/>
              <a:ea typeface="Times New Roman"/>
              <a:cs typeface="Times New Roman"/>
              <a:sym typeface="Times New Roman"/>
            </a:endParaRPr>
          </a:p>
        </p:txBody>
      </p:sp>
      <p:cxnSp>
        <p:nvCxnSpPr>
          <p:cNvPr id="927" name="Google Shape;927;p25"/>
          <p:cNvCxnSpPr/>
          <p:nvPr/>
        </p:nvCxnSpPr>
        <p:spPr>
          <a:xfrm>
            <a:off x="4168775" y="3940810"/>
            <a:ext cx="3804920" cy="635"/>
          </a:xfrm>
          <a:prstGeom prst="straightConnector1">
            <a:avLst/>
          </a:prstGeom>
          <a:noFill/>
          <a:ln w="12700" cap="flat" cmpd="sng">
            <a:solidFill>
              <a:srgbClr val="FF0066"/>
            </a:solidFill>
            <a:prstDash val="solid"/>
            <a:round/>
            <a:headEnd type="none" w="sm" len="sm"/>
            <a:tailEnd type="none" w="sm" len="sm"/>
          </a:ln>
        </p:spPr>
      </p:cxnSp>
      <p:sp>
        <p:nvSpPr>
          <p:cNvPr id="928" name="Google Shape;928;p25"/>
          <p:cNvSpPr txBox="1"/>
          <p:nvPr/>
        </p:nvSpPr>
        <p:spPr>
          <a:xfrm>
            <a:off x="8263255" y="3626168"/>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(người/km</a:t>
            </a:r>
            <a:r>
              <a:rPr lang="en-US" sz="3500" b="1" baseline="30000">
                <a:solidFill>
                  <a:srgbClr val="222A35"/>
                </a:solidFill>
                <a:latin typeface="Times New Roman"/>
                <a:ea typeface="Times New Roman"/>
                <a:cs typeface="Times New Roman"/>
                <a:sym typeface="Times New Roman"/>
              </a:rPr>
              <a:t>2</a:t>
            </a:r>
            <a:r>
              <a:rPr lang="en-US" sz="3500" b="1">
                <a:solidFill>
                  <a:srgbClr val="222A35"/>
                </a:solidFill>
                <a:latin typeface="Times New Roman"/>
                <a:ea typeface="Times New Roman"/>
                <a:cs typeface="Times New Roman"/>
                <a:sym typeface="Times New Roman"/>
              </a:rPr>
              <a:t>)</a:t>
            </a:r>
            <a:endParaRPr sz="35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20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2000"/>
                                        <p:tgtEl>
                                          <p:spTgt spid="9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0" end="0"/>
                                            </p:txEl>
                                          </p:spTgt>
                                        </p:tgtEl>
                                        <p:attrNameLst>
                                          <p:attrName>style.visibility</p:attrName>
                                        </p:attrNameLst>
                                      </p:cBhvr>
                                      <p:to>
                                        <p:strVal val="visible"/>
                                      </p:to>
                                    </p:set>
                                    <p:animEffect transition="in" filter="fade">
                                      <p:cBhvr>
                                        <p:cTn id="17" dur="2000"/>
                                        <p:tgtEl>
                                          <p:spTgt spid="9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20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gtEl>
                                        <p:attrNameLst>
                                          <p:attrName>style.visibility</p:attrName>
                                        </p:attrNameLst>
                                      </p:cBhvr>
                                      <p:to>
                                        <p:strVal val="visible"/>
                                      </p:to>
                                    </p:set>
                                    <p:animEffect transition="in" filter="fade">
                                      <p:cBhvr>
                                        <p:cTn id="27" dur="2000"/>
                                        <p:tgtEl>
                                          <p:spTgt spid="9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fade">
                                      <p:cBhvr>
                                        <p:cTn id="32" dur="2000"/>
                                        <p:tgtEl>
                                          <p:spTgt spid="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Effect transition="in" filter="fade">
                                      <p:cBhvr>
                                        <p:cTn id="37" dur="2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26"/>
          <p:cNvGrpSpPr/>
          <p:nvPr/>
        </p:nvGrpSpPr>
        <p:grpSpPr>
          <a:xfrm>
            <a:off x="7251700" y="1938655"/>
            <a:ext cx="4405630" cy="4284980"/>
            <a:chOff x="11420" y="3053"/>
            <a:chExt cx="6938" cy="6748"/>
          </a:xfrm>
        </p:grpSpPr>
        <p:pic>
          <p:nvPicPr>
            <p:cNvPr id="934" name="Google Shape;934;p26"/>
            <p:cNvPicPr preferRelativeResize="0"/>
            <p:nvPr/>
          </p:nvPicPr>
          <p:blipFill rotWithShape="1">
            <a:blip r:embed="rId3">
              <a:alphaModFix/>
            </a:blip>
            <a:srcRect b="18120"/>
            <a:stretch/>
          </p:blipFill>
          <p:spPr>
            <a:xfrm>
              <a:off x="11420" y="3053"/>
              <a:ext cx="6938" cy="6748"/>
            </a:xfrm>
            <a:prstGeom prst="rect">
              <a:avLst/>
            </a:prstGeom>
            <a:noFill/>
            <a:ln>
              <a:noFill/>
            </a:ln>
          </p:spPr>
        </p:pic>
        <p:sp>
          <p:nvSpPr>
            <p:cNvPr id="935" name="Google Shape;935;p26"/>
            <p:cNvSpPr txBox="1"/>
            <p:nvPr/>
          </p:nvSpPr>
          <p:spPr>
            <a:xfrm>
              <a:off x="12225" y="4224"/>
              <a:ext cx="5156" cy="2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Mật độ dân số nước ta cao.</a:t>
              </a:r>
              <a:endParaRPr sz="4000" b="1">
                <a:solidFill>
                  <a:srgbClr val="FF0000"/>
                </a:solidFill>
                <a:latin typeface="Times New Roman"/>
                <a:ea typeface="Times New Roman"/>
                <a:cs typeface="Times New Roman"/>
                <a:sym typeface="Times New Roman"/>
              </a:endParaRPr>
            </a:p>
          </p:txBody>
        </p:sp>
      </p:grpSp>
      <p:graphicFrame>
        <p:nvGraphicFramePr>
          <p:cNvPr id="936" name="Google Shape;936;p26"/>
          <p:cNvGraphicFramePr/>
          <p:nvPr/>
        </p:nvGraphicFramePr>
        <p:xfrm>
          <a:off x="196215" y="1681480"/>
          <a:ext cx="3000000" cy="3000000"/>
        </p:xfrm>
        <a:graphic>
          <a:graphicData uri="http://schemas.openxmlformats.org/drawingml/2006/table">
            <a:tbl>
              <a:tblPr>
                <a:noFill/>
                <a:tableStyleId>{3601A2ED-D0BF-4427-A4BD-2AA3820F9238}</a:tableStyleId>
              </a:tblPr>
              <a:tblGrid>
                <a:gridCol w="2826375">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653425">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Tên nước </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Mật độ dân số </a:t>
                      </a:r>
                      <a:endParaRPr sz="3200" b="1" i="0" u="none" strike="noStrike" cap="none">
                        <a:solidFill>
                          <a:srgbClr val="FF0000"/>
                        </a:solidFill>
                        <a:latin typeface="Times New Roman"/>
                        <a:ea typeface="Times New Roman"/>
                        <a:cs typeface="Times New Roman"/>
                        <a:sym typeface="Times New Roman"/>
                      </a:endParaRPr>
                    </a:p>
                    <a:p>
                      <a:pPr marL="0" marR="0" lvl="0" indent="0" algn="ctr" rtl="0">
                        <a:lnSpc>
                          <a:spcPct val="9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năm 2021 (người/km</a:t>
                      </a:r>
                      <a:r>
                        <a:rPr lang="en-US" sz="3200" b="1" i="0" u="none" strike="noStrike" cap="none" baseline="30000">
                          <a:solidFill>
                            <a:srgbClr val="FF0000"/>
                          </a:solidFill>
                          <a:latin typeface="Times New Roman"/>
                          <a:ea typeface="Times New Roman"/>
                          <a:cs typeface="Times New Roman"/>
                          <a:sym typeface="Times New Roman"/>
                        </a:rPr>
                        <a:t>2</a:t>
                      </a:r>
                      <a:r>
                        <a:rPr lang="en-US" sz="3200" b="1" i="0" u="none" strike="noStrike" cap="none">
                          <a:solidFill>
                            <a:srgbClr val="FF0000"/>
                          </a:solidFill>
                          <a:latin typeface="Times New Roman"/>
                          <a:ea typeface="Times New Roman"/>
                          <a:cs typeface="Times New Roman"/>
                          <a:sym typeface="Times New Roman"/>
                        </a:rPr>
                        <a:t>)</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908300">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Toàn thế giới</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Cam-pu-chia</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Lào</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Trung Quốc</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Việt Nam</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59</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96 </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32</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154</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316</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37" name="Google Shape;937;p26"/>
          <p:cNvSpPr txBox="1"/>
          <p:nvPr/>
        </p:nvSpPr>
        <p:spPr>
          <a:xfrm>
            <a:off x="2187575" y="113030"/>
            <a:ext cx="710946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Bảng số liệu về mật độ dân số </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của một số nước châu Á</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3200"/>
              <a:buFont typeface="Arial"/>
              <a:buNone/>
            </a:pPr>
            <a:endParaRPr sz="3200" i="1">
              <a:solidFill>
                <a:srgbClr val="222A35"/>
              </a:solidFill>
              <a:latin typeface="Times New Roman"/>
              <a:ea typeface="Times New Roman"/>
              <a:cs typeface="Times New Roman"/>
              <a:sym typeface="Times New Roman"/>
            </a:endParaRPr>
          </a:p>
        </p:txBody>
      </p:sp>
      <p:pic>
        <p:nvPicPr>
          <p:cNvPr id="938" name="Google Shape;938;p26"/>
          <p:cNvPicPr preferRelativeResize="0"/>
          <p:nvPr/>
        </p:nvPicPr>
        <p:blipFill rotWithShape="1">
          <a:blip r:embed="rId4">
            <a:alphaModFix/>
          </a:blip>
          <a:srcRect/>
          <a:stretch/>
        </p:blipFill>
        <p:spPr>
          <a:xfrm rot="-5400000">
            <a:off x="5528945" y="5025390"/>
            <a:ext cx="648970" cy="260985"/>
          </a:xfrm>
          <a:prstGeom prst="rect">
            <a:avLst/>
          </a:prstGeom>
          <a:noFill/>
          <a:ln>
            <a:noFill/>
          </a:ln>
        </p:spPr>
      </p:pic>
      <p:sp>
        <p:nvSpPr>
          <p:cNvPr id="939" name="Google Shape;939;p26"/>
          <p:cNvSpPr/>
          <p:nvPr/>
        </p:nvSpPr>
        <p:spPr>
          <a:xfrm>
            <a:off x="5983923" y="483171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2 lần</a:t>
            </a:r>
            <a:endParaRPr sz="3600" b="1">
              <a:solidFill>
                <a:srgbClr val="171616"/>
              </a:solidFill>
              <a:latin typeface="Times New Roman"/>
              <a:ea typeface="Times New Roman"/>
              <a:cs typeface="Times New Roman"/>
              <a:sym typeface="Times New Roman"/>
            </a:endParaRPr>
          </a:p>
        </p:txBody>
      </p:sp>
      <p:pic>
        <p:nvPicPr>
          <p:cNvPr id="940" name="Google Shape;940;p26"/>
          <p:cNvPicPr preferRelativeResize="0"/>
          <p:nvPr/>
        </p:nvPicPr>
        <p:blipFill rotWithShape="1">
          <a:blip r:embed="rId5">
            <a:alphaModFix/>
          </a:blip>
          <a:srcRect/>
          <a:stretch/>
        </p:blipFill>
        <p:spPr>
          <a:xfrm rot="-5400000">
            <a:off x="4765040" y="3953510"/>
            <a:ext cx="2374900" cy="671830"/>
          </a:xfrm>
          <a:prstGeom prst="rect">
            <a:avLst/>
          </a:prstGeom>
          <a:noFill/>
          <a:ln>
            <a:noFill/>
          </a:ln>
        </p:spPr>
      </p:pic>
      <p:sp>
        <p:nvSpPr>
          <p:cNvPr id="941" name="Google Shape;941;p26"/>
          <p:cNvSpPr/>
          <p:nvPr/>
        </p:nvSpPr>
        <p:spPr>
          <a:xfrm>
            <a:off x="6288088" y="375856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5 lần</a:t>
            </a:r>
            <a:endParaRPr sz="3600" b="1">
              <a:solidFill>
                <a:srgbClr val="17161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0"/>
                                        </p:tgtEl>
                                        <p:attrNameLst>
                                          <p:attrName>style.visibility</p:attrName>
                                        </p:attrNameLst>
                                      </p:cBhvr>
                                      <p:to>
                                        <p:strVal val="visible"/>
                                      </p:to>
                                    </p:set>
                                    <p:animEffect transition="in" filter="fade">
                                      <p:cBhvr>
                                        <p:cTn id="21" dur="500"/>
                                        <p:tgtEl>
                                          <p:spTgt spid="940"/>
                                        </p:tgtEl>
                                      </p:cBhvr>
                                    </p:animEffect>
                                  </p:childTnLst>
                                </p:cTn>
                              </p:par>
                              <p:par>
                                <p:cTn id="22" presetID="10" presetClass="entr" presetSubtype="0" fill="hold" nodeType="withEffect">
                                  <p:stCondLst>
                                    <p:cond delay="0"/>
                                  </p:stCondLst>
                                  <p:childTnLst>
                                    <p:set>
                                      <p:cBhvr>
                                        <p:cTn id="23" dur="1" fill="hold">
                                          <p:stCondLst>
                                            <p:cond delay="0"/>
                                          </p:stCondLst>
                                        </p:cTn>
                                        <p:tgtEl>
                                          <p:spTgt spid="941"/>
                                        </p:tgtEl>
                                        <p:attrNameLst>
                                          <p:attrName>style.visibility</p:attrName>
                                        </p:attrNameLst>
                                      </p:cBhvr>
                                      <p:to>
                                        <p:strVal val="visible"/>
                                      </p:to>
                                    </p:set>
                                    <p:animEffect transition="in" filter="fade">
                                      <p:cBhvr>
                                        <p:cTn id="24" dur="500"/>
                                        <p:tgtEl>
                                          <p:spTgt spid="9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9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9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7"/>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947" name="Google Shape;947;p27"/>
          <p:cNvSpPr/>
          <p:nvPr/>
        </p:nvSpPr>
        <p:spPr>
          <a:xfrm>
            <a:off x="2836545" y="1940560"/>
            <a:ext cx="6518275"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Mật độ dân số nước ta là rất cao, cao hơn cả mật độ dân số Trung Quốc, nước đông dân nhất thế giới, và cao hơn nhiều lần so với mật độ dân số trung bình của thế giới.</a:t>
            </a:r>
            <a:endParaRPr sz="3200" b="1">
              <a:solidFill>
                <a:schemeClr val="lt1"/>
              </a:solidFill>
              <a:latin typeface="Times New Roman"/>
              <a:ea typeface="Times New Roman"/>
              <a:cs typeface="Times New Roman"/>
              <a:sym typeface="Times New Roman"/>
            </a:endParaRPr>
          </a:p>
        </p:txBody>
      </p:sp>
      <p:pic>
        <p:nvPicPr>
          <p:cNvPr id="948" name="Google Shape;948;p27"/>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8"/>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54" name="Google Shape;954;p28"/>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sp>
        <p:nvSpPr>
          <p:cNvPr id="955" name="Google Shape;955;p28"/>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NHÀ Ở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CHẬT CHỘI</a:t>
            </a:r>
            <a:endParaRPr sz="3600" b="1">
              <a:solidFill>
                <a:srgbClr val="012D86"/>
              </a:solidFill>
              <a:latin typeface="Times New Roman"/>
              <a:ea typeface="Times New Roman"/>
              <a:cs typeface="Times New Roman"/>
              <a:sym typeface="Times New Roman"/>
            </a:endParaRPr>
          </a:p>
        </p:txBody>
      </p:sp>
      <p:pic>
        <p:nvPicPr>
          <p:cNvPr id="956" name="Google Shape;956;p28"/>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29"/>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62" name="Google Shape;962;p29"/>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63" name="Google Shape;963;p29" descr="C:\Users\HP\Desktop\040411_CS_rưngtuyducbitanphanghiemtrong1.jpg040411_CS_rưngtuyducbitanphanghiemtrong1"/>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964" name="Google Shape;964;p29"/>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PHÁ RỪNG</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LÀM NƯƠNG RẪY</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3"/>
          <p:cNvPicPr preferRelativeResize="0">
            <a:picLocks noGrp="1"/>
          </p:cNvPicPr>
          <p:nvPr>
            <p:ph type="body" idx="1"/>
          </p:nvPr>
        </p:nvPicPr>
        <p:blipFill rotWithShape="1">
          <a:blip r:embed="rId3">
            <a:alphaModFix/>
          </a:blip>
          <a:srcRect t="75555" r="-1013"/>
          <a:stretch/>
        </p:blipFill>
        <p:spPr>
          <a:xfrm>
            <a:off x="0" y="4787900"/>
            <a:ext cx="12193271" cy="2070100"/>
          </a:xfrm>
          <a:prstGeom prst="rect">
            <a:avLst/>
          </a:prstGeom>
          <a:noFill/>
          <a:ln>
            <a:noFill/>
          </a:ln>
        </p:spPr>
      </p:pic>
      <p:sp>
        <p:nvSpPr>
          <p:cNvPr id="736" name="Google Shape;736;p3"/>
          <p:cNvSpPr txBox="1"/>
          <p:nvPr/>
        </p:nvSpPr>
        <p:spPr>
          <a:xfrm>
            <a:off x="102743" y="174595"/>
            <a:ext cx="12089257" cy="4246245"/>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Nước ta có diện tích vào loại ...................... nhưng lại thuộc hàng các nước ................. trên thế giới. Dân số ............ nhanh gây nhiều khó khăn cho việc nâng cao đời sống. Những năm gần đây tốc độ tăng dân số đã ................ hơn so với trước nhờ thực hiện tốt công tác kế hoạch hóa gia đình.</a:t>
            </a:r>
            <a:endParaRPr sz="3600" b="0" i="0" u="none" strike="noStrike" cap="none">
              <a:solidFill>
                <a:srgbClr val="000000"/>
              </a:solidFill>
              <a:latin typeface="Times New Roman"/>
              <a:ea typeface="Times New Roman"/>
              <a:cs typeface="Times New Roman"/>
              <a:sym typeface="Times New Roman"/>
            </a:endParaRPr>
          </a:p>
        </p:txBody>
      </p:sp>
      <p:sp>
        <p:nvSpPr>
          <p:cNvPr id="737" name="Google Shape;737;p3"/>
          <p:cNvSpPr txBox="1"/>
          <p:nvPr/>
        </p:nvSpPr>
        <p:spPr>
          <a:xfrm>
            <a:off x="1437005" y="4787900"/>
            <a:ext cx="203136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trung bình</a:t>
            </a:r>
            <a:endParaRPr sz="3000" b="1" i="0" u="none" strike="noStrike" cap="none">
              <a:solidFill>
                <a:schemeClr val="dk1"/>
              </a:solidFill>
              <a:latin typeface="Times New Roman"/>
              <a:ea typeface="Times New Roman"/>
              <a:cs typeface="Times New Roman"/>
              <a:sym typeface="Times New Roman"/>
            </a:endParaRPr>
          </a:p>
        </p:txBody>
      </p:sp>
      <p:sp>
        <p:nvSpPr>
          <p:cNvPr id="738" name="Google Shape;738;p3"/>
          <p:cNvSpPr txBox="1"/>
          <p:nvPr/>
        </p:nvSpPr>
        <p:spPr>
          <a:xfrm>
            <a:off x="4640580" y="4787900"/>
            <a:ext cx="101028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giảm</a:t>
            </a:r>
            <a:endParaRPr sz="3000" b="1" i="0" u="none" strike="noStrike" cap="none" dirty="0">
              <a:solidFill>
                <a:schemeClr val="dk1"/>
              </a:solidFill>
              <a:latin typeface="Times New Roman"/>
              <a:ea typeface="Times New Roman"/>
              <a:cs typeface="Times New Roman"/>
              <a:sym typeface="Times New Roman"/>
            </a:endParaRPr>
          </a:p>
        </p:txBody>
      </p:sp>
      <p:sp>
        <p:nvSpPr>
          <p:cNvPr id="739" name="Google Shape;739;p3"/>
          <p:cNvSpPr txBox="1"/>
          <p:nvPr/>
        </p:nvSpPr>
        <p:spPr>
          <a:xfrm>
            <a:off x="6541135" y="4787900"/>
            <a:ext cx="169799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đông dân</a:t>
            </a:r>
            <a:endParaRPr sz="3000" b="1" i="0" u="none" strike="noStrike" cap="none">
              <a:solidFill>
                <a:schemeClr val="dk1"/>
              </a:solidFill>
              <a:latin typeface="Times New Roman"/>
              <a:ea typeface="Times New Roman"/>
              <a:cs typeface="Times New Roman"/>
              <a:sym typeface="Times New Roman"/>
            </a:endParaRPr>
          </a:p>
        </p:txBody>
      </p:sp>
      <p:sp>
        <p:nvSpPr>
          <p:cNvPr id="740" name="Google Shape;740;p3"/>
          <p:cNvSpPr txBox="1"/>
          <p:nvPr/>
        </p:nvSpPr>
        <p:spPr>
          <a:xfrm>
            <a:off x="8877300" y="4787900"/>
            <a:ext cx="90297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tăng</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0"/>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0" name="Google Shape;970;p30" descr="C:\Users\HP\Desktop\O-nhiem-moi-truong.jpgO-nhiem-moi-truong"/>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971" name="Google Shape;971;p30"/>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972" name="Google Shape;972;p30"/>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Ô NHIỄM</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MÔI TRƯỜNG</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1"/>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8" name="Google Shape;978;p31"/>
          <p:cNvPicPr preferRelativeResize="0"/>
          <p:nvPr/>
        </p:nvPicPr>
        <p:blipFill rotWithShape="1">
          <a:blip r:embed="rId3">
            <a:alphaModFix/>
          </a:blip>
          <a:srcRect/>
          <a:stretch/>
        </p:blipFill>
        <p:spPr>
          <a:xfrm>
            <a:off x="1509395" y="1505585"/>
            <a:ext cx="8433435" cy="4850765"/>
          </a:xfrm>
          <a:prstGeom prst="rect">
            <a:avLst/>
          </a:prstGeom>
          <a:noFill/>
          <a:ln>
            <a:noFill/>
          </a:ln>
        </p:spPr>
      </p:pic>
      <p:sp>
        <p:nvSpPr>
          <p:cNvPr id="979" name="Google Shape;979;p31"/>
          <p:cNvSpPr txBox="1"/>
          <p:nvPr/>
        </p:nvSpPr>
        <p:spPr>
          <a:xfrm>
            <a:off x="3157855" y="3147060"/>
            <a:ext cx="587629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0000"/>
                </a:solidFill>
                <a:latin typeface="Times New Roman"/>
                <a:ea typeface="Times New Roman"/>
                <a:cs typeface="Times New Roman"/>
                <a:sym typeface="Times New Roman"/>
              </a:rPr>
              <a:t>Đất ở bị chật chội và đất trồng trọt không đủ cho con người sử dụng, gây ô nhiễm không khí, …</a:t>
            </a:r>
            <a:endParaRPr sz="3200" b="1" i="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91" name="Google Shape;991;p3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92" name="Google Shape;992;p33" descr="C:\Users\HP\Desktop\e433bae342638b3dd272.jpge433bae342638b3dd272"/>
          <p:cNvPicPr preferRelativeResize="0"/>
          <p:nvPr/>
        </p:nvPicPr>
        <p:blipFill rotWithShape="1">
          <a:blip r:embed="rId4">
            <a:alphaModFix/>
          </a:blip>
          <a:srcRect b="55998"/>
          <a:stretch/>
        </p:blipFill>
        <p:spPr>
          <a:xfrm>
            <a:off x="608965" y="3498215"/>
            <a:ext cx="10744835" cy="3359785"/>
          </a:xfrm>
          <a:prstGeom prst="rect">
            <a:avLst/>
          </a:prstGeom>
          <a:noFill/>
          <a:ln>
            <a:noFill/>
          </a:ln>
        </p:spPr>
      </p:pic>
      <p:pic>
        <p:nvPicPr>
          <p:cNvPr id="993" name="Google Shape;993;p3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94" name="Google Shape;994;p33"/>
          <p:cNvPicPr preferRelativeResize="0"/>
          <p:nvPr/>
        </p:nvPicPr>
        <p:blipFill rotWithShape="1">
          <a:blip r:embed="rId6">
            <a:alphaModFix/>
          </a:blip>
          <a:srcRect/>
          <a:stretch/>
        </p:blipFill>
        <p:spPr>
          <a:xfrm>
            <a:off x="1957070" y="1888490"/>
            <a:ext cx="8048625" cy="16097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34"/>
          <p:cNvPicPr preferRelativeResize="0"/>
          <p:nvPr/>
        </p:nvPicPr>
        <p:blipFill rotWithShape="1">
          <a:blip r:embed="rId3">
            <a:alphaModFix/>
          </a:blip>
          <a:srcRect/>
          <a:stretch/>
        </p:blipFill>
        <p:spPr>
          <a:xfrm>
            <a:off x="1096645" y="1613535"/>
            <a:ext cx="5431790" cy="2393315"/>
          </a:xfrm>
          <a:prstGeom prst="rect">
            <a:avLst/>
          </a:prstGeom>
          <a:noFill/>
          <a:ln>
            <a:noFill/>
          </a:ln>
        </p:spPr>
      </p:pic>
      <p:pic>
        <p:nvPicPr>
          <p:cNvPr id="1000" name="Google Shape;1000;p34" descr="Luoc do mat do dan so Viet Nam"/>
          <p:cNvPicPr preferRelativeResize="0"/>
          <p:nvPr/>
        </p:nvPicPr>
        <p:blipFill rotWithShape="1">
          <a:blip r:embed="rId4">
            <a:alphaModFix/>
          </a:blip>
          <a:srcRect/>
          <a:stretch/>
        </p:blipFill>
        <p:spPr>
          <a:xfrm>
            <a:off x="6838950" y="0"/>
            <a:ext cx="5353685" cy="6397625"/>
          </a:xfrm>
          <a:prstGeom prst="rect">
            <a:avLst/>
          </a:prstGeom>
          <a:noFill/>
          <a:ln>
            <a:noFill/>
          </a:ln>
        </p:spPr>
      </p:pic>
      <p:sp>
        <p:nvSpPr>
          <p:cNvPr id="1001" name="Google Shape;1001;p34"/>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02" name="Google Shape;1002;p34"/>
          <p:cNvSpPr txBox="1"/>
          <p:nvPr/>
        </p:nvSpPr>
        <p:spPr>
          <a:xfrm>
            <a:off x="1197610" y="1922145"/>
            <a:ext cx="5116195" cy="181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Times New Roman"/>
              <a:buNone/>
            </a:pPr>
            <a:r>
              <a:rPr lang="en-US" sz="2400" b="1">
                <a:solidFill>
                  <a:srgbClr val="171616"/>
                </a:solidFill>
                <a:latin typeface="Times New Roman"/>
                <a:ea typeface="Times New Roman"/>
                <a:cs typeface="Times New Roman"/>
                <a:sym typeface="Times New Roman"/>
              </a:rPr>
              <a:t> </a:t>
            </a:r>
            <a:r>
              <a:rPr lang="en-US" sz="2800" b="1">
                <a:solidFill>
                  <a:srgbClr val="171616"/>
                </a:solidFill>
                <a:latin typeface="Times New Roman"/>
                <a:ea typeface="Times New Roman"/>
                <a:cs typeface="Times New Roman"/>
                <a:sym typeface="Times New Roman"/>
              </a:rPr>
              <a:t>Quan sát lược đồ mật độ dân số, cho biết dân cư tập trung đông đúc ở những vùng nào và thưa thớt ở những vùng nào?</a:t>
            </a:r>
            <a:endParaRPr sz="2800" b="1">
              <a:solidFill>
                <a:srgbClr val="171616"/>
              </a:solidFill>
              <a:latin typeface="Times New Roman"/>
              <a:ea typeface="Times New Roman"/>
              <a:cs typeface="Times New Roman"/>
              <a:sym typeface="Times New Roman"/>
            </a:endParaRPr>
          </a:p>
        </p:txBody>
      </p:sp>
      <p:pic>
        <p:nvPicPr>
          <p:cNvPr id="1003" name="Google Shape;1003;p34"/>
          <p:cNvPicPr preferRelativeResize="0"/>
          <p:nvPr/>
        </p:nvPicPr>
        <p:blipFill rotWithShape="1">
          <a:blip r:embed="rId5">
            <a:alphaModFix/>
          </a:blip>
          <a:srcRect/>
          <a:stretch/>
        </p:blipFill>
        <p:spPr>
          <a:xfrm>
            <a:off x="0" y="3404870"/>
            <a:ext cx="2195830" cy="33851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35" descr="Luoc do mat do dan so Viet Nam"/>
          <p:cNvPicPr preferRelativeResize="0"/>
          <p:nvPr/>
        </p:nvPicPr>
        <p:blipFill rotWithShape="1">
          <a:blip r:embed="rId3">
            <a:alphaModFix/>
          </a:blip>
          <a:srcRect/>
          <a:stretch/>
        </p:blipFill>
        <p:spPr>
          <a:xfrm>
            <a:off x="6839585" y="0"/>
            <a:ext cx="5352415" cy="6397625"/>
          </a:xfrm>
          <a:prstGeom prst="rect">
            <a:avLst/>
          </a:prstGeom>
          <a:noFill/>
          <a:ln>
            <a:noFill/>
          </a:ln>
        </p:spPr>
      </p:pic>
      <p:sp>
        <p:nvSpPr>
          <p:cNvPr id="1009" name="Google Shape;1009;p35"/>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10" name="Google Shape;1010;p35"/>
          <p:cNvSpPr txBox="1"/>
          <p:nvPr/>
        </p:nvSpPr>
        <p:spPr>
          <a:xfrm>
            <a:off x="222885" y="1692275"/>
            <a:ext cx="6260465" cy="2749550"/>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Clr>
                <a:srgbClr val="171616"/>
              </a:buClr>
              <a:buSzPts val="3200"/>
              <a:buFont typeface="Times New Roman"/>
              <a:buNone/>
            </a:pPr>
            <a:r>
              <a:rPr lang="en-US" sz="3200" b="1">
                <a:solidFill>
                  <a:srgbClr val="171616"/>
                </a:solidFill>
                <a:latin typeface="Times New Roman"/>
                <a:ea typeface="Times New Roman"/>
                <a:cs typeface="Times New Roman"/>
                <a:sym typeface="Times New Roman"/>
              </a:rPr>
              <a:t>Dân cư nước ta tập trung đông đúc ở các đồng bằng, ven biển. Thưa thớt ở vùng núi cao.</a:t>
            </a:r>
            <a:endParaRPr sz="3200" b="1">
              <a:solidFill>
                <a:srgbClr val="171616"/>
              </a:solidFill>
              <a:latin typeface="Times New Roman"/>
              <a:ea typeface="Times New Roman"/>
              <a:cs typeface="Times New Roman"/>
              <a:sym typeface="Times New Roman"/>
            </a:endParaRPr>
          </a:p>
        </p:txBody>
      </p:sp>
      <p:pic>
        <p:nvPicPr>
          <p:cNvPr id="1011" name="Google Shape;1011;p35"/>
          <p:cNvPicPr preferRelativeResize="0"/>
          <p:nvPr/>
        </p:nvPicPr>
        <p:blipFill rotWithShape="1">
          <a:blip r:embed="rId4">
            <a:alphaModFix/>
          </a:blip>
          <a:srcRect/>
          <a:stretch/>
        </p:blipFill>
        <p:spPr>
          <a:xfrm>
            <a:off x="1913255" y="2832735"/>
            <a:ext cx="3760470" cy="731520"/>
          </a:xfrm>
          <a:prstGeom prst="rect">
            <a:avLst/>
          </a:prstGeom>
          <a:noFill/>
          <a:ln>
            <a:noFill/>
          </a:ln>
        </p:spPr>
      </p:pic>
      <p:pic>
        <p:nvPicPr>
          <p:cNvPr id="1012" name="Google Shape;1012;p35"/>
          <p:cNvPicPr preferRelativeResize="0"/>
          <p:nvPr/>
        </p:nvPicPr>
        <p:blipFill rotWithShape="1">
          <a:blip r:embed="rId4">
            <a:alphaModFix/>
          </a:blip>
          <a:srcRect/>
          <a:stretch/>
        </p:blipFill>
        <p:spPr>
          <a:xfrm>
            <a:off x="2409825" y="3710305"/>
            <a:ext cx="2556510" cy="7315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11"/>
                                        </p:tgtEl>
                                      </p:cBhvr>
                                    </p:animEffect>
                                    <p:set>
                                      <p:cBhvr>
                                        <p:cTn id="7" dur="1" fill="hold">
                                          <p:stCondLst>
                                            <p:cond delay="5000"/>
                                          </p:stCondLst>
                                        </p:cTn>
                                        <p:tgtEl>
                                          <p:spTgt spid="10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012"/>
                                        </p:tgtEl>
                                      </p:cBhvr>
                                    </p:animEffect>
                                    <p:set>
                                      <p:cBhvr>
                                        <p:cTn id="12" dur="1" fill="hold">
                                          <p:stCondLst>
                                            <p:cond delay="5000"/>
                                          </p:stCondLst>
                                        </p:cTn>
                                        <p:tgtEl>
                                          <p:spTgt spid="1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6"/>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18" name="Google Shape;1018;p36"/>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    </a:t>
            </a:r>
            <a:r>
              <a:rPr lang="en-US" sz="32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3200" b="1">
              <a:solidFill>
                <a:schemeClr val="lt1"/>
              </a:solidFill>
              <a:latin typeface="Times New Roman"/>
              <a:ea typeface="Times New Roman"/>
              <a:cs typeface="Times New Roman"/>
              <a:sym typeface="Times New Roman"/>
            </a:endParaRPr>
          </a:p>
        </p:txBody>
      </p:sp>
      <p:grpSp>
        <p:nvGrpSpPr>
          <p:cNvPr id="1019" name="Google Shape;1019;p36"/>
          <p:cNvGrpSpPr/>
          <p:nvPr/>
        </p:nvGrpSpPr>
        <p:grpSpPr>
          <a:xfrm>
            <a:off x="569786" y="1576310"/>
            <a:ext cx="1089931" cy="1662867"/>
            <a:chOff x="8683894" y="705760"/>
            <a:chExt cx="1389852" cy="2120445"/>
          </a:xfrm>
        </p:grpSpPr>
        <p:sp>
          <p:nvSpPr>
            <p:cNvPr id="1020" name="Google Shape;1020;p36"/>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6"/>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6"/>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6"/>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6"/>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6"/>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6" name="Google Shape;1026;p36"/>
          <p:cNvSpPr/>
          <p:nvPr/>
        </p:nvSpPr>
        <p:spPr>
          <a:xfrm>
            <a:off x="5029835" y="373570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36"/>
          <p:cNvSpPr/>
          <p:nvPr/>
        </p:nvSpPr>
        <p:spPr>
          <a:xfrm>
            <a:off x="1363028" y="3564255"/>
            <a:ext cx="370586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đông dân</a:t>
            </a:r>
            <a:endParaRPr sz="4800" b="1">
              <a:solidFill>
                <a:srgbClr val="222A35"/>
              </a:solidFill>
              <a:latin typeface="Times New Roman"/>
              <a:ea typeface="Times New Roman"/>
              <a:cs typeface="Times New Roman"/>
              <a:sym typeface="Times New Roman"/>
            </a:endParaRPr>
          </a:p>
        </p:txBody>
      </p:sp>
      <p:sp>
        <p:nvSpPr>
          <p:cNvPr id="1028" name="Google Shape;1028;p36"/>
          <p:cNvSpPr/>
          <p:nvPr/>
        </p:nvSpPr>
        <p:spPr>
          <a:xfrm>
            <a:off x="6041391" y="3629660"/>
            <a:ext cx="397065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Thừa lao động</a:t>
            </a:r>
            <a:endParaRPr sz="4800" b="1">
              <a:solidFill>
                <a:srgbClr val="222A35"/>
              </a:solidFill>
              <a:latin typeface="Times New Roman"/>
              <a:ea typeface="Times New Roman"/>
              <a:cs typeface="Times New Roman"/>
              <a:sym typeface="Times New Roman"/>
            </a:endParaRPr>
          </a:p>
        </p:txBody>
      </p:sp>
      <p:sp>
        <p:nvSpPr>
          <p:cNvPr id="1029" name="Google Shape;1029;p36"/>
          <p:cNvSpPr/>
          <p:nvPr/>
        </p:nvSpPr>
        <p:spPr>
          <a:xfrm>
            <a:off x="5023485" y="479615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36"/>
          <p:cNvSpPr/>
          <p:nvPr/>
        </p:nvSpPr>
        <p:spPr>
          <a:xfrm>
            <a:off x="1394143" y="4624705"/>
            <a:ext cx="363093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thưa dân</a:t>
            </a:r>
            <a:endParaRPr sz="4800" b="1">
              <a:solidFill>
                <a:srgbClr val="222A35"/>
              </a:solidFill>
              <a:latin typeface="Times New Roman"/>
              <a:ea typeface="Times New Roman"/>
              <a:cs typeface="Times New Roman"/>
              <a:sym typeface="Times New Roman"/>
            </a:endParaRPr>
          </a:p>
        </p:txBody>
      </p:sp>
      <p:sp>
        <p:nvSpPr>
          <p:cNvPr id="1031" name="Google Shape;1031;p36"/>
          <p:cNvSpPr/>
          <p:nvPr/>
        </p:nvSpPr>
        <p:spPr>
          <a:xfrm>
            <a:off x="5980749" y="4690110"/>
            <a:ext cx="407924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Thiếu lao động</a:t>
            </a:r>
            <a:endParaRPr sz="48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gtEl>
                                        <p:attrNameLst>
                                          <p:attrName>style.visibility</p:attrName>
                                        </p:attrNameLst>
                                      </p:cBhvr>
                                      <p:to>
                                        <p:strVal val="visible"/>
                                      </p:to>
                                    </p:set>
                                    <p:animEffect transition="in" filter="fade">
                                      <p:cBhvr>
                                        <p:cTn id="12" dur="500"/>
                                        <p:tgtEl>
                                          <p:spTgt spid="1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các thành phố lớn</a:t>
            </a:r>
            <a:endParaRPr sz="4800" b="1">
              <a:solidFill>
                <a:schemeClr val="lt1"/>
              </a:solidFill>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2D86"/>
                </a:solidFill>
                <a:latin typeface="Times New Roman"/>
                <a:ea typeface="Times New Roman"/>
                <a:cs typeface="Times New Roman"/>
                <a:sym typeface="Times New Roman"/>
              </a:rPr>
              <a:t>THẤT NGHIỆP</a:t>
            </a:r>
            <a:endParaRPr sz="3600" b="1">
              <a:solidFill>
                <a:srgbClr val="012D86"/>
              </a:solidFill>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LỚP HỌC</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 QUÁ ĐÔNG</a:t>
            </a:r>
            <a:endParaRPr sz="3600" b="1">
              <a:solidFill>
                <a:srgbClr val="012D86"/>
              </a:solidFill>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4"/>
          <p:cNvPicPr preferRelativeResize="0"/>
          <p:nvPr/>
        </p:nvPicPr>
        <p:blipFill rotWithShape="1">
          <a:blip r:embed="rId3">
            <a:alphaModFix/>
          </a:blip>
          <a:srcRect/>
          <a:stretch/>
        </p:blipFill>
        <p:spPr>
          <a:xfrm rot="10800000">
            <a:off x="466090" y="5114925"/>
            <a:ext cx="8994775" cy="1218565"/>
          </a:xfrm>
          <a:prstGeom prst="rect">
            <a:avLst/>
          </a:prstGeom>
          <a:noFill/>
          <a:ln>
            <a:noFill/>
          </a:ln>
        </p:spPr>
      </p:pic>
      <p:pic>
        <p:nvPicPr>
          <p:cNvPr id="747" name="Google Shape;747;p4"/>
          <p:cNvPicPr preferRelativeResize="0"/>
          <p:nvPr/>
        </p:nvPicPr>
        <p:blipFill rotWithShape="1">
          <a:blip r:embed="rId3">
            <a:alphaModFix/>
          </a:blip>
          <a:srcRect/>
          <a:stretch/>
        </p:blipFill>
        <p:spPr>
          <a:xfrm rot="10800000">
            <a:off x="466090" y="4264660"/>
            <a:ext cx="8862695" cy="714375"/>
          </a:xfrm>
          <a:prstGeom prst="rect">
            <a:avLst/>
          </a:prstGeom>
          <a:noFill/>
          <a:ln>
            <a:noFill/>
          </a:ln>
        </p:spPr>
      </p:pic>
      <p:pic>
        <p:nvPicPr>
          <p:cNvPr id="748" name="Google Shape;748;p4"/>
          <p:cNvPicPr preferRelativeResize="0"/>
          <p:nvPr/>
        </p:nvPicPr>
        <p:blipFill rotWithShape="1">
          <a:blip r:embed="rId3">
            <a:alphaModFix/>
          </a:blip>
          <a:srcRect/>
          <a:stretch/>
        </p:blipFill>
        <p:spPr>
          <a:xfrm rot="10800000">
            <a:off x="466090" y="2915285"/>
            <a:ext cx="11391265" cy="1165225"/>
          </a:xfrm>
          <a:prstGeom prst="rect">
            <a:avLst/>
          </a:prstGeom>
          <a:noFill/>
          <a:ln>
            <a:noFill/>
          </a:ln>
        </p:spPr>
      </p:pic>
      <p:pic>
        <p:nvPicPr>
          <p:cNvPr id="749" name="Google Shape;749;p4"/>
          <p:cNvPicPr preferRelativeResize="0"/>
          <p:nvPr/>
        </p:nvPicPr>
        <p:blipFill rotWithShape="1">
          <a:blip r:embed="rId4">
            <a:alphaModFix/>
          </a:blip>
          <a:srcRect/>
          <a:stretch/>
        </p:blipFill>
        <p:spPr>
          <a:xfrm>
            <a:off x="4391025" y="163830"/>
            <a:ext cx="3410585" cy="1384935"/>
          </a:xfrm>
          <a:prstGeom prst="rect">
            <a:avLst/>
          </a:prstGeom>
          <a:noFill/>
          <a:ln>
            <a:noFill/>
          </a:ln>
        </p:spPr>
      </p:pic>
      <p:pic>
        <p:nvPicPr>
          <p:cNvPr id="750" name="Google Shape;750;p4"/>
          <p:cNvPicPr preferRelativeResize="0"/>
          <p:nvPr/>
        </p:nvPicPr>
        <p:blipFill rotWithShape="1">
          <a:blip r:embed="rId3">
            <a:alphaModFix/>
          </a:blip>
          <a:srcRect/>
          <a:stretch/>
        </p:blipFill>
        <p:spPr>
          <a:xfrm rot="10800000">
            <a:off x="466089" y="1804670"/>
            <a:ext cx="7746365" cy="746125"/>
          </a:xfrm>
          <a:prstGeom prst="rect">
            <a:avLst/>
          </a:prstGeom>
          <a:noFill/>
          <a:ln>
            <a:noFill/>
          </a:ln>
        </p:spPr>
      </p:pic>
      <p:sp>
        <p:nvSpPr>
          <p:cNvPr id="751" name="Google Shape;751;p4"/>
          <p:cNvSpPr txBox="1"/>
          <p:nvPr/>
        </p:nvSpPr>
        <p:spPr>
          <a:xfrm>
            <a:off x="1036955" y="1935480"/>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Biết sơ lược về sự phân bố dân cư Việt Nam</a:t>
            </a:r>
            <a:endParaRPr sz="3000" b="0" i="0" u="none" strike="noStrike" cap="none">
              <a:solidFill>
                <a:srgbClr val="000000"/>
              </a:solidFill>
              <a:latin typeface="Times New Roman"/>
              <a:ea typeface="Times New Roman"/>
              <a:cs typeface="Times New Roman"/>
              <a:sym typeface="Times New Roman"/>
            </a:endParaRPr>
          </a:p>
        </p:txBody>
      </p:sp>
      <p:sp>
        <p:nvSpPr>
          <p:cNvPr id="752" name="Google Shape;752;p4"/>
          <p:cNvSpPr txBox="1"/>
          <p:nvPr/>
        </p:nvSpPr>
        <p:spPr>
          <a:xfrm>
            <a:off x="1036955" y="2926080"/>
            <a:ext cx="10054590" cy="1014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Sử dụng bảng số liệu, biểu đồ, bản đồ, lược đồ dân cư ở mức độ đơn giản để nhận biết một số đặc điểm của sự phân bố dân cư.</a:t>
            </a:r>
            <a:endParaRPr sz="3000" b="0" i="0" u="none" strike="noStrike" cap="none">
              <a:solidFill>
                <a:srgbClr val="000000"/>
              </a:solidFill>
              <a:latin typeface="Times New Roman"/>
              <a:ea typeface="Times New Roman"/>
              <a:cs typeface="Times New Roman"/>
              <a:sym typeface="Times New Roman"/>
            </a:endParaRPr>
          </a:p>
        </p:txBody>
      </p:sp>
      <p:sp>
        <p:nvSpPr>
          <p:cNvPr id="753" name="Google Shape;753;p4"/>
          <p:cNvSpPr txBox="1"/>
          <p:nvPr/>
        </p:nvSpPr>
        <p:spPr>
          <a:xfrm>
            <a:off x="1036955" y="4378325"/>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 Có ý thức giữ gìn tình đoàn kết các dân tộc anh em</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sp>
        <p:nvSpPr>
          <p:cNvPr id="754" name="Google Shape;754;p4"/>
          <p:cNvSpPr txBox="1"/>
          <p:nvPr/>
        </p:nvSpPr>
        <p:spPr>
          <a:xfrm>
            <a:off x="1036955" y="5302885"/>
            <a:ext cx="8194040" cy="8299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000" b="1" i="0" u="none" strike="noStrike" cap="none">
                <a:solidFill>
                  <a:srgbClr val="000000"/>
                </a:solidFill>
                <a:latin typeface="Times New Roman"/>
                <a:ea typeface="Times New Roman"/>
                <a:cs typeface="Times New Roman"/>
                <a:sym typeface="Times New Roman"/>
              </a:rPr>
              <a:t>GDBVMT</a:t>
            </a:r>
            <a:r>
              <a:rPr lang="en-US" sz="3000" b="0" i="0" u="none" strike="noStrike" cap="none">
                <a:solidFill>
                  <a:srgbClr val="000000"/>
                </a:solidFill>
                <a:latin typeface="Times New Roman"/>
                <a:ea typeface="Times New Roman"/>
                <a:cs typeface="Times New Roman"/>
                <a:sym typeface="Times New Roman"/>
              </a:rPr>
              <a:t>: Vận động người thân và mọi người </a:t>
            </a: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xung quanh thực hiện tốt bảo vệ môi trường.</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pic>
        <p:nvPicPr>
          <p:cNvPr id="755" name="Google Shape;755;p4"/>
          <p:cNvPicPr preferRelativeResize="0"/>
          <p:nvPr/>
        </p:nvPicPr>
        <p:blipFill rotWithShape="1">
          <a:blip r:embed="rId5">
            <a:alphaModFix/>
          </a:blip>
          <a:srcRect/>
          <a:stretch/>
        </p:blipFill>
        <p:spPr>
          <a:xfrm>
            <a:off x="5086350" y="163830"/>
            <a:ext cx="2019300" cy="8953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Y TẾ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QUÁ TẢI</a:t>
            </a:r>
            <a:endParaRPr sz="3600" b="1">
              <a:solidFill>
                <a:srgbClr val="012D86"/>
              </a:solidFill>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vùng núi cao</a:t>
            </a:r>
            <a:endParaRPr sz="4800" b="1">
              <a:solidFill>
                <a:schemeClr val="lt1"/>
              </a:solidFill>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80" name="Google Shape;1080;p42"/>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Dân cư nước ta phân bố không đồng đều như vậy sẽ  gây ảnh hưởng gì tới môi trường ?</a:t>
            </a:r>
            <a:endParaRPr sz="3200" b="1">
              <a:solidFill>
                <a:schemeClr val="lt1"/>
              </a:solidFill>
              <a:latin typeface="Times New Roman"/>
              <a:ea typeface="Times New Roman"/>
              <a:cs typeface="Times New Roman"/>
              <a:sym typeface="Times New Roman"/>
            </a:endParaRPr>
          </a:p>
        </p:txBody>
      </p:sp>
      <p:grpSp>
        <p:nvGrpSpPr>
          <p:cNvPr id="1081" name="Google Shape;1081;p42"/>
          <p:cNvGrpSpPr/>
          <p:nvPr/>
        </p:nvGrpSpPr>
        <p:grpSpPr>
          <a:xfrm>
            <a:off x="1014921" y="299960"/>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43"/>
          <p:cNvPicPr preferRelativeResize="0"/>
          <p:nvPr/>
        </p:nvPicPr>
        <p:blipFill rotWithShape="1">
          <a:blip r:embed="rId3">
            <a:alphaModFix/>
          </a:blip>
          <a:srcRect/>
          <a:stretch/>
        </p:blipFill>
        <p:spPr>
          <a:xfrm>
            <a:off x="1845945" y="996315"/>
            <a:ext cx="7822565" cy="4114800"/>
          </a:xfrm>
          <a:prstGeom prst="rect">
            <a:avLst/>
          </a:prstGeom>
          <a:noFill/>
          <a:ln>
            <a:noFill/>
          </a:ln>
        </p:spPr>
      </p:pic>
      <p:sp>
        <p:nvSpPr>
          <p:cNvPr id="1094" name="Google Shape;1094;p43"/>
          <p:cNvSpPr txBox="1"/>
          <p:nvPr/>
        </p:nvSpPr>
        <p:spPr>
          <a:xfrm>
            <a:off x="2042160" y="1854200"/>
            <a:ext cx="7242810" cy="2399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lt1"/>
                </a:solidFill>
                <a:latin typeface="Times New Roman"/>
                <a:ea typeface="Times New Roman"/>
                <a:cs typeface="Times New Roman"/>
                <a:sym typeface="Times New Roman"/>
              </a:rPr>
              <a:t>Ở đồng bằng, ven biển đất chật người đông, thừa lao động. Ở vùng núi, nhiều tài nguyên nhưng lại thưa dân và thiếu lao động. Do đó, Nhà nước đã và đang điều chỉnh sự phân bố dân cư giữa các vùng.</a:t>
            </a:r>
            <a:endParaRPr sz="30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4"/>
          <p:cNvPicPr preferRelativeResize="0"/>
          <p:nvPr/>
        </p:nvPicPr>
        <p:blipFill rotWithShape="1">
          <a:blip r:embed="rId3">
            <a:alphaModFix/>
          </a:blip>
          <a:srcRect/>
          <a:stretch/>
        </p:blipFill>
        <p:spPr>
          <a:xfrm>
            <a:off x="1188085" y="1733550"/>
            <a:ext cx="10135235" cy="4114800"/>
          </a:xfrm>
          <a:prstGeom prst="rect">
            <a:avLst/>
          </a:prstGeom>
          <a:noFill/>
          <a:ln>
            <a:noFill/>
          </a:ln>
        </p:spPr>
      </p:pic>
      <p:sp>
        <p:nvSpPr>
          <p:cNvPr id="1100" name="Google Shape;1100;p44"/>
          <p:cNvSpPr/>
          <p:nvPr/>
        </p:nvSpPr>
        <p:spPr>
          <a:xfrm>
            <a:off x="2478405" y="2456180"/>
            <a:ext cx="8011795" cy="2669540"/>
          </a:xfrm>
          <a:prstGeom prst="rect">
            <a:avLst/>
          </a:prstGeom>
          <a:blipFill rotWithShape="1">
            <a:blip r:embed="rId4">
              <a:alphaModFix/>
            </a:blip>
            <a:stretch>
              <a:fillRect l="-1901" t="-4267" r="-51" b="-48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pic>
        <p:nvPicPr>
          <p:cNvPr id="1101" name="Google Shape;1101;p44"/>
          <p:cNvPicPr preferRelativeResize="0"/>
          <p:nvPr/>
        </p:nvPicPr>
        <p:blipFill rotWithShape="1">
          <a:blip r:embed="rId5">
            <a:alphaModFix/>
          </a:blip>
          <a:srcRect/>
          <a:stretch/>
        </p:blipFill>
        <p:spPr>
          <a:xfrm>
            <a:off x="4955540" y="457835"/>
            <a:ext cx="2600325" cy="13811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5"/>
          <p:cNvSpPr txBox="1"/>
          <p:nvPr/>
        </p:nvSpPr>
        <p:spPr>
          <a:xfrm>
            <a:off x="814070" y="2708275"/>
            <a:ext cx="9211945"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A. Dân cư tập trung ở miền núi nhiều hơn ở đồng bằng. </a:t>
            </a:r>
            <a:endParaRPr sz="2800" b="1">
              <a:solidFill>
                <a:srgbClr val="222A35"/>
              </a:solidFill>
              <a:latin typeface="Times New Roman"/>
              <a:ea typeface="Times New Roman"/>
              <a:cs typeface="Times New Roman"/>
              <a:sym typeface="Times New Roman"/>
            </a:endParaRPr>
          </a:p>
        </p:txBody>
      </p:sp>
      <p:pic>
        <p:nvPicPr>
          <p:cNvPr id="1107" name="Google Shape;1107;p45"/>
          <p:cNvPicPr preferRelativeResize="0"/>
          <p:nvPr/>
        </p:nvPicPr>
        <p:blipFill rotWithShape="1">
          <a:blip r:embed="rId3">
            <a:alphaModFix/>
          </a:blip>
          <a:srcRect/>
          <a:stretch/>
        </p:blipFill>
        <p:spPr>
          <a:xfrm>
            <a:off x="1301750" y="3579495"/>
            <a:ext cx="357505" cy="913130"/>
          </a:xfrm>
          <a:prstGeom prst="rect">
            <a:avLst/>
          </a:prstGeom>
          <a:noFill/>
          <a:ln>
            <a:noFill/>
          </a:ln>
        </p:spPr>
      </p:pic>
      <p:sp>
        <p:nvSpPr>
          <p:cNvPr id="1108" name="Google Shape;1108;p45"/>
          <p:cNvSpPr txBox="1"/>
          <p:nvPr/>
        </p:nvSpPr>
        <p:spPr>
          <a:xfrm>
            <a:off x="814070" y="369443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B.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09" name="Google Shape;1109;p45"/>
          <p:cNvPicPr preferRelativeResize="0"/>
          <p:nvPr/>
        </p:nvPicPr>
        <p:blipFill rotWithShape="1">
          <a:blip r:embed="rId4">
            <a:alphaModFix/>
          </a:blip>
          <a:srcRect/>
          <a:stretch/>
        </p:blipFill>
        <p:spPr>
          <a:xfrm>
            <a:off x="5638165" y="3458210"/>
            <a:ext cx="474345" cy="1034415"/>
          </a:xfrm>
          <a:prstGeom prst="rect">
            <a:avLst/>
          </a:prstGeom>
          <a:noFill/>
          <a:ln>
            <a:noFill/>
          </a:ln>
        </p:spPr>
      </p:pic>
      <p:pic>
        <p:nvPicPr>
          <p:cNvPr id="1110" name="Google Shape;1110;p45"/>
          <p:cNvPicPr preferRelativeResize="0"/>
          <p:nvPr/>
        </p:nvPicPr>
        <p:blipFill rotWithShape="1">
          <a:blip r:embed="rId3">
            <a:alphaModFix/>
          </a:blip>
          <a:srcRect/>
          <a:stretch/>
        </p:blipFill>
        <p:spPr>
          <a:xfrm>
            <a:off x="5696585" y="4773295"/>
            <a:ext cx="357505" cy="913130"/>
          </a:xfrm>
          <a:prstGeom prst="rect">
            <a:avLst/>
          </a:prstGeom>
          <a:noFill/>
          <a:ln>
            <a:noFill/>
          </a:ln>
        </p:spPr>
      </p:pic>
      <p:sp>
        <p:nvSpPr>
          <p:cNvPr id="1111" name="Google Shape;1111;p45"/>
          <p:cNvSpPr txBox="1"/>
          <p:nvPr/>
        </p:nvSpPr>
        <p:spPr>
          <a:xfrm>
            <a:off x="814070" y="491744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C.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12" name="Google Shape;1112;p45"/>
          <p:cNvPicPr preferRelativeResize="0"/>
          <p:nvPr/>
        </p:nvPicPr>
        <p:blipFill rotWithShape="1">
          <a:blip r:embed="rId4">
            <a:alphaModFix/>
          </a:blip>
          <a:srcRect/>
          <a:stretch/>
        </p:blipFill>
        <p:spPr>
          <a:xfrm>
            <a:off x="1301750" y="4773295"/>
            <a:ext cx="474345" cy="1034415"/>
          </a:xfrm>
          <a:prstGeom prst="rect">
            <a:avLst/>
          </a:prstGeom>
          <a:noFill/>
          <a:ln>
            <a:noFill/>
          </a:ln>
        </p:spPr>
      </p:pic>
      <p:pic>
        <p:nvPicPr>
          <p:cNvPr id="1113" name="Google Shape;1113;p45"/>
          <p:cNvPicPr preferRelativeResize="0"/>
          <p:nvPr/>
        </p:nvPicPr>
        <p:blipFill rotWithShape="1">
          <a:blip r:embed="rId5">
            <a:alphaModFix/>
          </a:blip>
          <a:srcRect/>
          <a:stretch/>
        </p:blipFill>
        <p:spPr>
          <a:xfrm>
            <a:off x="4662170" y="412115"/>
            <a:ext cx="2486025" cy="1314450"/>
          </a:xfrm>
          <a:prstGeom prst="rect">
            <a:avLst/>
          </a:prstGeom>
          <a:noFill/>
          <a:ln>
            <a:noFill/>
          </a:ln>
        </p:spPr>
      </p:pic>
      <p:sp>
        <p:nvSpPr>
          <p:cNvPr id="1114" name="Google Shape;1114;p45"/>
          <p:cNvSpPr txBox="1"/>
          <p:nvPr/>
        </p:nvSpPr>
        <p:spPr>
          <a:xfrm>
            <a:off x="125095" y="1941195"/>
            <a:ext cx="10824210" cy="55308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3000" b="1" i="1">
                <a:solidFill>
                  <a:srgbClr val="FF0000"/>
                </a:solidFill>
                <a:latin typeface="Times New Roman"/>
                <a:ea typeface="Times New Roman"/>
                <a:cs typeface="Times New Roman"/>
                <a:sym typeface="Times New Roman"/>
              </a:rPr>
              <a:t>                   Sự phân bố dân cư ở nước ta có đặc điểm gì?</a:t>
            </a:r>
            <a:endParaRPr sz="3000" b="1" i="1">
              <a:solidFill>
                <a:srgbClr val="FF0000"/>
              </a:solidFill>
              <a:latin typeface="Times New Roman"/>
              <a:ea typeface="Times New Roman"/>
              <a:cs typeface="Times New Roman"/>
              <a:sym typeface="Times New Roman"/>
            </a:endParaRPr>
          </a:p>
        </p:txBody>
      </p:sp>
      <p:sp>
        <p:nvSpPr>
          <p:cNvPr id="1115" name="Google Shape;1115;p45"/>
          <p:cNvSpPr/>
          <p:nvPr/>
        </p:nvSpPr>
        <p:spPr>
          <a:xfrm>
            <a:off x="647700" y="4834255"/>
            <a:ext cx="791210" cy="791210"/>
          </a:xfrm>
          <a:prstGeom prst="ellipse">
            <a:avLst/>
          </a:prstGeom>
          <a:noFill/>
          <a:ln w="3810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46"/>
          <p:cNvPicPr preferRelativeResize="0"/>
          <p:nvPr/>
        </p:nvPicPr>
        <p:blipFill rotWithShape="1">
          <a:blip r:embed="rId3">
            <a:alphaModFix/>
          </a:blip>
          <a:srcRect/>
          <a:stretch/>
        </p:blipFill>
        <p:spPr>
          <a:xfrm flipH="1">
            <a:off x="285750" y="161925"/>
            <a:ext cx="6157595" cy="3214370"/>
          </a:xfrm>
          <a:prstGeom prst="rect">
            <a:avLst/>
          </a:prstGeom>
          <a:noFill/>
          <a:ln>
            <a:noFill/>
          </a:ln>
          <a:effectLst>
            <a:outerShdw blurRad="50800" dist="38100" dir="2700000" algn="tl" rotWithShape="0">
              <a:srgbClr val="000000">
                <a:alpha val="40000"/>
              </a:srgbClr>
            </a:outerShdw>
          </a:effectLst>
        </p:spPr>
      </p:pic>
      <p:pic>
        <p:nvPicPr>
          <p:cNvPr id="1121" name="Google Shape;1121;p46"/>
          <p:cNvPicPr preferRelativeResize="0"/>
          <p:nvPr/>
        </p:nvPicPr>
        <p:blipFill rotWithShape="1">
          <a:blip r:embed="rId4">
            <a:alphaModFix/>
          </a:blip>
          <a:srcRect/>
          <a:stretch/>
        </p:blipFill>
        <p:spPr>
          <a:xfrm>
            <a:off x="1476375" y="3376295"/>
            <a:ext cx="9239250" cy="304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764" name="Google Shape;764;p5"/>
          <p:cNvPicPr preferRelativeResize="0"/>
          <p:nvPr/>
        </p:nvPicPr>
        <p:blipFill rotWithShape="1">
          <a:blip r:embed="rId6">
            <a:alphaModFix/>
          </a:blip>
          <a:srcRect/>
          <a:stretch/>
        </p:blipFill>
        <p:spPr>
          <a:xfrm>
            <a:off x="2585720" y="1703705"/>
            <a:ext cx="6715125"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6"/>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sp>
        <p:nvSpPr>
          <p:cNvPr id="771" name="Google Shape;771;p6"/>
          <p:cNvSpPr txBox="1"/>
          <p:nvPr/>
        </p:nvSpPr>
        <p:spPr>
          <a:xfrm>
            <a:off x="3323590" y="1943735"/>
            <a:ext cx="683069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Đọc các thông tin SGK trang 84 và trả lời các câu hỏi sau nhé!</a:t>
            </a:r>
            <a:endParaRPr sz="3600" b="1" i="0" u="none" strike="noStrike" cap="none">
              <a:solidFill>
                <a:srgbClr val="002060"/>
              </a:solidFill>
              <a:latin typeface="Times New Roman"/>
              <a:ea typeface="Times New Roman"/>
              <a:cs typeface="Times New Roman"/>
              <a:sym typeface="Times New Roman"/>
            </a:endParaRPr>
          </a:p>
        </p:txBody>
      </p:sp>
      <p:pic>
        <p:nvPicPr>
          <p:cNvPr id="772" name="Google Shape;772;p6"/>
          <p:cNvPicPr preferRelativeResize="0"/>
          <p:nvPr/>
        </p:nvPicPr>
        <p:blipFill rotWithShape="1">
          <a:blip r:embed="rId4">
            <a:alphaModFix/>
          </a:blip>
          <a:srcRect/>
          <a:stretch/>
        </p:blipFill>
        <p:spPr>
          <a:xfrm>
            <a:off x="1167867" y="3343784"/>
            <a:ext cx="7315200" cy="32461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8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779" name="Google Shape;779;p7"/>
          <p:cNvSpPr txBox="1"/>
          <p:nvPr/>
        </p:nvSpPr>
        <p:spPr>
          <a:xfrm>
            <a:off x="3860800" y="810260"/>
            <a:ext cx="4780915" cy="1032510"/>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Nước ta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bao nhiêu dân tộc?</a:t>
            </a:r>
            <a:endParaRPr sz="3600" b="1" i="0" u="none" strike="noStrike" cap="none">
              <a:solidFill>
                <a:schemeClr val="lt1"/>
              </a:solidFill>
              <a:latin typeface="Times New Roman"/>
              <a:ea typeface="Times New Roman"/>
              <a:cs typeface="Times New Roman"/>
              <a:sym typeface="Times New Roman"/>
            </a:endParaRPr>
          </a:p>
        </p:txBody>
      </p:sp>
      <p:pic>
        <p:nvPicPr>
          <p:cNvPr id="780" name="Google Shape;780;p7"/>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781" name="Google Shape;781;p7"/>
          <p:cNvGrpSpPr/>
          <p:nvPr/>
        </p:nvGrpSpPr>
        <p:grpSpPr>
          <a:xfrm>
            <a:off x="5027930" y="2638425"/>
            <a:ext cx="4167505" cy="1033780"/>
            <a:chOff x="7918" y="4155"/>
            <a:chExt cx="6563" cy="1628"/>
          </a:xfrm>
        </p:grpSpPr>
        <p:pic>
          <p:nvPicPr>
            <p:cNvPr id="782" name="Google Shape;782;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3" name="Google Shape;783;p7"/>
            <p:cNvSpPr/>
            <p:nvPr/>
          </p:nvSpPr>
          <p:spPr>
            <a:xfrm>
              <a:off x="8476"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A. 54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4" name="Google Shape;784;p7"/>
          <p:cNvGrpSpPr/>
          <p:nvPr/>
        </p:nvGrpSpPr>
        <p:grpSpPr>
          <a:xfrm>
            <a:off x="5027930" y="4094480"/>
            <a:ext cx="4167505" cy="1033780"/>
            <a:chOff x="7918" y="4155"/>
            <a:chExt cx="6563" cy="1628"/>
          </a:xfrm>
        </p:grpSpPr>
        <p:pic>
          <p:nvPicPr>
            <p:cNvPr id="785" name="Google Shape;785;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6" name="Google Shape;786;p7"/>
            <p:cNvSpPr/>
            <p:nvPr/>
          </p:nvSpPr>
          <p:spPr>
            <a:xfrm>
              <a:off x="8501" y="4364"/>
              <a:ext cx="5397"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B. 64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7" name="Google Shape;787;p7"/>
          <p:cNvGrpSpPr/>
          <p:nvPr/>
        </p:nvGrpSpPr>
        <p:grpSpPr>
          <a:xfrm>
            <a:off x="5027930" y="5373370"/>
            <a:ext cx="4167505" cy="1033780"/>
            <a:chOff x="7918" y="4155"/>
            <a:chExt cx="6563" cy="1628"/>
          </a:xfrm>
        </p:grpSpPr>
        <p:pic>
          <p:nvPicPr>
            <p:cNvPr id="788" name="Google Shape;788;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9" name="Google Shape;789;p7"/>
            <p:cNvSpPr/>
            <p:nvPr/>
          </p:nvSpPr>
          <p:spPr>
            <a:xfrm>
              <a:off x="8477"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C. 63 dân tộc </a:t>
              </a:r>
              <a:endParaRPr sz="4400" b="1" i="0" u="none" strike="noStrike" cap="none">
                <a:solidFill>
                  <a:srgbClr val="222A35"/>
                </a:solidFill>
                <a:latin typeface="Times New Roman"/>
                <a:ea typeface="Times New Roman"/>
                <a:cs typeface="Times New Roman"/>
                <a:sym typeface="Times New Roman"/>
              </a:endParaRPr>
            </a:p>
          </p:txBody>
        </p:sp>
      </p:grpSp>
      <p:pic>
        <p:nvPicPr>
          <p:cNvPr id="790" name="Google Shape;790;p7"/>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
                                        </p:tgtEl>
                                        <p:attrNameLst>
                                          <p:attrName>style.visibility</p:attrName>
                                        </p:attrNameLst>
                                      </p:cBhvr>
                                      <p:to>
                                        <p:strVal val="visible"/>
                                      </p:to>
                                    </p:set>
                                    <p:animEffect transition="in" filter="fade">
                                      <p:cBhvr>
                                        <p:cTn id="17" dur="500"/>
                                        <p:tgtEl>
                                          <p:spTgt spid="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gtEl>
                                        <p:attrNameLst>
                                          <p:attrName>style.visibility</p:attrName>
                                        </p:attrNameLst>
                                      </p:cBhvr>
                                      <p:to>
                                        <p:strVal val="visible"/>
                                      </p:to>
                                    </p:set>
                                    <p:animEffect transition="in" filter="fade">
                                      <p:cBhvr>
                                        <p:cTn id="22" dur="500"/>
                                        <p:tgtEl>
                                          <p:spTgt spid="78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790"/>
                                        </p:tgtEl>
                                        <p:attrNameLst>
                                          <p:attrName>style.visibility</p:attrName>
                                        </p:attrNameLst>
                                      </p:cBhvr>
                                      <p:to>
                                        <p:strVal val="visible"/>
                                      </p:to>
                                    </p:set>
                                    <p:anim calcmode="lin" valueType="num">
                                      <p:cBhvr additive="base">
                                        <p:cTn id="27" dur="250"/>
                                        <p:tgtEl>
                                          <p:spTgt spid="790"/>
                                        </p:tgtEl>
                                        <p:attrNameLst>
                                          <p:attrName>ppt_w</p:attrName>
                                        </p:attrNameLst>
                                      </p:cBhvr>
                                      <p:tavLst>
                                        <p:tav tm="0">
                                          <p:val>
                                            <p:strVal val="0"/>
                                          </p:val>
                                        </p:tav>
                                        <p:tav tm="100000">
                                          <p:val>
                                            <p:strVal val="#ppt_w"/>
                                          </p:val>
                                        </p:tav>
                                      </p:tavLst>
                                    </p:anim>
                                    <p:anim calcmode="lin" valueType="num">
                                      <p:cBhvr additive="base">
                                        <p:cTn id="28" dur="250"/>
                                        <p:tgtEl>
                                          <p:spTgt spid="7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8"/>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97" name="Google Shape;797;p8"/>
          <p:cNvSpPr txBox="1"/>
          <p:nvPr/>
        </p:nvSpPr>
        <p:spPr>
          <a:xfrm>
            <a:off x="3862705" y="831850"/>
            <a:ext cx="6064885" cy="3135630"/>
          </a:xfrm>
          <a:prstGeom prst="rect">
            <a:avLst/>
          </a:prstGeom>
          <a:noFill/>
          <a:ln>
            <a:noFill/>
          </a:ln>
        </p:spPr>
        <p:txBody>
          <a:bodyPr spcFirstLastPara="1" wrap="square" lIns="91425" tIns="45700" rIns="91425" bIns="45700" anchor="t" anchorCtr="0">
            <a:spAutoFit/>
          </a:bodyPr>
          <a:lstStyle/>
          <a:p>
            <a:pPr marL="342900" marR="0" lvl="3" indent="0" algn="ctr" rtl="0">
              <a:lnSpc>
                <a:spcPct val="7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Dân tộc nào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 dân đông nhất?</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Họ sống chủ yếu ở đâu?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Các dân tộc ít người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sống chủ yếu ở đâu?</a:t>
            </a:r>
            <a:endParaRPr sz="3600" b="1" i="0" u="none" strike="noStrike" cap="none">
              <a:solidFill>
                <a:schemeClr val="lt1"/>
              </a:solidFill>
              <a:latin typeface="Times New Roman"/>
              <a:ea typeface="Times New Roman"/>
              <a:cs typeface="Times New Roman"/>
              <a:sym typeface="Times New Roman"/>
            </a:endParaRPr>
          </a:p>
        </p:txBody>
      </p:sp>
      <p:pic>
        <p:nvPicPr>
          <p:cNvPr id="798" name="Google Shape;798;p8"/>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
          <p:cNvPicPr preferRelativeResize="0"/>
          <p:nvPr/>
        </p:nvPicPr>
        <p:blipFill rotWithShape="1">
          <a:blip r:embed="rId3">
            <a:alphaModFix/>
          </a:blip>
          <a:srcRect/>
          <a:stretch/>
        </p:blipFill>
        <p:spPr>
          <a:xfrm>
            <a:off x="1339215" y="281305"/>
            <a:ext cx="10072370" cy="5441950"/>
          </a:xfrm>
          <a:prstGeom prst="rect">
            <a:avLst/>
          </a:prstGeom>
          <a:noFill/>
          <a:ln>
            <a:noFill/>
          </a:ln>
        </p:spPr>
      </p:pic>
      <p:pic>
        <p:nvPicPr>
          <p:cNvPr id="804" name="Google Shape;804;p9" descr="e433bae342638b3dd272"/>
          <p:cNvPicPr preferRelativeResize="0"/>
          <p:nvPr/>
        </p:nvPicPr>
        <p:blipFill rotWithShape="1">
          <a:blip r:embed="rId4">
            <a:alphaModFix/>
          </a:blip>
          <a:srcRect l="5169" t="4119" r="76546" b="57120"/>
          <a:stretch/>
        </p:blipFill>
        <p:spPr>
          <a:xfrm>
            <a:off x="7554595" y="1343025"/>
            <a:ext cx="3677285" cy="5514975"/>
          </a:xfrm>
          <a:prstGeom prst="rect">
            <a:avLst/>
          </a:prstGeom>
          <a:noFill/>
          <a:ln>
            <a:noFill/>
          </a:ln>
        </p:spPr>
      </p:pic>
      <p:sp>
        <p:nvSpPr>
          <p:cNvPr id="805" name="Google Shape;805;p9"/>
          <p:cNvSpPr txBox="1"/>
          <p:nvPr/>
        </p:nvSpPr>
        <p:spPr>
          <a:xfrm>
            <a:off x="3806825" y="1678305"/>
            <a:ext cx="4135120" cy="2306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222A35"/>
                </a:solidFill>
                <a:latin typeface="Times New Roman"/>
                <a:ea typeface="Times New Roman"/>
                <a:cs typeface="Times New Roman"/>
                <a:sym typeface="Times New Roman"/>
              </a:rPr>
              <a:t>Dân tộc </a:t>
            </a:r>
            <a:r>
              <a:rPr lang="en-US" sz="3600" b="1" i="0" u="none" strike="noStrike" cap="none">
                <a:solidFill>
                  <a:srgbClr val="FF0000"/>
                </a:solidFill>
                <a:latin typeface="Times New Roman"/>
                <a:ea typeface="Times New Roman"/>
                <a:cs typeface="Times New Roman"/>
                <a:sym typeface="Times New Roman"/>
              </a:rPr>
              <a:t>Kinh (Việt)</a:t>
            </a:r>
            <a:r>
              <a:rPr lang="en-US" sz="3600" b="1" i="0" u="none" strike="noStrike" cap="none">
                <a:solidFill>
                  <a:srgbClr val="222A35"/>
                </a:solidFill>
                <a:latin typeface="Times New Roman"/>
                <a:ea typeface="Times New Roman"/>
                <a:cs typeface="Times New Roman"/>
                <a:sym typeface="Times New Roman"/>
              </a:rPr>
              <a:t> có số dân </a:t>
            </a:r>
            <a:r>
              <a:rPr lang="en-US" sz="3600" b="1" i="0" u="none" strike="noStrike" cap="none">
                <a:solidFill>
                  <a:srgbClr val="FF0000"/>
                </a:solidFill>
                <a:latin typeface="Times New Roman"/>
                <a:ea typeface="Times New Roman"/>
                <a:cs typeface="Times New Roman"/>
                <a:sym typeface="Times New Roman"/>
              </a:rPr>
              <a:t>đông nhất</a:t>
            </a:r>
            <a:r>
              <a:rPr lang="en-US" sz="3600" b="1" i="0" u="none" strike="noStrike" cap="none">
                <a:solidFill>
                  <a:srgbClr val="222A35"/>
                </a:solidFill>
                <a:latin typeface="Times New Roman"/>
                <a:ea typeface="Times New Roman"/>
                <a:cs typeface="Times New Roman"/>
                <a:sym typeface="Times New Roman"/>
              </a:rPr>
              <a:t>. Sống chủ yếu ở các </a:t>
            </a:r>
            <a:r>
              <a:rPr lang="en-US" sz="3600" b="1" i="0" u="none" strike="noStrike" cap="none">
                <a:solidFill>
                  <a:srgbClr val="FF0000"/>
                </a:solidFill>
                <a:latin typeface="Times New Roman"/>
                <a:ea typeface="Times New Roman"/>
                <a:cs typeface="Times New Roman"/>
                <a:sym typeface="Times New Roman"/>
              </a:rPr>
              <a:t>đồng bằng, ven biển.</a:t>
            </a:r>
            <a:r>
              <a:rPr lang="en-US" sz="3600" b="1" i="0" u="none" strike="noStrike" cap="none">
                <a:solidFill>
                  <a:srgbClr val="222A35"/>
                </a:solidFill>
                <a:latin typeface="Times New Roman"/>
                <a:ea typeface="Times New Roman"/>
                <a:cs typeface="Times New Roman"/>
                <a:sym typeface="Times New Roman"/>
              </a:rPr>
              <a:t> </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theme/theme1.xml><?xml version="1.0" encoding="utf-8"?>
<a:theme xmlns:a="http://schemas.openxmlformats.org/drawingml/2006/main" name="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1160</Words>
  <Application>Microsoft Macintosh PowerPoint</Application>
  <PresentationFormat>Widescreen</PresentationFormat>
  <Paragraphs>111</Paragraphs>
  <Slides>46</Slides>
  <Notes>46</Notes>
  <HiddenSlides>0</HiddenSlides>
  <MMClips>1</MMClips>
  <ScaleCrop>false</ScaleCrop>
  <HeadingPairs>
    <vt:vector size="6" baseType="variant">
      <vt:variant>
        <vt:lpstr>Fonts Used</vt:lpstr>
      </vt:variant>
      <vt:variant>
        <vt:i4>2</vt:i4>
      </vt:variant>
      <vt:variant>
        <vt:lpstr>Theme</vt:lpstr>
      </vt:variant>
      <vt:variant>
        <vt:i4>20</vt:i4>
      </vt:variant>
      <vt:variant>
        <vt:lpstr>Slide Titles</vt:lpstr>
      </vt:variant>
      <vt:variant>
        <vt:i4>46</vt:i4>
      </vt:variant>
    </vt:vector>
  </HeadingPairs>
  <TitlesOfParts>
    <vt:vector size="68" baseType="lpstr">
      <vt:lpstr>Arial</vt:lpstr>
      <vt:lpstr>Times New Roman</vt:lpstr>
      <vt:lpstr>Office 主题​​</vt:lpstr>
      <vt:lpstr>1_Office 主题​​</vt:lpstr>
      <vt:lpstr>2_Office 主题​​</vt:lpstr>
      <vt:lpstr>4_Office 主题​​</vt:lpstr>
      <vt:lpstr>6_Office 主题​​</vt:lpstr>
      <vt:lpstr>7_Office 主题​​</vt:lpstr>
      <vt:lpstr>8_Office 主题​​</vt:lpstr>
      <vt:lpstr>10_Office 主题​​</vt:lpstr>
      <vt:lpstr>11_Office 主题​​</vt:lpstr>
      <vt:lpstr>5_Office 主题​​</vt:lpstr>
      <vt:lpstr>9_Office 主题​​</vt:lpstr>
      <vt:lpstr>16_Office 主题​​</vt:lpstr>
      <vt:lpstr>19_Office 主题​​</vt:lpstr>
      <vt:lpstr>17_Office 主题​​</vt:lpstr>
      <vt:lpstr>18_Office 主题​​</vt:lpstr>
      <vt:lpstr>3_Office 主题​​</vt:lpstr>
      <vt:lpstr>13_Office 主题​​</vt:lpstr>
      <vt:lpstr>14_Office 主题​​</vt:lpstr>
      <vt:lpstr>15_Office 主题​​</vt:lpstr>
      <vt:lpstr>12_Office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智超 高</dc:creator>
  <cp:lastModifiedBy>Vũ Thị Huyên (420000693)</cp:lastModifiedBy>
  <cp:revision>1</cp:revision>
  <dcterms:created xsi:type="dcterms:W3CDTF">2019-03-13T05:38:00Z</dcterms:created>
  <dcterms:modified xsi:type="dcterms:W3CDTF">2022-09-14T08:42:35Z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22359A5FC9AB44779531033C4C0A5F57</vt:lpwstr>
  </property>
  <property fmtid="{D5CDD505-2E9C-101B-9397-08002B2CF9AE}" pid="3" name="KSOProductBuildVer">
    <vt:lpwstr>2057-11.2.0.10351</vt:lpwstr>
  </property>
</Properties>
</file>