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wav" ContentType="audio/wav"/>
  <Override PartName="/ppt/notesSlides/notesSlide5.xml" ContentType="application/vnd.openxmlformats-officedocument.presentationml.notesSlide+xml"/>
  <Override PartName="/ppt/media/audio2.wav" ContentType="audio/wav"/>
  <Override PartName="/ppt/media/audio3.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8"/>
  </p:notesMasterIdLst>
  <p:sldIdLst>
    <p:sldId id="398" r:id="rId3"/>
    <p:sldId id="407" r:id="rId4"/>
    <p:sldId id="414" r:id="rId5"/>
    <p:sldId id="415" r:id="rId6"/>
    <p:sldId id="416" r:id="rId7"/>
    <p:sldId id="421" r:id="rId8"/>
    <p:sldId id="418" r:id="rId9"/>
    <p:sldId id="420" r:id="rId10"/>
    <p:sldId id="412" r:id="rId11"/>
    <p:sldId id="422" r:id="rId12"/>
    <p:sldId id="423" r:id="rId13"/>
    <p:sldId id="425" r:id="rId14"/>
    <p:sldId id="426" r:id="rId15"/>
    <p:sldId id="427" r:id="rId16"/>
    <p:sldId id="430" r:id="rId17"/>
    <p:sldId id="409" r:id="rId18"/>
    <p:sldId id="431" r:id="rId19"/>
    <p:sldId id="389" r:id="rId20"/>
    <p:sldId id="403" r:id="rId21"/>
    <p:sldId id="432" r:id="rId22"/>
    <p:sldId id="410" r:id="rId23"/>
    <p:sldId id="259" r:id="rId24"/>
    <p:sldId id="258" r:id="rId25"/>
    <p:sldId id="390" r:id="rId26"/>
    <p:sldId id="392"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51674"/>
    <a:srgbClr val="FF75AD"/>
    <a:srgbClr val="E8141A"/>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5" autoAdjust="0"/>
    <p:restoredTop sz="91278" autoAdjust="0"/>
  </p:normalViewPr>
  <p:slideViewPr>
    <p:cSldViewPr snapToGrid="0">
      <p:cViewPr varScale="1">
        <p:scale>
          <a:sx n="110" d="100"/>
          <a:sy n="110" d="100"/>
        </p:scale>
        <p:origin x="888" y="17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2022/11/2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835369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16863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596988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15</a:t>
            </a:fld>
            <a:endParaRPr lang="zh-CN" altLang="en-US"/>
          </a:p>
        </p:txBody>
      </p:sp>
    </p:spTree>
    <p:extLst>
      <p:ext uri="{BB962C8B-B14F-4D97-AF65-F5344CB8AC3E}">
        <p14:creationId xmlns:p14="http://schemas.microsoft.com/office/powerpoint/2010/main" val="96533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17</a:t>
            </a:fld>
            <a:endParaRPr lang="zh-CN" altLang="en-US"/>
          </a:p>
        </p:txBody>
      </p:sp>
    </p:spTree>
    <p:extLst>
      <p:ext uri="{BB962C8B-B14F-4D97-AF65-F5344CB8AC3E}">
        <p14:creationId xmlns:p14="http://schemas.microsoft.com/office/powerpoint/2010/main" val="96533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783938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19</a:t>
            </a:fld>
            <a:endParaRPr lang="zh-CN" altLang="en-US"/>
          </a:p>
        </p:txBody>
      </p:sp>
    </p:spTree>
    <p:extLst>
      <p:ext uri="{BB962C8B-B14F-4D97-AF65-F5344CB8AC3E}">
        <p14:creationId xmlns:p14="http://schemas.microsoft.com/office/powerpoint/2010/main" val="1135038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78393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386956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6529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phần</a:t>
            </a:r>
            <a:r>
              <a:rPr lang="en-US" baseline="0" dirty="0"/>
              <a:t> 2.</a:t>
            </a:r>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3</a:t>
            </a:fld>
            <a:endParaRPr lang="zh-CN" altLang="en-US"/>
          </a:p>
        </p:txBody>
      </p:sp>
    </p:spTree>
    <p:extLst>
      <p:ext uri="{BB962C8B-B14F-4D97-AF65-F5344CB8AC3E}">
        <p14:creationId xmlns:p14="http://schemas.microsoft.com/office/powerpoint/2010/main" val="113813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4</a:t>
            </a:fld>
            <a:endParaRPr lang="zh-CN" altLang="en-US"/>
          </a:p>
        </p:txBody>
      </p:sp>
    </p:spTree>
    <p:extLst>
      <p:ext uri="{BB962C8B-B14F-4D97-AF65-F5344CB8AC3E}">
        <p14:creationId xmlns:p14="http://schemas.microsoft.com/office/powerpoint/2010/main" val="12036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5</a:t>
            </a:fld>
            <a:endParaRPr lang="zh-CN" altLang="en-US"/>
          </a:p>
        </p:txBody>
      </p:sp>
    </p:spTree>
    <p:extLst>
      <p:ext uri="{BB962C8B-B14F-4D97-AF65-F5344CB8AC3E}">
        <p14:creationId xmlns:p14="http://schemas.microsoft.com/office/powerpoint/2010/main" val="279366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6</a:t>
            </a:fld>
            <a:endParaRPr lang="zh-CN" altLang="en-US"/>
          </a:p>
        </p:txBody>
      </p:sp>
    </p:spTree>
    <p:extLst>
      <p:ext uri="{BB962C8B-B14F-4D97-AF65-F5344CB8AC3E}">
        <p14:creationId xmlns:p14="http://schemas.microsoft.com/office/powerpoint/2010/main" val="164579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7</a:t>
            </a:fld>
            <a:endParaRPr lang="zh-CN" altLang="en-US"/>
          </a:p>
        </p:txBody>
      </p:sp>
    </p:spTree>
    <p:extLst>
      <p:ext uri="{BB962C8B-B14F-4D97-AF65-F5344CB8AC3E}">
        <p14:creationId xmlns:p14="http://schemas.microsoft.com/office/powerpoint/2010/main" val="299715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59698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11/2/22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23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11/2/22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387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2010601030101010101" pitchFamily="65" charset="-122"/>
                <a:ea typeface="方正行楷简体" panose="02010601030101010101" pitchFamily="65" charset="-122"/>
              </a:rPr>
              <a:t>雪原</a:t>
            </a:r>
            <a:r>
              <a:rPr lang="en-US" altLang="zh-CN" dirty="0">
                <a:solidFill>
                  <a:schemeClr val="accent4"/>
                </a:solidFill>
                <a:latin typeface="方正行楷简体" panose="02010601030101010101" pitchFamily="65" charset="-122"/>
                <a:ea typeface="方正行楷简体" panose="02010601030101010101" pitchFamily="65" charset="-122"/>
              </a:rPr>
              <a:t>PPT</a:t>
            </a:r>
            <a:endParaRPr lang="zh-CN" altLang="en-US" dirty="0">
              <a:solidFill>
                <a:schemeClr val="accent4"/>
              </a:solidFill>
              <a:latin typeface="方正行楷简体" panose="02010601030101010101" pitchFamily="65" charset="-122"/>
              <a:ea typeface="方正行楷简体" panose="02010601030101010101"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2022/11/2</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2.xml"/><Relationship Id="rId10" Type="http://schemas.openxmlformats.org/officeDocument/2006/relationships/image" Target="../media/image4.png"/><Relationship Id="rId4" Type="http://schemas.openxmlformats.org/officeDocument/2006/relationships/slideLayout" Target="../slideLayouts/slideLayout8.xml"/><Relationship Id="rId9" Type="http://schemas.openxmlformats.org/officeDocument/2006/relationships/image" Target="../media/image3.png"/><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Content Placeholder 12" descr="cdc42615100be655bf1a"/>
          <p:cNvPicPr>
            <a:picLocks noChangeAspect="1"/>
          </p:cNvPicPr>
          <p:nvPr userDrawn="1"/>
        </p:nvPicPr>
        <p:blipFill>
          <a:blip r:embed="rId14">
            <a:clrChange>
              <a:clrFrom>
                <a:srgbClr val="FFE1E3">
                  <a:alpha val="100000"/>
                </a:srgbClr>
              </a:clrFrom>
              <a:clrTo>
                <a:srgbClr val="FFE1E3">
                  <a:alpha val="100000"/>
                  <a:alpha val="0"/>
                </a:srgbClr>
              </a:clrTo>
            </a:clrChange>
          </a:blip>
          <a:stretch>
            <a:fillRect/>
          </a:stretch>
        </p:blipFill>
        <p:spPr>
          <a:xfrm>
            <a:off x="-1673867" y="-95251"/>
            <a:ext cx="1445585" cy="1445585"/>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8" r:id="rId2"/>
    <p:sldLayoutId id="2147483659" r:id="rId3"/>
    <p:sldLayoutId id="2147483660"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3.png"/><Relationship Id="rId3" Type="http://schemas.microsoft.com/office/2007/relationships/media" Target="../media/media3.mp3"/><Relationship Id="rId21" Type="http://schemas.openxmlformats.org/officeDocument/2006/relationships/slide" Target="slide5.xml"/><Relationship Id="rId7" Type="http://schemas.openxmlformats.org/officeDocument/2006/relationships/image" Target="../media/image17.jpg"/><Relationship Id="rId12" Type="http://schemas.openxmlformats.org/officeDocument/2006/relationships/slide" Target="slide4.xml"/><Relationship Id="rId17" Type="http://schemas.openxmlformats.org/officeDocument/2006/relationships/image" Target="../media/image22.png"/><Relationship Id="rId2" Type="http://schemas.openxmlformats.org/officeDocument/2006/relationships/audio" Target="../media/media2.mp3"/><Relationship Id="rId16" Type="http://schemas.openxmlformats.org/officeDocument/2006/relationships/slide" Target="slide10.xml"/><Relationship Id="rId20" Type="http://schemas.openxmlformats.org/officeDocument/2006/relationships/image" Target="../media/image24.png"/><Relationship Id="rId1" Type="http://schemas.microsoft.com/office/2007/relationships/media" Target="../media/media2.mp3"/><Relationship Id="rId6" Type="http://schemas.openxmlformats.org/officeDocument/2006/relationships/notesSlide" Target="../notesSlides/notesSlide3.xml"/><Relationship Id="rId11" Type="http://schemas.microsoft.com/office/2007/relationships/hdphoto" Target="../media/hdphoto4.wdp"/><Relationship Id="rId24" Type="http://schemas.openxmlformats.org/officeDocument/2006/relationships/image" Target="../media/image25.png"/><Relationship Id="rId5" Type="http://schemas.openxmlformats.org/officeDocument/2006/relationships/slideLayout" Target="../slideLayouts/slideLayout3.xml"/><Relationship Id="rId15" Type="http://schemas.openxmlformats.org/officeDocument/2006/relationships/image" Target="../media/image21.png"/><Relationship Id="rId23" Type="http://schemas.openxmlformats.org/officeDocument/2006/relationships/slide" Target="slide8.xml"/><Relationship Id="rId10" Type="http://schemas.openxmlformats.org/officeDocument/2006/relationships/image" Target="../media/image19.png"/><Relationship Id="rId19" Type="http://schemas.openxmlformats.org/officeDocument/2006/relationships/slide" Target="slide9.xml"/><Relationship Id="rId4" Type="http://schemas.openxmlformats.org/officeDocument/2006/relationships/audio" Target="../media/media3.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audio" Target="../media/audio3.wav"/><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286" y="-852060"/>
            <a:ext cx="12192000" cy="2793365"/>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9713" y="3673367"/>
            <a:ext cx="7205487" cy="120701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76435" flipH="1">
            <a:off x="10518597" y="2640988"/>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536709" y="2370603"/>
            <a:ext cx="5158785" cy="2215991"/>
          </a:xfrm>
          <a:prstGeom prst="rect">
            <a:avLst/>
          </a:prstGeom>
          <a:noFill/>
        </p:spPr>
        <p:txBody>
          <a:bodyPr wrap="none" rtlCol="0">
            <a:spAutoFit/>
          </a:bodyPr>
          <a:lstStyle/>
          <a:p>
            <a:r>
              <a:rPr lang="en-US" altLang="zh-CN" sz="13800" b="1" dirty="0" err="1">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Đại</a:t>
            </a:r>
            <a:r>
              <a:rPr lang="en-US" altLang="zh-CN" sz="13800" b="1" dirty="0">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 </a:t>
            </a:r>
            <a:r>
              <a:rPr lang="en-US" altLang="zh-CN" sz="13800" b="1" dirty="0" err="1">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từ</a:t>
            </a:r>
            <a:endParaRPr lang="zh-CN" altLang="en-US" sz="13800" b="1" dirty="0">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208104" cy="1643762"/>
          </a:xfrm>
          <a:prstGeom prst="rect">
            <a:avLst/>
          </a:prstGeom>
        </p:spPr>
      </p:pic>
      <p:sp>
        <p:nvSpPr>
          <p:cNvPr id="3" name="矩形 2">
            <a:extLst>
              <a:ext uri="{FF2B5EF4-FFF2-40B4-BE49-F238E27FC236}">
                <a16:creationId xmlns:a16="http://schemas.microsoft.com/office/drawing/2014/main" id="{40BCBB2B-0BBF-4B62-84F9-395FBE66BD71}"/>
              </a:ext>
            </a:extLst>
          </p:cNvPr>
          <p:cNvSpPr/>
          <p:nvPr/>
        </p:nvSpPr>
        <p:spPr>
          <a:xfrm>
            <a:off x="5304709" y="1043031"/>
            <a:ext cx="3622787" cy="76944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4400" b="1" dirty="0" err="1">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Luyện</a:t>
            </a:r>
            <a:r>
              <a:rPr lang="en-US" altLang="zh-CN"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từ</a:t>
            </a:r>
            <a:r>
              <a:rPr lang="en-US" altLang="zh-CN"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và</a:t>
            </a:r>
            <a:r>
              <a:rPr lang="en-US" altLang="zh-CN"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câu</a:t>
            </a:r>
            <a:endParaRPr lang="zh-CN" altLang="en-US"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endParaRPr>
          </a:p>
        </p:txBody>
      </p:sp>
      <p:sp>
        <p:nvSpPr>
          <p:cNvPr id="5" name="矩形 4">
            <a:extLst>
              <a:ext uri="{FF2B5EF4-FFF2-40B4-BE49-F238E27FC236}">
                <a16:creationId xmlns:a16="http://schemas.microsoft.com/office/drawing/2014/main" id="{81C4E2C5-F1F6-4B63-9AB6-17E55543267E}"/>
              </a:ext>
            </a:extLst>
          </p:cNvPr>
          <p:cNvSpPr/>
          <p:nvPr/>
        </p:nvSpPr>
        <p:spPr>
          <a:xfrm>
            <a:off x="9018878" y="4852597"/>
            <a:ext cx="1813317" cy="369332"/>
          </a:xfrm>
          <a:prstGeom prst="rect">
            <a:avLst/>
          </a:prstGeom>
        </p:spPr>
        <p:txBody>
          <a:bodyPr wrap="none">
            <a:spAutoFit/>
          </a:bodyPr>
          <a:lstStyle/>
          <a:p>
            <a:r>
              <a:rPr lang="en-US" altLang="zh-CN" b="1" dirty="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a:t>
            </a:r>
            <a:r>
              <a:rPr lang="en-US" altLang="zh-CN" b="1" dirty="0" err="1">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Trang</a:t>
            </a:r>
            <a:r>
              <a:rPr lang="en-US" altLang="zh-CN" b="1" dirty="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 92, 93)</a:t>
            </a:r>
            <a:endParaRPr lang="zh-CN" altLang="en-US" b="1" dirty="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endParaRPr>
          </a:p>
        </p:txBody>
      </p:sp>
      <p:pic>
        <p:nvPicPr>
          <p:cNvPr id="6" name="唯美动人浪漫场景短视频配乐.wav">
            <a:hlinkClick r:id="" action="ppaction://media"/>
            <a:extLst>
              <a:ext uri="{FF2B5EF4-FFF2-40B4-BE49-F238E27FC236}">
                <a16:creationId xmlns:a16="http://schemas.microsoft.com/office/drawing/2014/main" id="{E50A48EA-2526-4048-8CA7-06954D2A74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3792" y="264491"/>
            <a:ext cx="812800" cy="812800"/>
          </a:xfrm>
          <a:prstGeom prst="rect">
            <a:avLst/>
          </a:prstGeom>
        </p:spPr>
      </p:pic>
      <p:pic>
        <p:nvPicPr>
          <p:cNvPr id="14" name="图片 2">
            <a:extLst>
              <a:ext uri="{FF2B5EF4-FFF2-40B4-BE49-F238E27FC236}">
                <a16:creationId xmlns:a16="http://schemas.microsoft.com/office/drawing/2014/main" id="{B874BF21-39F5-48CB-A273-358F88552B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95" y="2831532"/>
            <a:ext cx="5071401" cy="4097691"/>
          </a:xfrm>
          <a:prstGeom prst="rect">
            <a:avLst/>
          </a:prstGeom>
        </p:spPr>
      </p:pic>
    </p:spTree>
    <p:extLst>
      <p:ext uri="{BB962C8B-B14F-4D97-AF65-F5344CB8AC3E}">
        <p14:creationId xmlns:p14="http://schemas.microsoft.com/office/powerpoint/2010/main" val="26285978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ppt_x</p:attrName>
                                        </p:attrNameLst>
                                      </p:cBhvr>
                                      <p:tavLst>
                                        <p:tav tm="0">
                                          <p:val>
                                            <p:strVal val="#ppt_x"/>
                                          </p:val>
                                        </p:tav>
                                        <p:tav tm="100000">
                                          <p:val>
                                            <p:strVal val="#ppt_x"/>
                                          </p:val>
                                        </p:tav>
                                      </p:tavLst>
                                    </p:anim>
                                    <p:anim calcmode="lin" valueType="num">
                                      <p:cBhvr>
                                        <p:cTn id="22"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
                                        </p:tgtEl>
                                        <p:attrNameLst>
                                          <p:attrName>ppt_y</p:attrName>
                                        </p:attrNameLst>
                                      </p:cBhvr>
                                      <p:tavLst>
                                        <p:tav tm="0">
                                          <p:val>
                                            <p:strVal val="#ppt_y"/>
                                          </p:val>
                                        </p:tav>
                                        <p:tav tm="100000">
                                          <p:val>
                                            <p:strVal val="#ppt_y"/>
                                          </p:val>
                                        </p:tav>
                                      </p:tavLst>
                                    </p:anim>
                                    <p:anim calcmode="lin" valueType="num">
                                      <p:cBhvr>
                                        <p:cTn id="4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
                                        </p:tgtEl>
                                      </p:cBhvr>
                                    </p:animEffect>
                                  </p:childTnLst>
                                </p:cTn>
                              </p:par>
                            </p:childTnLst>
                          </p:cTn>
                        </p:par>
                        <p:par>
                          <p:cTn id="50" fill="hold">
                            <p:stCondLst>
                              <p:cond delay="700"/>
                            </p:stCondLst>
                            <p:childTnLst>
                              <p:par>
                                <p:cTn id="51" presetID="22" presetClass="entr" presetSubtype="8"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1200"/>
                            </p:stCondLst>
                            <p:childTnLst>
                              <p:par>
                                <p:cTn id="55" presetID="42"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anim calcmode="lin" valueType="num">
                                      <p:cBhvr>
                                        <p:cTn id="58" dur="500" fill="hold"/>
                                        <p:tgtEl>
                                          <p:spTgt spid="5"/>
                                        </p:tgtEl>
                                        <p:attrNameLst>
                                          <p:attrName>ppt_x</p:attrName>
                                        </p:attrNameLst>
                                      </p:cBhvr>
                                      <p:tavLst>
                                        <p:tav tm="0">
                                          <p:val>
                                            <p:strVal val="#ppt_x"/>
                                          </p:val>
                                        </p:tav>
                                        <p:tav tm="100000">
                                          <p:val>
                                            <p:strVal val="#ppt_x"/>
                                          </p:val>
                                        </p:tav>
                                      </p:tavLst>
                                    </p:anim>
                                    <p:anim calcmode="lin" valueType="num">
                                      <p:cBhvr>
                                        <p:cTn id="5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6" fill="hold" display="0">
                  <p:stCondLst>
                    <p:cond delay="indefinite"/>
                  </p:stCondLst>
                  <p:endCondLst>
                    <p:cond evt="onStopAudio" delay="0">
                      <p:tgtEl>
                        <p:sldTgt/>
                      </p:tgtEl>
                    </p:cond>
                  </p:endCondLst>
                </p:cTn>
                <p:tgtEl>
                  <p:spTgt spid="6"/>
                </p:tgtEl>
              </p:cMediaNode>
            </p:audio>
          </p:childTnLst>
        </p:cTn>
      </p:par>
    </p:tnLst>
    <p:bldLst>
      <p:bldP spid="2" grpId="0"/>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988" y="3809745"/>
            <a:ext cx="1912232" cy="30158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66212" y="3585201"/>
            <a:ext cx="1874106" cy="29443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1302" y="3823589"/>
            <a:ext cx="1805465" cy="2760784"/>
          </a:xfrm>
          <a:prstGeom prst="rect">
            <a:avLst/>
          </a:prstGeom>
        </p:spPr>
      </p:pic>
      <p:grpSp>
        <p:nvGrpSpPr>
          <p:cNvPr id="9" name="Group 8"/>
          <p:cNvGrpSpPr/>
          <p:nvPr/>
        </p:nvGrpSpPr>
        <p:grpSpPr>
          <a:xfrm>
            <a:off x="64129" y="-20165"/>
            <a:ext cx="4039727" cy="3332775"/>
            <a:chOff x="1081794" y="534747"/>
            <a:chExt cx="4039727" cy="3332775"/>
          </a:xfrm>
        </p:grpSpPr>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7994">
              <a:off x="1081794" y="534747"/>
              <a:ext cx="4039727" cy="3332775"/>
            </a:xfrm>
            <a:prstGeom prst="rect">
              <a:avLst/>
            </a:prstGeom>
          </p:spPr>
        </p:pic>
        <p:sp>
          <p:nvSpPr>
            <p:cNvPr id="8" name="Rectangle 7"/>
            <p:cNvSpPr/>
            <p:nvPr/>
          </p:nvSpPr>
          <p:spPr>
            <a:xfrm>
              <a:off x="1803278" y="1043119"/>
              <a:ext cx="2917578" cy="1569660"/>
            </a:xfrm>
            <a:prstGeom prst="rect">
              <a:avLst/>
            </a:prstGeom>
          </p:spPr>
          <p:txBody>
            <a:bodyPr wrap="square">
              <a:spAutoFit/>
            </a:bodyPr>
            <a:lstStyle/>
            <a:p>
              <a:pPr algn="ctr"/>
              <a:r>
                <a:rPr lang="en-US" altLang="en-US" sz="2400" dirty="0">
                  <a:solidFill>
                    <a:srgbClr val="002060"/>
                  </a:solidFill>
                  <a:latin typeface="UTM Neo Sans Intel" pitchFamily="18" charset="0"/>
                  <a:cs typeface="Times New Roman" pitchFamily="18" charset="0"/>
                </a:rPr>
                <a:t>Theo </a:t>
              </a:r>
              <a:r>
                <a:rPr lang="en-US" altLang="en-US" sz="2400" b="1" dirty="0" err="1">
                  <a:solidFill>
                    <a:srgbClr val="002060"/>
                  </a:solidFill>
                  <a:latin typeface="UTM Neo Sans Intel" pitchFamily="18" charset="0"/>
                  <a:cs typeface="Times New Roman" pitchFamily="18" charset="0"/>
                </a:rPr>
                <a:t>tớ</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quý</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nhất</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là</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lúa</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gạo</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Các</a:t>
              </a:r>
              <a:r>
                <a:rPr lang="en-US" altLang="en-US" sz="2400" b="1" dirty="0">
                  <a:solidFill>
                    <a:srgbClr val="002060"/>
                  </a:solidFill>
                  <a:latin typeface="UTM Neo Sans Intel" pitchFamily="18" charset="0"/>
                  <a:cs typeface="Times New Roman" pitchFamily="18" charset="0"/>
                </a:rPr>
                <a:t> </a:t>
              </a:r>
              <a:r>
                <a:rPr lang="en-US" altLang="en-US" sz="2400" b="1" dirty="0" err="1">
                  <a:solidFill>
                    <a:srgbClr val="002060"/>
                  </a:solidFill>
                  <a:latin typeface="UTM Neo Sans Intel" pitchFamily="18" charset="0"/>
                  <a:cs typeface="Times New Roman" pitchFamily="18" charset="0"/>
                </a:rPr>
                <a:t>cậu</a:t>
              </a:r>
              <a:r>
                <a:rPr lang="en-US" altLang="en-US" sz="2400" i="1"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có</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thấy</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ai</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không</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ăn</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mà</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sống</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được</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không</a:t>
              </a:r>
              <a:r>
                <a:rPr lang="en-US" altLang="en-US" sz="2400" dirty="0">
                  <a:solidFill>
                    <a:srgbClr val="002060"/>
                  </a:solidFill>
                  <a:latin typeface="UTM Neo Sans Intel" pitchFamily="18" charset="0"/>
                  <a:cs typeface="Times New Roman" pitchFamily="18" charset="0"/>
                </a:rPr>
                <a:t>?</a:t>
              </a:r>
              <a:endParaRPr lang="en-US" sz="2400" dirty="0">
                <a:solidFill>
                  <a:srgbClr val="002060"/>
                </a:solidFill>
              </a:endParaRPr>
            </a:p>
          </p:txBody>
        </p:sp>
      </p:grpSp>
      <p:sp>
        <p:nvSpPr>
          <p:cNvPr id="20" name="Oval 19"/>
          <p:cNvSpPr/>
          <p:nvPr/>
        </p:nvSpPr>
        <p:spPr>
          <a:xfrm>
            <a:off x="1544777" y="477575"/>
            <a:ext cx="581748" cy="49108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4" name="Straight Arrow Connector 23"/>
          <p:cNvCxnSpPr>
            <a:stCxn id="20" idx="4"/>
            <a:endCxn id="31" idx="0"/>
          </p:cNvCxnSpPr>
          <p:nvPr/>
        </p:nvCxnSpPr>
        <p:spPr>
          <a:xfrm flipH="1">
            <a:off x="1277311" y="968663"/>
            <a:ext cx="558340" cy="2232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526770" y="864886"/>
            <a:ext cx="581748" cy="49108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7" name="Straight Arrow Connector 26"/>
          <p:cNvCxnSpPr>
            <a:stCxn id="26" idx="5"/>
            <a:endCxn id="40" idx="0"/>
          </p:cNvCxnSpPr>
          <p:nvPr/>
        </p:nvCxnSpPr>
        <p:spPr>
          <a:xfrm>
            <a:off x="3023323" y="1284056"/>
            <a:ext cx="3092530" cy="21065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907658" y="3201435"/>
            <a:ext cx="739305" cy="369332"/>
          </a:xfrm>
          <a:prstGeom prst="rect">
            <a:avLst/>
          </a:prstGeom>
        </p:spPr>
        <p:txBody>
          <a:bodyPr wrap="none">
            <a:spAutoFit/>
          </a:bodyPr>
          <a:lstStyle/>
          <a:p>
            <a:pPr algn="ctr"/>
            <a:r>
              <a:rPr lang="en-US" b="1" dirty="0" err="1">
                <a:solidFill>
                  <a:srgbClr val="0070C0"/>
                </a:solidFill>
                <a:latin typeface="UTM Neo Sans Intel" pitchFamily="18" charset="0"/>
              </a:rPr>
              <a:t>Hùng</a:t>
            </a:r>
            <a:endParaRPr lang="en-US" b="1" dirty="0">
              <a:solidFill>
                <a:srgbClr val="0070C0"/>
              </a:solidFill>
              <a:latin typeface="UTM Neo Sans Intel" pitchFamily="18" charset="0"/>
            </a:endParaRPr>
          </a:p>
        </p:txBody>
      </p:sp>
      <p:sp>
        <p:nvSpPr>
          <p:cNvPr id="33" name="Rectangle 32"/>
          <p:cNvSpPr/>
          <p:nvPr/>
        </p:nvSpPr>
        <p:spPr>
          <a:xfrm>
            <a:off x="4868090" y="3400535"/>
            <a:ext cx="603049" cy="369332"/>
          </a:xfrm>
          <a:prstGeom prst="rect">
            <a:avLst/>
          </a:prstGeom>
        </p:spPr>
        <p:txBody>
          <a:bodyPr wrap="none">
            <a:spAutoFit/>
          </a:bodyPr>
          <a:lstStyle/>
          <a:p>
            <a:pPr algn="ctr"/>
            <a:r>
              <a:rPr lang="en-US" b="1" dirty="0" err="1">
                <a:solidFill>
                  <a:srgbClr val="0070C0"/>
                </a:solidFill>
                <a:latin typeface="UTM Neo Sans Intel" pitchFamily="18" charset="0"/>
              </a:rPr>
              <a:t>Quý</a:t>
            </a:r>
            <a:endParaRPr lang="en-US" b="1" dirty="0">
              <a:solidFill>
                <a:srgbClr val="0070C0"/>
              </a:solidFill>
              <a:latin typeface="UTM Neo Sans Intel" pitchFamily="18" charset="0"/>
            </a:endParaRPr>
          </a:p>
        </p:txBody>
      </p:sp>
      <p:sp>
        <p:nvSpPr>
          <p:cNvPr id="34" name="Rectangle 33"/>
          <p:cNvSpPr/>
          <p:nvPr/>
        </p:nvSpPr>
        <p:spPr>
          <a:xfrm>
            <a:off x="6747864" y="3388749"/>
            <a:ext cx="659155" cy="369332"/>
          </a:xfrm>
          <a:prstGeom prst="rect">
            <a:avLst/>
          </a:prstGeom>
        </p:spPr>
        <p:txBody>
          <a:bodyPr wrap="none">
            <a:spAutoFit/>
          </a:bodyPr>
          <a:lstStyle/>
          <a:p>
            <a:pPr algn="ctr"/>
            <a:r>
              <a:rPr lang="en-US" b="1" dirty="0">
                <a:solidFill>
                  <a:srgbClr val="0070C0"/>
                </a:solidFill>
                <a:latin typeface="UTM Neo Sans Intel" pitchFamily="18" charset="0"/>
              </a:rPr>
              <a:t>Nam</a:t>
            </a:r>
          </a:p>
        </p:txBody>
      </p:sp>
      <p:sp>
        <p:nvSpPr>
          <p:cNvPr id="40" name="Rectangle 39"/>
          <p:cNvSpPr/>
          <p:nvPr/>
        </p:nvSpPr>
        <p:spPr>
          <a:xfrm>
            <a:off x="5899287" y="3390575"/>
            <a:ext cx="433132" cy="369332"/>
          </a:xfrm>
          <a:prstGeom prst="rect">
            <a:avLst/>
          </a:prstGeom>
        </p:spPr>
        <p:txBody>
          <a:bodyPr wrap="none">
            <a:spAutoFit/>
          </a:bodyPr>
          <a:lstStyle/>
          <a:p>
            <a:pPr algn="ctr"/>
            <a:r>
              <a:rPr lang="en-US" b="1" dirty="0" err="1">
                <a:solidFill>
                  <a:srgbClr val="0070C0"/>
                </a:solidFill>
                <a:latin typeface="UTM Neo Sans Intel" pitchFamily="18" charset="0"/>
              </a:rPr>
              <a:t>và</a:t>
            </a:r>
            <a:endParaRPr lang="en-US" b="1" dirty="0">
              <a:solidFill>
                <a:srgbClr val="0070C0"/>
              </a:solidFill>
              <a:latin typeface="UTM Neo Sans Intel" pitchFamily="18" charset="0"/>
            </a:endParaRPr>
          </a:p>
        </p:txBody>
      </p:sp>
      <p:sp>
        <p:nvSpPr>
          <p:cNvPr id="45" name="Rounded Rectangle 44"/>
          <p:cNvSpPr/>
          <p:nvPr/>
        </p:nvSpPr>
        <p:spPr>
          <a:xfrm>
            <a:off x="6032979" y="73317"/>
            <a:ext cx="5992448" cy="2568263"/>
          </a:xfrm>
          <a:prstGeom prst="roundRect">
            <a:avLst/>
          </a:prstGeom>
          <a:solidFill>
            <a:srgbClr val="FF75AD"/>
          </a:solidFill>
          <a:ln w="28575">
            <a:solidFill>
              <a:srgbClr val="E51674"/>
            </a:solidFill>
            <a:prstDash val="solid"/>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600" dirty="0">
              <a:solidFill>
                <a:schemeClr val="tx1"/>
              </a:solidFill>
              <a:effectLst>
                <a:outerShdw blurRad="50800" dist="38100" dir="5400000" algn="t" rotWithShape="0">
                  <a:prstClr val="black">
                    <a:alpha val="40000"/>
                  </a:prstClr>
                </a:outerShdw>
              </a:effectLst>
              <a:latin typeface="UTM Aristote" pitchFamily="18" charset="0"/>
            </a:endParaRPr>
          </a:p>
        </p:txBody>
      </p:sp>
      <p:sp>
        <p:nvSpPr>
          <p:cNvPr id="46" name="Rectangle 45"/>
          <p:cNvSpPr/>
          <p:nvPr/>
        </p:nvSpPr>
        <p:spPr>
          <a:xfrm>
            <a:off x="6032979" y="138224"/>
            <a:ext cx="5992448" cy="830997"/>
          </a:xfrm>
          <a:prstGeom prst="rect">
            <a:avLst/>
          </a:prstGeom>
        </p:spPr>
        <p:txBody>
          <a:bodyPr wrap="square">
            <a:spAutoFit/>
          </a:bodyPr>
          <a:lstStyle/>
          <a:p>
            <a:pPr marL="285750" indent="-285750">
              <a:spcBef>
                <a:spcPts val="1200"/>
              </a:spcBef>
              <a:buFontTx/>
              <a:buChar char="-"/>
            </a:pPr>
            <a:r>
              <a:rPr lang="en-US" sz="2400" dirty="0">
                <a:solidFill>
                  <a:srgbClr val="FFFF00"/>
                </a:solidFill>
                <a:latin typeface="UTM Neo Sans Intel" pitchFamily="18" charset="0"/>
              </a:rPr>
              <a:t>“</a:t>
            </a:r>
            <a:r>
              <a:rPr lang="en-US" sz="2400" dirty="0" err="1">
                <a:solidFill>
                  <a:srgbClr val="FFFF00"/>
                </a:solidFill>
                <a:latin typeface="UTM Neo Sans Intel" pitchFamily="18" charset="0"/>
              </a:rPr>
              <a:t>Tớ</a:t>
            </a:r>
            <a:r>
              <a:rPr lang="en-US" sz="2400" dirty="0">
                <a:solidFill>
                  <a:srgbClr val="FFFF00"/>
                </a:solidFill>
                <a:latin typeface="UTM Neo Sans Intel" pitchFamily="18" charset="0"/>
              </a:rPr>
              <a: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Hùng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để</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tự</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xưng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mình</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khi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nói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chuyện</a:t>
            </a:r>
            <a:r>
              <a:rPr lang="en-US" sz="2400" dirty="0">
                <a:solidFill>
                  <a:schemeClr val="bg1"/>
                </a:solidFill>
                <a:latin typeface="UTM Neo Sans Intel" pitchFamily="18" charset="0"/>
              </a:rPr>
              <a:t>.</a:t>
            </a:r>
          </a:p>
        </p:txBody>
      </p:sp>
      <p:sp>
        <p:nvSpPr>
          <p:cNvPr id="44" name="Rectangle 43"/>
          <p:cNvSpPr/>
          <p:nvPr/>
        </p:nvSpPr>
        <p:spPr>
          <a:xfrm>
            <a:off x="6128676" y="2029064"/>
            <a:ext cx="5992447" cy="461665"/>
          </a:xfrm>
          <a:prstGeom prst="rect">
            <a:avLst/>
          </a:prstGeom>
        </p:spPr>
        <p:txBody>
          <a:bodyPr wrap="square">
            <a:spAutoFit/>
          </a:bodyPr>
          <a:lstStyle/>
          <a:p>
            <a:pPr>
              <a:spcBef>
                <a:spcPts val="1200"/>
              </a:spcBef>
            </a:pPr>
            <a:r>
              <a:rPr lang="en-US" sz="2400" b="1" dirty="0" err="1">
                <a:solidFill>
                  <a:srgbClr val="FFFF00"/>
                </a:solidFill>
                <a:effectLst>
                  <a:outerShdw blurRad="38100" dist="38100" dir="2700000" algn="tl">
                    <a:srgbClr val="000000">
                      <a:alpha val="43137"/>
                    </a:srgbClr>
                  </a:outerShdw>
                </a:effectLst>
                <a:latin typeface="UTM Neo Sans Intel" pitchFamily="18" charset="0"/>
              </a:rPr>
              <a:t>Vậy</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tớ</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và</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cậu</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được</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dùng</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để</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u="sng" dirty="0" err="1">
                <a:solidFill>
                  <a:srgbClr val="FFFF00"/>
                </a:solidFill>
                <a:effectLst>
                  <a:outerShdw blurRad="38100" dist="38100" dir="2700000" algn="tl">
                    <a:srgbClr val="000000">
                      <a:alpha val="43137"/>
                    </a:srgbClr>
                  </a:outerShdw>
                </a:effectLst>
                <a:latin typeface="UTM Neo Sans Intel" pitchFamily="18" charset="0"/>
              </a:rPr>
              <a:t>xưng</a:t>
            </a:r>
            <a:r>
              <a:rPr lang="en-US" sz="2400" b="1" u="sng" dirty="0">
                <a:solidFill>
                  <a:srgbClr val="FFFF00"/>
                </a:solidFill>
                <a:effectLst>
                  <a:outerShdw blurRad="38100" dist="38100" dir="2700000" algn="tl">
                    <a:srgbClr val="000000">
                      <a:alpha val="43137"/>
                    </a:srgbClr>
                  </a:outerShdw>
                </a:effectLst>
                <a:latin typeface="UTM Neo Sans Intel" pitchFamily="18" charset="0"/>
              </a:rPr>
              <a:t> </a:t>
            </a:r>
            <a:r>
              <a:rPr lang="en-US" sz="2400" b="1" u="sng" dirty="0" err="1">
                <a:solidFill>
                  <a:srgbClr val="FFFF00"/>
                </a:solidFill>
                <a:effectLst>
                  <a:outerShdw blurRad="38100" dist="38100" dir="2700000" algn="tl">
                    <a:srgbClr val="000000">
                      <a:alpha val="43137"/>
                    </a:srgbClr>
                  </a:outerShdw>
                </a:effectLst>
                <a:latin typeface="UTM Neo Sans Intel" pitchFamily="18" charset="0"/>
              </a:rPr>
              <a:t>hô</a:t>
            </a:r>
            <a:r>
              <a:rPr lang="en-US" sz="2400" b="1" dirty="0">
                <a:solidFill>
                  <a:srgbClr val="FFFF00"/>
                </a:solidFill>
                <a:effectLst>
                  <a:outerShdw blurRad="38100" dist="38100" dir="2700000" algn="tl">
                    <a:srgbClr val="000000">
                      <a:alpha val="43137"/>
                    </a:srgbClr>
                  </a:outerShdw>
                </a:effectLst>
                <a:latin typeface="UTM Neo Sans Intel" pitchFamily="18" charset="0"/>
              </a:rPr>
              <a:t>.</a:t>
            </a:r>
          </a:p>
        </p:txBody>
      </p:sp>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02123" y="2452363"/>
            <a:ext cx="2093688" cy="4405637"/>
          </a:xfrm>
          <a:prstGeom prst="rect">
            <a:avLst/>
          </a:prstGeom>
        </p:spPr>
      </p:pic>
      <p:sp>
        <p:nvSpPr>
          <p:cNvPr id="58" name="Rectangle 57"/>
          <p:cNvSpPr/>
          <p:nvPr/>
        </p:nvSpPr>
        <p:spPr>
          <a:xfrm>
            <a:off x="6001080" y="1034282"/>
            <a:ext cx="6096000" cy="830997"/>
          </a:xfrm>
          <a:prstGeom prst="rect">
            <a:avLst/>
          </a:prstGeom>
        </p:spPr>
        <p:txBody>
          <a:bodyPr>
            <a:spAutoFit/>
          </a:bodyPr>
          <a:lstStyle/>
          <a:p>
            <a:pPr marL="285750" indent="-285750">
              <a:spcBef>
                <a:spcPts val="1200"/>
              </a:spcBef>
              <a:buFontTx/>
              <a:buChar char="-"/>
            </a:pPr>
            <a:r>
              <a:rPr lang="en-US" sz="2400" dirty="0">
                <a:solidFill>
                  <a:srgbClr val="FFFF00"/>
                </a:solidFill>
                <a:latin typeface="UTM Neo Sans Intel" pitchFamily="18" charset="0"/>
              </a:rPr>
              <a:t>“</a:t>
            </a:r>
            <a:r>
              <a:rPr lang="en-US" sz="2400" dirty="0" err="1">
                <a:solidFill>
                  <a:srgbClr val="FFFF00"/>
                </a:solidFill>
                <a:latin typeface="UTM Neo Sans Intel" pitchFamily="18" charset="0"/>
              </a:rPr>
              <a:t>Cậu</a:t>
            </a:r>
            <a:r>
              <a:rPr lang="en-US" sz="2400" dirty="0">
                <a:solidFill>
                  <a:srgbClr val="FFFF00"/>
                </a:solidFill>
                <a:latin typeface="UTM Neo Sans Intel" pitchFamily="18" charset="0"/>
              </a:rPr>
              <a: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Hùng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để</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gọi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bạn</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mình</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Quý</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và</a:t>
            </a:r>
            <a:r>
              <a:rPr lang="en-US" sz="2400" dirty="0">
                <a:solidFill>
                  <a:schemeClr val="bg1"/>
                </a:solidFill>
                <a:latin typeface="UTM Neo Sans Intel" pitchFamily="18" charset="0"/>
              </a:rPr>
              <a:t> Nam) </a:t>
            </a:r>
            <a:r>
              <a:rPr lang="en-US" sz="2400" dirty="0" err="1">
                <a:solidFill>
                  <a:schemeClr val="bg1"/>
                </a:solidFill>
                <a:latin typeface="UTM Neo Sans Intel" pitchFamily="18" charset="0"/>
              </a:rPr>
              <a:t>khi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nói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chuyện</a:t>
            </a:r>
            <a:r>
              <a:rPr lang="en-US" sz="2400" dirty="0">
                <a:solidFill>
                  <a:schemeClr val="bg1"/>
                </a:solidFill>
                <a:latin typeface="UTM Neo Sans Intel" pitchFamily="18" charset="0"/>
              </a:rPr>
              <a:t>.</a:t>
            </a:r>
          </a:p>
        </p:txBody>
      </p:sp>
    </p:spTree>
    <p:extLst>
      <p:ext uri="{BB962C8B-B14F-4D97-AF65-F5344CB8AC3E}">
        <p14:creationId xmlns:p14="http://schemas.microsoft.com/office/powerpoint/2010/main" val="6550804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1+#ppt_w/2"/>
                                          </p:val>
                                        </p:tav>
                                        <p:tav tm="100000">
                                          <p:val>
                                            <p:strVal val="#ppt_x"/>
                                          </p:val>
                                        </p:tav>
                                      </p:tavLst>
                                    </p:anim>
                                    <p:anim calcmode="lin" valueType="num">
                                      <p:cBhvr additive="base">
                                        <p:cTn id="17" dur="75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anim calcmode="lin" valueType="num">
                                      <p:cBhvr>
                                        <p:cTn id="34" dur="500" fill="hold"/>
                                        <p:tgtEl>
                                          <p:spTgt spid="34"/>
                                        </p:tgtEl>
                                        <p:attrNameLst>
                                          <p:attrName>ppt_x</p:attrName>
                                        </p:attrNameLst>
                                      </p:cBhvr>
                                      <p:tavLst>
                                        <p:tav tm="0">
                                          <p:val>
                                            <p:strVal val="#ppt_x"/>
                                          </p:val>
                                        </p:tav>
                                        <p:tav tm="100000">
                                          <p:val>
                                            <p:strVal val="#ppt_x"/>
                                          </p:val>
                                        </p:tav>
                                      </p:tavLst>
                                    </p:anim>
                                    <p:anim calcmode="lin" valueType="num">
                                      <p:cBhvr>
                                        <p:cTn id="35" dur="500" fill="hold"/>
                                        <p:tgtEl>
                                          <p:spTgt spid="34"/>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500"/>
                                        <p:tgtEl>
                                          <p:spTgt spid="20"/>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left)">
                                      <p:cBhvr>
                                        <p:cTn id="51" dur="500"/>
                                        <p:tgtEl>
                                          <p:spTgt spid="4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6">
                                            <p:txEl>
                                              <p:pRg st="0" end="0"/>
                                            </p:txEl>
                                          </p:spTgt>
                                        </p:tgtEl>
                                        <p:attrNameLst>
                                          <p:attrName>style.visibility</p:attrName>
                                        </p:attrNameLst>
                                      </p:cBhvr>
                                      <p:to>
                                        <p:strVal val="visible"/>
                                      </p:to>
                                    </p:set>
                                    <p:animEffect transition="in" filter="wipe(left)">
                                      <p:cBhvr>
                                        <p:cTn id="55" dur="500"/>
                                        <p:tgtEl>
                                          <p:spTgt spid="4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heel(1)">
                                      <p:cBhvr>
                                        <p:cTn id="60" dur="500"/>
                                        <p:tgtEl>
                                          <p:spTgt spid="26"/>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up)">
                                      <p:cBhvr>
                                        <p:cTn id="64" dur="500"/>
                                        <p:tgtEl>
                                          <p:spTgt spid="27"/>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left)">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additive="base">
                                        <p:cTn id="77" dur="500" fill="hold"/>
                                        <p:tgtEl>
                                          <p:spTgt spid="57"/>
                                        </p:tgtEl>
                                        <p:attrNameLst>
                                          <p:attrName>ppt_x</p:attrName>
                                        </p:attrNameLst>
                                      </p:cBhvr>
                                      <p:tavLst>
                                        <p:tav tm="0">
                                          <p:val>
                                            <p:strVal val="1+#ppt_w/2"/>
                                          </p:val>
                                        </p:tav>
                                        <p:tav tm="100000">
                                          <p:val>
                                            <p:strVal val="#ppt_x"/>
                                          </p:val>
                                        </p:tav>
                                      </p:tavLst>
                                    </p:anim>
                                    <p:anim calcmode="lin" valueType="num">
                                      <p:cBhvr additive="base">
                                        <p:cTn id="7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anim calcmode="lin" valueType="num">
                                      <p:cBhvr>
                                        <p:cTn id="84" dur="500" fill="hold"/>
                                        <p:tgtEl>
                                          <p:spTgt spid="44"/>
                                        </p:tgtEl>
                                        <p:attrNameLst>
                                          <p:attrName>ppt_x</p:attrName>
                                        </p:attrNameLst>
                                      </p:cBhvr>
                                      <p:tavLst>
                                        <p:tav tm="0">
                                          <p:val>
                                            <p:strVal val="#ppt_x"/>
                                          </p:val>
                                        </p:tav>
                                        <p:tav tm="100000">
                                          <p:val>
                                            <p:strVal val="#ppt_x"/>
                                          </p:val>
                                        </p:tav>
                                      </p:tavLst>
                                    </p:anim>
                                    <p:anim calcmode="lin" valueType="num">
                                      <p:cBhvr>
                                        <p:cTn id="85"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1" grpId="0"/>
      <p:bldP spid="33" grpId="0"/>
      <p:bldP spid="34" grpId="0"/>
      <p:bldP spid="40" grpId="0"/>
      <p:bldP spid="45" grpId="0" animBg="1"/>
      <p:bldP spid="46" grpId="0" build="p"/>
      <p:bldP spid="44"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32979" y="2490729"/>
            <a:ext cx="2093688" cy="4405637"/>
          </a:xfrm>
          <a:prstGeom prst="rect">
            <a:avLst/>
          </a:prstGeom>
        </p:spPr>
      </p:pic>
      <p:pic>
        <p:nvPicPr>
          <p:cNvPr id="2050" name="Picture 2" descr="Bài thơ Chim chích bông - Thư viện mầm non"/>
          <p:cNvPicPr>
            <a:picLocks noChangeAspect="1" noChangeArrowheads="1"/>
          </p:cNvPicPr>
          <p:nvPr/>
        </p:nvPicPr>
        <p:blipFill rotWithShape="1">
          <a:blip r:embed="rId4">
            <a:extLst>
              <a:ext uri="{28A0092B-C50C-407E-A947-70E740481C1C}">
                <a14:useLocalDpi xmlns:a14="http://schemas.microsoft.com/office/drawing/2010/main" val="0"/>
              </a:ext>
            </a:extLst>
          </a:blip>
          <a:srcRect l="25754" r="1"/>
          <a:stretch/>
        </p:blipFill>
        <p:spPr bwMode="auto">
          <a:xfrm>
            <a:off x="494762" y="706342"/>
            <a:ext cx="5025976" cy="4429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Rectangle 20"/>
          <p:cNvSpPr/>
          <p:nvPr/>
        </p:nvSpPr>
        <p:spPr>
          <a:xfrm>
            <a:off x="136229" y="5520087"/>
            <a:ext cx="6604813" cy="646331"/>
          </a:xfrm>
          <a:prstGeom prst="rect">
            <a:avLst/>
          </a:prstGeom>
        </p:spPr>
        <p:txBody>
          <a:bodyPr wrap="square">
            <a:spAutoFit/>
          </a:bodyPr>
          <a:lstStyle/>
          <a:p>
            <a:pPr marL="609600" indent="-609600">
              <a:lnSpc>
                <a:spcPct val="150000"/>
              </a:lnSpc>
              <a:spcBef>
                <a:spcPct val="20000"/>
              </a:spcBef>
            </a:pPr>
            <a:r>
              <a:rPr lang="en-US" altLang="en-US" sz="2400" dirty="0" err="1">
                <a:solidFill>
                  <a:srgbClr val="000000"/>
                </a:solidFill>
                <a:latin typeface="UTM Neo Sans Intel" pitchFamily="18" charset="0"/>
                <a:cs typeface="Times New Roman" pitchFamily="18" charset="0"/>
              </a:rPr>
              <a:t>Chích</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bông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sà</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xuống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vườn</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cải</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Nó</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tìm</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bắt</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sâu</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bọ</a:t>
            </a:r>
            <a:r>
              <a:rPr lang="en-US" altLang="en-US" sz="2400" dirty="0">
                <a:solidFill>
                  <a:srgbClr val="000000"/>
                </a:solidFill>
                <a:latin typeface="UTM Neo Sans Intel" pitchFamily="18" charset="0"/>
                <a:cs typeface="Times New Roman" pitchFamily="18" charset="0"/>
              </a:rPr>
              <a:t>.</a:t>
            </a:r>
          </a:p>
        </p:txBody>
      </p:sp>
      <p:pic>
        <p:nvPicPr>
          <p:cNvPr id="2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294474" y="143865"/>
            <a:ext cx="4869711" cy="2616061"/>
          </a:xfrm>
          <a:prstGeom prst="rect">
            <a:avLst/>
          </a:prstGeom>
        </p:spPr>
      </p:pic>
      <p:sp>
        <p:nvSpPr>
          <p:cNvPr id="23" name="Rectangle 22"/>
          <p:cNvSpPr/>
          <p:nvPr/>
        </p:nvSpPr>
        <p:spPr>
          <a:xfrm>
            <a:off x="7373157" y="675243"/>
            <a:ext cx="2888111" cy="1200329"/>
          </a:xfrm>
          <a:prstGeom prst="rect">
            <a:avLst/>
          </a:prstGeom>
        </p:spPr>
        <p:txBody>
          <a:bodyPr wrap="square">
            <a:spAutoFit/>
          </a:bodyPr>
          <a:lstStyle/>
          <a:p>
            <a:pPr marL="55563" indent="-3175">
              <a:lnSpc>
                <a:spcPct val="150000"/>
              </a:lnSpc>
              <a:spcBef>
                <a:spcPct val="20000"/>
              </a:spcBef>
            </a:pPr>
            <a:r>
              <a:rPr lang="en-US" altLang="en-US" sz="2400" dirty="0" err="1">
                <a:solidFill>
                  <a:srgbClr val="000000"/>
                </a:solidFill>
                <a:latin typeface="UTM Neo Sans Intel" pitchFamily="18" charset="0"/>
                <a:cs typeface="Times New Roman" pitchFamily="18" charset="0"/>
              </a:rPr>
              <a:t>Từ</a:t>
            </a:r>
            <a:r>
              <a:rPr lang="en-US" altLang="en-US" sz="2400" dirty="0">
                <a:solidFill>
                  <a:srgbClr val="000000"/>
                </a:solidFill>
                <a:latin typeface="UTM Neo Sans Intel" pitchFamily="18" charset="0"/>
                <a:cs typeface="Times New Roman" pitchFamily="18" charset="0"/>
              </a:rPr>
              <a:t> </a:t>
            </a:r>
            <a:r>
              <a:rPr lang="en-US" altLang="en-US" sz="2400" b="1" dirty="0">
                <a:solidFill>
                  <a:srgbClr val="000000"/>
                </a:solidFill>
                <a:latin typeface="UTM Neo Sans Intel" pitchFamily="18" charset="0"/>
                <a:cs typeface="Times New Roman" pitchFamily="18" charset="0"/>
              </a:rPr>
              <a:t>“</a:t>
            </a:r>
            <a:r>
              <a:rPr lang="en-US" altLang="en-US" sz="2400" b="1" dirty="0" err="1">
                <a:solidFill>
                  <a:srgbClr val="000000"/>
                </a:solidFill>
                <a:latin typeface="UTM Neo Sans Intel" pitchFamily="18" charset="0"/>
                <a:cs typeface="Times New Roman" pitchFamily="18" charset="0"/>
              </a:rPr>
              <a:t>Nó</a:t>
            </a:r>
            <a:r>
              <a:rPr lang="en-US" altLang="en-US" sz="2400" b="1"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dùng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để</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chỉ</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điều</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gì</a:t>
            </a:r>
            <a:r>
              <a:rPr lang="en-US" altLang="en-US" sz="2400" dirty="0">
                <a:solidFill>
                  <a:srgbClr val="000000"/>
                </a:solidFill>
                <a:latin typeface="UTM Neo Sans Intel" pitchFamily="18" charset="0"/>
                <a:cs typeface="Times New Roman" pitchFamily="18" charset="0"/>
              </a:rPr>
              <a:t>?</a:t>
            </a:r>
          </a:p>
        </p:txBody>
      </p:sp>
      <p:sp>
        <p:nvSpPr>
          <p:cNvPr id="25" name="Rectangle 24"/>
          <p:cNvSpPr/>
          <p:nvPr/>
        </p:nvSpPr>
        <p:spPr>
          <a:xfrm>
            <a:off x="7050161" y="859908"/>
            <a:ext cx="3211109" cy="830997"/>
          </a:xfrm>
          <a:prstGeom prst="rect">
            <a:avLst/>
          </a:prstGeom>
        </p:spPr>
        <p:txBody>
          <a:bodyPr wrap="square">
            <a:spAutoFit/>
          </a:bodyPr>
          <a:lstStyle/>
          <a:p>
            <a:pPr marL="117475" algn="ctr">
              <a:spcBef>
                <a:spcPct val="20000"/>
              </a:spcBef>
            </a:pPr>
            <a:r>
              <a:rPr lang="en-US" altLang="en-US" sz="2400" dirty="0" err="1">
                <a:solidFill>
                  <a:srgbClr val="000000"/>
                </a:solidFill>
                <a:latin typeface="UTM Neo Sans Intel" pitchFamily="18" charset="0"/>
                <a:cs typeface="Times New Roman" pitchFamily="18" charset="0"/>
              </a:rPr>
              <a:t>Từ</a:t>
            </a:r>
            <a:r>
              <a:rPr lang="en-US" altLang="en-US" sz="2400" dirty="0">
                <a:solidFill>
                  <a:srgbClr val="000000"/>
                </a:solidFill>
                <a:latin typeface="UTM Neo Sans Intel" pitchFamily="18" charset="0"/>
                <a:cs typeface="Times New Roman" pitchFamily="18" charset="0"/>
              </a:rPr>
              <a:t>  </a:t>
            </a:r>
            <a:r>
              <a:rPr lang="en-US" altLang="en-US" sz="2400" b="1" dirty="0">
                <a:solidFill>
                  <a:srgbClr val="000000"/>
                </a:solidFill>
                <a:latin typeface="UTM Neo Sans Intel" pitchFamily="18" charset="0"/>
                <a:cs typeface="Times New Roman" pitchFamily="18" charset="0"/>
              </a:rPr>
              <a:t>“</a:t>
            </a:r>
            <a:r>
              <a:rPr lang="en-US" altLang="en-US" sz="2400" b="1" dirty="0" err="1">
                <a:solidFill>
                  <a:srgbClr val="000000"/>
                </a:solidFill>
                <a:latin typeface="UTM Neo Sans Intel" pitchFamily="18" charset="0"/>
                <a:cs typeface="Times New Roman" pitchFamily="18" charset="0"/>
              </a:rPr>
              <a:t>Nó</a:t>
            </a:r>
            <a:r>
              <a:rPr lang="en-US" altLang="en-US" sz="2400" b="1"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dùng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để</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chỉ</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chú</a:t>
            </a:r>
            <a:r>
              <a:rPr lang="en-US" altLang="en-US" sz="2400" dirty="0">
                <a:solidFill>
                  <a:srgbClr val="000000"/>
                </a:solidFill>
                <a:latin typeface="UTM Neo Sans Intel" pitchFamily="18" charset="0"/>
                <a:cs typeface="Times New Roman" pitchFamily="18" charset="0"/>
              </a:rPr>
              <a:t> </a:t>
            </a:r>
            <a:r>
              <a:rPr lang="en-US" altLang="en-US" sz="2400" b="1" i="1" dirty="0" err="1">
                <a:solidFill>
                  <a:srgbClr val="000000"/>
                </a:solidFill>
                <a:latin typeface="UTM Neo Sans Intel" pitchFamily="18" charset="0"/>
                <a:cs typeface="Times New Roman" pitchFamily="18" charset="0"/>
              </a:rPr>
              <a:t>chích</a:t>
            </a:r>
            <a:r>
              <a:rPr lang="en-US" altLang="en-US" sz="2400" b="1" i="1" dirty="0">
                <a:solidFill>
                  <a:srgbClr val="000000"/>
                </a:solidFill>
                <a:latin typeface="UTM Neo Sans Intel" pitchFamily="18" charset="0"/>
                <a:cs typeface="Times New Roman" pitchFamily="18" charset="0"/>
              </a:rPr>
              <a:t> </a:t>
            </a:r>
            <a:r>
              <a:rPr lang="en-US" altLang="en-US" sz="2400" b="1" i="1" dirty="0" err="1">
                <a:solidFill>
                  <a:srgbClr val="000000"/>
                </a:solidFill>
                <a:latin typeface="UTM Neo Sans Intel" pitchFamily="18" charset="0"/>
                <a:cs typeface="Times New Roman" pitchFamily="18" charset="0"/>
              </a:rPr>
              <a:t>bông</a:t>
            </a:r>
            <a:r>
              <a:rPr lang="en-US" altLang="en-US" sz="2400" b="1" i="1"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đó</a:t>
            </a:r>
            <a:r>
              <a:rPr lang="en-US" altLang="en-US" sz="2400" dirty="0">
                <a:solidFill>
                  <a:srgbClr val="000000"/>
                </a:solidFill>
                <a:latin typeface="UTM Neo Sans Intel" pitchFamily="18" charset="0"/>
                <a:cs typeface="Times New Roman" pitchFamily="18" charset="0"/>
              </a:rPr>
              <a:t>!</a:t>
            </a:r>
          </a:p>
        </p:txBody>
      </p:sp>
      <p:sp>
        <p:nvSpPr>
          <p:cNvPr id="28" name="Rectangle 27"/>
          <p:cNvSpPr/>
          <p:nvPr/>
        </p:nvSpPr>
        <p:spPr>
          <a:xfrm>
            <a:off x="6646160" y="565007"/>
            <a:ext cx="4019109" cy="1569660"/>
          </a:xfrm>
          <a:prstGeom prst="rect">
            <a:avLst/>
          </a:prstGeom>
        </p:spPr>
        <p:txBody>
          <a:bodyPr wrap="square">
            <a:spAutoFit/>
          </a:bodyPr>
          <a:lstStyle/>
          <a:p>
            <a:pPr marL="117475" algn="ctr">
              <a:spcBef>
                <a:spcPct val="20000"/>
              </a:spcBef>
            </a:pPr>
            <a:r>
              <a:rPr lang="en-US" altLang="en-US" sz="2400" dirty="0" err="1">
                <a:solidFill>
                  <a:srgbClr val="000000"/>
                </a:solidFill>
                <a:latin typeface="UTM Neo Sans Intel" pitchFamily="18" charset="0"/>
                <a:cs typeface="Times New Roman" pitchFamily="18" charset="0"/>
              </a:rPr>
              <a:t>Tại</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sao</a:t>
            </a:r>
            <a:r>
              <a:rPr lang="en-US" altLang="en-US" sz="2400" dirty="0">
                <a:solidFill>
                  <a:srgbClr val="000000"/>
                </a:solidFill>
                <a:latin typeface="UTM Neo Sans Intel" pitchFamily="18" charset="0"/>
                <a:cs typeface="Times New Roman" pitchFamily="18" charset="0"/>
              </a:rPr>
              <a:t> ta </a:t>
            </a:r>
            <a:r>
              <a:rPr lang="en-US" altLang="en-US" sz="2400" dirty="0" err="1">
                <a:solidFill>
                  <a:srgbClr val="000000"/>
                </a:solidFill>
                <a:latin typeface="UTM Neo Sans Intel" pitchFamily="18" charset="0"/>
                <a:cs typeface="Times New Roman" pitchFamily="18" charset="0"/>
              </a:rPr>
              <a:t>không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nói</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là</a:t>
            </a:r>
            <a:r>
              <a:rPr lang="en-US" altLang="en-US" sz="2400" dirty="0">
                <a:solidFill>
                  <a:srgbClr val="000000"/>
                </a:solidFill>
                <a:latin typeface="UTM Neo Sans Intel" pitchFamily="18" charset="0"/>
                <a:cs typeface="Times New Roman" pitchFamily="18" charset="0"/>
              </a:rPr>
              <a:t> </a:t>
            </a:r>
            <a:r>
              <a:rPr lang="en-US" altLang="en-US" sz="2400" i="1" dirty="0">
                <a:solidFill>
                  <a:srgbClr val="000000"/>
                </a:solidFill>
                <a:latin typeface="UTM Neo Sans Intel" pitchFamily="18" charset="0"/>
                <a:cs typeface="Times New Roman" pitchFamily="18" charset="0"/>
              </a:rPr>
              <a:t>“</a:t>
            </a:r>
            <a:r>
              <a:rPr lang="en-US" altLang="en-US" sz="2400" b="1" i="1" dirty="0" err="1">
                <a:solidFill>
                  <a:srgbClr val="000000"/>
                </a:solidFill>
                <a:latin typeface="UTM Neo Sans Intel" pitchFamily="18" charset="0"/>
                <a:cs typeface="Times New Roman" pitchFamily="18" charset="0"/>
              </a:rPr>
              <a:t>Chích</a:t>
            </a:r>
            <a:r>
              <a:rPr lang="en-US" altLang="en-US" sz="2400" b="1" i="1" dirty="0">
                <a:solidFill>
                  <a:srgbClr val="000000"/>
                </a:solidFill>
                <a:latin typeface="UTM Neo Sans Intel" pitchFamily="18" charset="0"/>
                <a:cs typeface="Times New Roman" pitchFamily="18" charset="0"/>
              </a:rPr>
              <a:t> </a:t>
            </a:r>
            <a:r>
              <a:rPr lang="en-US" altLang="en-US" sz="2400" b="1" i="1" dirty="0" err="1">
                <a:solidFill>
                  <a:srgbClr val="000000"/>
                </a:solidFill>
                <a:latin typeface="UTM Neo Sans Intel" pitchFamily="18" charset="0"/>
                <a:cs typeface="Times New Roman" pitchFamily="18" charset="0"/>
              </a:rPr>
              <a:t>bông</a:t>
            </a:r>
            <a:r>
              <a:rPr lang="en-US" altLang="en-US" sz="2400" i="1" dirty="0">
                <a:solidFill>
                  <a:srgbClr val="000000"/>
                </a:solidFill>
                <a:latin typeface="UTM Neo Sans Intel" pitchFamily="18" charset="0"/>
                <a:cs typeface="Times New Roman" pitchFamily="18" charset="0"/>
              </a:rPr>
              <a:t> </a:t>
            </a:r>
            <a:r>
              <a:rPr lang="en-US" altLang="en-US" sz="2400" i="1" dirty="0" err="1">
                <a:solidFill>
                  <a:srgbClr val="000000"/>
                </a:solidFill>
                <a:latin typeface="UTM Neo Sans Intel" pitchFamily="18" charset="0"/>
                <a:cs typeface="Times New Roman" pitchFamily="18" charset="0"/>
              </a:rPr>
              <a:t>tìm</a:t>
            </a:r>
            <a:r>
              <a:rPr lang="en-US" altLang="en-US" sz="2400" i="1" dirty="0">
                <a:solidFill>
                  <a:srgbClr val="000000"/>
                </a:solidFill>
                <a:latin typeface="UTM Neo Sans Intel" pitchFamily="18" charset="0"/>
                <a:cs typeface="Times New Roman" pitchFamily="18" charset="0"/>
              </a:rPr>
              <a:t> </a:t>
            </a:r>
            <a:r>
              <a:rPr lang="en-US" altLang="en-US" sz="2400" i="1" dirty="0" err="1">
                <a:solidFill>
                  <a:srgbClr val="000000"/>
                </a:solidFill>
                <a:latin typeface="UTM Neo Sans Intel" pitchFamily="18" charset="0"/>
                <a:cs typeface="Times New Roman" pitchFamily="18" charset="0"/>
              </a:rPr>
              <a:t>bắt</a:t>
            </a:r>
            <a:r>
              <a:rPr lang="en-US" altLang="en-US" sz="2400" i="1" dirty="0">
                <a:solidFill>
                  <a:srgbClr val="000000"/>
                </a:solidFill>
                <a:latin typeface="UTM Neo Sans Intel" pitchFamily="18" charset="0"/>
                <a:cs typeface="Times New Roman" pitchFamily="18" charset="0"/>
              </a:rPr>
              <a:t> </a:t>
            </a:r>
            <a:r>
              <a:rPr lang="en-US" altLang="en-US" sz="2400" i="1" dirty="0" err="1">
                <a:solidFill>
                  <a:srgbClr val="000000"/>
                </a:solidFill>
                <a:latin typeface="UTM Neo Sans Intel" pitchFamily="18" charset="0"/>
                <a:cs typeface="Times New Roman" pitchFamily="18" charset="0"/>
              </a:rPr>
              <a:t>sâu</a:t>
            </a:r>
            <a:r>
              <a:rPr lang="en-US" altLang="en-US" sz="2400" i="1" dirty="0">
                <a:solidFill>
                  <a:srgbClr val="000000"/>
                </a:solidFill>
                <a:latin typeface="UTM Neo Sans Intel" pitchFamily="18" charset="0"/>
                <a:cs typeface="Times New Roman" pitchFamily="18" charset="0"/>
              </a:rPr>
              <a:t> </a:t>
            </a:r>
            <a:r>
              <a:rPr lang="en-US" altLang="en-US" sz="2400" i="1" dirty="0" err="1">
                <a:solidFill>
                  <a:srgbClr val="000000"/>
                </a:solidFill>
                <a:latin typeface="UTM Neo Sans Intel" pitchFamily="18" charset="0"/>
                <a:cs typeface="Times New Roman" pitchFamily="18" charset="0"/>
              </a:rPr>
              <a:t>bọ</a:t>
            </a:r>
            <a:r>
              <a:rPr lang="en-US" altLang="en-US" sz="2400" i="1" dirty="0">
                <a:solidFill>
                  <a:srgbClr val="000000"/>
                </a:solidFill>
                <a:latin typeface="UTM Neo Sans Intel" pitchFamily="18" charset="0"/>
                <a:cs typeface="Times New Roman" pitchFamily="18" charset="0"/>
              </a:rPr>
              <a:t>.”</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mà</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lại</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thay</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thế</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từ</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chích</a:t>
            </a:r>
            <a:r>
              <a:rPr lang="en-US" altLang="en-US" sz="2400" b="1"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bông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bằng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từ</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nó</a:t>
            </a:r>
            <a:r>
              <a:rPr lang="en-US" altLang="en-US" sz="2400" dirty="0">
                <a:solidFill>
                  <a:srgbClr val="000000"/>
                </a:solidFill>
                <a:latin typeface="UTM Neo Sans Intel" pitchFamily="18" charset="0"/>
                <a:cs typeface="Times New Roman" pitchFamily="18" charset="0"/>
              </a:rPr>
              <a:t>”?</a:t>
            </a:r>
          </a:p>
        </p:txBody>
      </p:sp>
      <p:sp>
        <p:nvSpPr>
          <p:cNvPr id="29" name="Rectangle 28"/>
          <p:cNvSpPr/>
          <p:nvPr/>
        </p:nvSpPr>
        <p:spPr>
          <a:xfrm>
            <a:off x="6812375" y="934338"/>
            <a:ext cx="3665413" cy="830997"/>
          </a:xfrm>
          <a:prstGeom prst="rect">
            <a:avLst/>
          </a:prstGeom>
        </p:spPr>
        <p:txBody>
          <a:bodyPr wrap="square">
            <a:spAutoFit/>
          </a:bodyPr>
          <a:lstStyle/>
          <a:p>
            <a:pPr marL="117475" algn="ctr">
              <a:spcBef>
                <a:spcPct val="20000"/>
              </a:spcBef>
            </a:pPr>
            <a:r>
              <a:rPr lang="en-US" altLang="en-US" sz="2400" dirty="0" err="1">
                <a:solidFill>
                  <a:srgbClr val="000000"/>
                </a:solidFill>
                <a:latin typeface="UTM Neo Sans Intel" pitchFamily="18" charset="0"/>
                <a:cs typeface="Times New Roman" pitchFamily="18" charset="0"/>
              </a:rPr>
              <a:t>Làm</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như</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thế</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để</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tránh</a:t>
            </a:r>
            <a:r>
              <a:rPr lang="en-US" altLang="en-US" sz="2400" b="1"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bị</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lặp</a:t>
            </a:r>
            <a:r>
              <a:rPr lang="en-US" altLang="en-US" sz="2400" b="1"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từ</a:t>
            </a:r>
            <a:r>
              <a:rPr lang="en-US" altLang="en-US" sz="2400" b="1" dirty="0">
                <a:solidFill>
                  <a:srgbClr val="000000"/>
                </a:solidFill>
                <a:latin typeface="UTM Neo Sans Intel" pitchFamily="18" charset="0"/>
                <a:cs typeface="Times New Roman" pitchFamily="18" charset="0"/>
              </a:rPr>
              <a:t> </a:t>
            </a:r>
            <a:r>
              <a:rPr lang="en-US" altLang="en-US" sz="2400" dirty="0">
                <a:solidFill>
                  <a:srgbClr val="000000"/>
                </a:solidFill>
                <a:latin typeface="UTM Neo Sans Intel" pitchFamily="18" charset="0"/>
                <a:cs typeface="Times New Roman" pitchFamily="18" charset="0"/>
              </a:rPr>
              <a:t>“</a:t>
            </a:r>
            <a:r>
              <a:rPr lang="en-US" altLang="en-US" sz="2400" dirty="0" err="1">
                <a:solidFill>
                  <a:srgbClr val="000000"/>
                </a:solidFill>
                <a:latin typeface="UTM Neo Sans Intel" pitchFamily="18" charset="0"/>
                <a:cs typeface="Times New Roman" pitchFamily="18" charset="0"/>
              </a:rPr>
              <a:t>chích</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bông</a:t>
            </a:r>
            <a:r>
              <a:rPr lang="en-US" altLang="en-US" sz="2400" dirty="0">
                <a:solidFill>
                  <a:srgbClr val="000000"/>
                </a:solidFill>
                <a:latin typeface="UTM Neo Sans Intel" pitchFamily="18" charset="0"/>
                <a:cs typeface="Times New Roman" pitchFamily="18" charset="0"/>
              </a:rPr>
              <a:t>”.</a:t>
            </a:r>
          </a:p>
        </p:txBody>
      </p:sp>
      <p:grpSp>
        <p:nvGrpSpPr>
          <p:cNvPr id="3" name="Group 2"/>
          <p:cNvGrpSpPr/>
          <p:nvPr/>
        </p:nvGrpSpPr>
        <p:grpSpPr>
          <a:xfrm>
            <a:off x="8173915" y="143865"/>
            <a:ext cx="3898760" cy="4518509"/>
            <a:chOff x="8222363" y="563526"/>
            <a:chExt cx="3898760" cy="2764465"/>
          </a:xfrm>
        </p:grpSpPr>
        <p:sp>
          <p:nvSpPr>
            <p:cNvPr id="45" name="Rounded Rectangle 44"/>
            <p:cNvSpPr/>
            <p:nvPr/>
          </p:nvSpPr>
          <p:spPr>
            <a:xfrm>
              <a:off x="8222363" y="563526"/>
              <a:ext cx="3898760" cy="2764465"/>
            </a:xfrm>
            <a:prstGeom prst="roundRect">
              <a:avLst/>
            </a:prstGeom>
            <a:solidFill>
              <a:schemeClr val="accent2">
                <a:lumMod val="40000"/>
                <a:lumOff val="60000"/>
              </a:schemeClr>
            </a:solidFill>
            <a:ln w="28575">
              <a:solidFill>
                <a:schemeClr val="accent2"/>
              </a:solidFill>
              <a:prstDash val="solid"/>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600" dirty="0">
                <a:solidFill>
                  <a:schemeClr val="tx1"/>
                </a:solidFill>
                <a:effectLst>
                  <a:outerShdw blurRad="50800" dist="38100" dir="5400000" algn="t" rotWithShape="0">
                    <a:prstClr val="black">
                      <a:alpha val="40000"/>
                    </a:prstClr>
                  </a:outerShdw>
                </a:effectLst>
                <a:latin typeface="UTM Aristote" pitchFamily="18" charset="0"/>
              </a:endParaRPr>
            </a:p>
          </p:txBody>
        </p:sp>
        <p:sp>
          <p:nvSpPr>
            <p:cNvPr id="46" name="Rectangle 45"/>
            <p:cNvSpPr/>
            <p:nvPr/>
          </p:nvSpPr>
          <p:spPr>
            <a:xfrm>
              <a:off x="8311890" y="940400"/>
              <a:ext cx="3719703" cy="2127796"/>
            </a:xfrm>
            <a:prstGeom prst="rect">
              <a:avLst/>
            </a:prstGeom>
          </p:spPr>
          <p:txBody>
            <a:bodyPr wrap="square">
              <a:spAutoFit/>
            </a:bodyPr>
            <a:lstStyle/>
            <a:p>
              <a:pPr algn="just">
                <a:lnSpc>
                  <a:spcPct val="150000"/>
                </a:lnSpc>
                <a:spcBef>
                  <a:spcPts val="1200"/>
                </a:spcBef>
              </a:pPr>
              <a:r>
                <a:rPr lang="en-US" sz="2800" dirty="0">
                  <a:solidFill>
                    <a:srgbClr val="FFFF00"/>
                  </a:solidFill>
                  <a:latin typeface="UTM Neo Sans Intel" pitchFamily="18" charset="0"/>
                </a:rPr>
                <a:t>“</a:t>
              </a:r>
              <a:r>
                <a:rPr lang="en-US" sz="2800" dirty="0" err="1">
                  <a:solidFill>
                    <a:srgbClr val="FFFF00"/>
                  </a:solidFill>
                  <a:latin typeface="UTM Neo Sans Intel" pitchFamily="18" charset="0"/>
                </a:rPr>
                <a:t>Nó</a:t>
              </a:r>
              <a:r>
                <a:rPr lang="en-US" sz="2800" dirty="0">
                  <a:solidFill>
                    <a:srgbClr val="FFFF00"/>
                  </a:solidFill>
                  <a:latin typeface="UTM Neo Sans Intel" pitchFamily="18" charset="0"/>
                </a:rPr>
                <a:t>”</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dùng</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để</a:t>
              </a:r>
              <a:r>
                <a:rPr lang="en-US" sz="2800" dirty="0">
                  <a:solidFill>
                    <a:schemeClr val="bg1"/>
                  </a:solidFill>
                  <a:latin typeface="UTM Neo Sans Intel" pitchFamily="18" charset="0"/>
                </a:rPr>
                <a:t> </a:t>
              </a:r>
              <a:r>
                <a:rPr lang="en-US" sz="2800" b="1" u="sng" dirty="0" err="1">
                  <a:solidFill>
                    <a:schemeClr val="bg1"/>
                  </a:solidFill>
                  <a:latin typeface="UTM Neo Sans Intel" pitchFamily="18" charset="0"/>
                </a:rPr>
                <a:t>thay</a:t>
              </a:r>
              <a:r>
                <a:rPr lang="en-US" sz="2800" b="1" u="sng" dirty="0">
                  <a:solidFill>
                    <a:schemeClr val="bg1"/>
                  </a:solidFill>
                  <a:latin typeface="UTM Neo Sans Intel" pitchFamily="18" charset="0"/>
                </a:rPr>
                <a:t> </a:t>
              </a:r>
              <a:r>
                <a:rPr lang="en-US" sz="2800" b="1" u="sng" dirty="0" err="1">
                  <a:solidFill>
                    <a:schemeClr val="bg1"/>
                  </a:solidFill>
                  <a:latin typeface="UTM Neo Sans Intel" pitchFamily="18" charset="0"/>
                </a:rPr>
                <a:t>thế</a:t>
              </a:r>
              <a:r>
                <a:rPr lang="en-US" sz="2800" b="1" dirty="0">
                  <a:solidFill>
                    <a:schemeClr val="bg1"/>
                  </a:solidFill>
                  <a:latin typeface="UTM Neo Sans Intel" pitchFamily="18" charset="0"/>
                </a:rPr>
                <a:t> </a:t>
              </a:r>
              <a:r>
                <a:rPr lang="en-US" sz="2800" dirty="0" err="1">
                  <a:solidFill>
                    <a:schemeClr val="bg1"/>
                  </a:solidFill>
                  <a:latin typeface="UTM Neo Sans Intel" pitchFamily="18" charset="0"/>
                </a:rPr>
                <a:t>cho</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danh</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từ</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chích</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bông</a:t>
              </a:r>
              <a:r>
                <a:rPr lang="en-US" sz="2800" dirty="0">
                  <a:solidFill>
                    <a:schemeClr val="bg1"/>
                  </a:solidFill>
                  <a:latin typeface="UTM Neo Sans Intel" pitchFamily="18" charset="0"/>
                </a:rPr>
                <a:t>”.</a:t>
              </a:r>
            </a:p>
            <a:p>
              <a:pPr algn="just">
                <a:lnSpc>
                  <a:spcPct val="150000"/>
                </a:lnSpc>
                <a:spcBef>
                  <a:spcPts val="1200"/>
                </a:spcBef>
              </a:pPr>
              <a:r>
                <a:rPr lang="en-US" sz="2800" dirty="0" err="1">
                  <a:solidFill>
                    <a:schemeClr val="bg1"/>
                  </a:solidFill>
                  <a:latin typeface="UTM Neo Sans Intel" pitchFamily="18" charset="0"/>
                </a:rPr>
                <a:t>Việc</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thay</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thế</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từ</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ngữ</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nhằm</a:t>
              </a:r>
              <a:r>
                <a:rPr lang="en-US" sz="2800" dirty="0">
                  <a:solidFill>
                    <a:schemeClr val="bg1"/>
                  </a:solidFill>
                  <a:latin typeface="UTM Neo Sans Intel" pitchFamily="18" charset="0"/>
                </a:rPr>
                <a:t> </a:t>
              </a:r>
              <a:r>
                <a:rPr lang="en-US" sz="2800" b="1" u="sng" dirty="0" err="1">
                  <a:solidFill>
                    <a:schemeClr val="bg1"/>
                  </a:solidFill>
                  <a:latin typeface="UTM Neo Sans Intel" pitchFamily="18" charset="0"/>
                </a:rPr>
                <a:t>tránh</a:t>
              </a:r>
              <a:r>
                <a:rPr lang="en-US" sz="2800" b="1" u="sng" dirty="0">
                  <a:solidFill>
                    <a:schemeClr val="bg1"/>
                  </a:solidFill>
                  <a:latin typeface="UTM Neo Sans Intel" pitchFamily="18" charset="0"/>
                </a:rPr>
                <a:t> </a:t>
              </a:r>
              <a:r>
                <a:rPr lang="en-US" sz="2800" b="1" u="sng" dirty="0" err="1">
                  <a:solidFill>
                    <a:schemeClr val="bg1"/>
                  </a:solidFill>
                  <a:latin typeface="UTM Neo Sans Intel" pitchFamily="18" charset="0"/>
                </a:rPr>
                <a:t>bị</a:t>
              </a:r>
              <a:r>
                <a:rPr lang="en-US" sz="2800" b="1" u="sng" dirty="0">
                  <a:solidFill>
                    <a:schemeClr val="bg1"/>
                  </a:solidFill>
                  <a:latin typeface="UTM Neo Sans Intel" pitchFamily="18" charset="0"/>
                </a:rPr>
                <a:t> </a:t>
              </a:r>
              <a:r>
                <a:rPr lang="en-US" sz="2800" b="1" u="sng" dirty="0" err="1">
                  <a:solidFill>
                    <a:schemeClr val="bg1"/>
                  </a:solidFill>
                  <a:latin typeface="UTM Neo Sans Intel" pitchFamily="18" charset="0"/>
                </a:rPr>
                <a:t>lặp</a:t>
              </a:r>
              <a:r>
                <a:rPr lang="en-US" sz="2800" b="1" u="sng" dirty="0">
                  <a:solidFill>
                    <a:schemeClr val="bg1"/>
                  </a:solidFill>
                  <a:latin typeface="UTM Neo Sans Intel" pitchFamily="18" charset="0"/>
                </a:rPr>
                <a:t> </a:t>
              </a:r>
              <a:r>
                <a:rPr lang="en-US" sz="2800" b="1" u="sng" dirty="0" err="1">
                  <a:solidFill>
                    <a:schemeClr val="bg1"/>
                  </a:solidFill>
                  <a:latin typeface="UTM Neo Sans Intel" pitchFamily="18" charset="0"/>
                </a:rPr>
                <a:t>từ</a:t>
              </a:r>
              <a:r>
                <a:rPr lang="en-US" sz="2800" dirty="0">
                  <a:solidFill>
                    <a:schemeClr val="bg1"/>
                  </a:solidFill>
                  <a:latin typeface="UTM Neo Sans Intel" pitchFamily="18" charset="0"/>
                </a:rPr>
                <a:t>.</a:t>
              </a:r>
            </a:p>
          </p:txBody>
        </p:sp>
      </p:grpSp>
    </p:spTree>
    <p:extLst>
      <p:ext uri="{BB962C8B-B14F-4D97-AF65-F5344CB8AC3E}">
        <p14:creationId xmlns:p14="http://schemas.microsoft.com/office/powerpoint/2010/main" val="35451677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750" fill="hold"/>
                                        <p:tgtEl>
                                          <p:spTgt spid="57"/>
                                        </p:tgtEl>
                                        <p:attrNameLst>
                                          <p:attrName>ppt_x</p:attrName>
                                        </p:attrNameLst>
                                      </p:cBhvr>
                                      <p:tavLst>
                                        <p:tav tm="0">
                                          <p:val>
                                            <p:strVal val="1+#ppt_w/2"/>
                                          </p:val>
                                        </p:tav>
                                        <p:tav tm="100000">
                                          <p:val>
                                            <p:strVal val="#ppt_x"/>
                                          </p:val>
                                        </p:tav>
                                      </p:tavLst>
                                    </p:anim>
                                    <p:anim calcmode="lin" valueType="num">
                                      <p:cBhvr additive="base">
                                        <p:cTn id="22" dur="75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randombar(horizontal)">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3" grpId="1"/>
      <p:bldP spid="23" grpId="2"/>
      <p:bldP spid="25" grpId="0"/>
      <p:bldP spid="25" grpId="1"/>
      <p:bldP spid="25" grpId="2"/>
      <p:bldP spid="28" grpId="0"/>
      <p:bldP spid="28" grpId="1"/>
      <p:bldP spid="28" grpId="2"/>
      <p:bldP spid="29" grpId="0"/>
      <p:bldP spid="2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93135" y="701749"/>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1026041" y="1224415"/>
            <a:ext cx="8389088" cy="4524315"/>
          </a:xfrm>
          <a:prstGeom prst="rect">
            <a:avLst/>
          </a:prstGeom>
          <a:noFill/>
        </p:spPr>
        <p:txBody>
          <a:bodyPr wrap="square" rtlCol="0">
            <a:spAutoFit/>
          </a:bodyPr>
          <a:lstStyle/>
          <a:p>
            <a:pPr algn="just">
              <a:lnSpc>
                <a:spcPct val="150000"/>
              </a:lnSpc>
            </a:pPr>
            <a:r>
              <a:rPr lang="en-US" sz="3200" dirty="0">
                <a:effectLst>
                  <a:outerShdw blurRad="38100" dist="38100" dir="2700000" algn="tl">
                    <a:srgbClr val="000000">
                      <a:alpha val="43137"/>
                    </a:srgbClr>
                  </a:outerShdw>
                </a:effectLst>
                <a:latin typeface="UTM Neo Sans Intel" pitchFamily="18" charset="0"/>
              </a:rPr>
              <a:t>Qua 2 </a:t>
            </a:r>
            <a:r>
              <a:rPr lang="en-US" sz="3200" dirty="0" err="1">
                <a:effectLst>
                  <a:outerShdw blurRad="38100" dist="38100" dir="2700000" algn="tl">
                    <a:srgbClr val="000000">
                      <a:alpha val="43137"/>
                    </a:srgbClr>
                  </a:outerShdw>
                </a:effectLst>
                <a:latin typeface="UTM Neo Sans Intel" pitchFamily="18" charset="0"/>
              </a:rPr>
              <a:t>câu</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vừa</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rồi</a:t>
            </a:r>
            <a:r>
              <a:rPr lang="en-US" sz="3200" dirty="0">
                <a:effectLst>
                  <a:outerShdw blurRad="38100" dist="38100" dir="2700000" algn="tl">
                    <a:srgbClr val="000000">
                      <a:alpha val="43137"/>
                    </a:srgbClr>
                  </a:outerShdw>
                </a:effectLst>
                <a:latin typeface="UTM Neo Sans Intel" pitchFamily="18" charset="0"/>
              </a:rPr>
              <a:t>, ta </a:t>
            </a:r>
            <a:r>
              <a:rPr lang="en-US" sz="3200" dirty="0" err="1">
                <a:effectLst>
                  <a:outerShdw blurRad="38100" dist="38100" dir="2700000" algn="tl">
                    <a:srgbClr val="000000">
                      <a:alpha val="43137"/>
                    </a:srgbClr>
                  </a:outerShdw>
                </a:effectLst>
                <a:latin typeface="UTM Neo Sans Intel" pitchFamily="18" charset="0"/>
              </a:rPr>
              <a:t>thấy</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những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từ</a:t>
            </a:r>
            <a:r>
              <a:rPr lang="en-US" sz="3200" dirty="0">
                <a:effectLst>
                  <a:outerShdw blurRad="38100" dist="38100" dir="2700000" algn="tl">
                    <a:srgbClr val="000000">
                      <a:alpha val="43137"/>
                    </a:srgbClr>
                  </a:outerShdw>
                </a:effectLst>
                <a:latin typeface="UTM Neo Sans Intel" pitchFamily="18" charset="0"/>
              </a:rPr>
              <a:t> in </a:t>
            </a:r>
            <a:r>
              <a:rPr lang="en-US" sz="3200" dirty="0" err="1">
                <a:effectLst>
                  <a:outerShdw blurRad="38100" dist="38100" dir="2700000" algn="tl">
                    <a:srgbClr val="000000">
                      <a:alpha val="43137"/>
                    </a:srgbClr>
                  </a:outerShdw>
                </a:effectLst>
                <a:latin typeface="UTM Neo Sans Intel" pitchFamily="18" charset="0"/>
              </a:rPr>
              <a:t>đậm</a:t>
            </a:r>
            <a:r>
              <a:rPr lang="en-US" sz="3200" dirty="0">
                <a:effectLst>
                  <a:outerShdw blurRad="38100" dist="38100" dir="2700000" algn="tl">
                    <a:srgbClr val="000000">
                      <a:alpha val="43137"/>
                    </a:srgbClr>
                  </a:outerShdw>
                </a:effectLst>
                <a:latin typeface="UTM Neo Sans Intel" pitchFamily="18" charset="0"/>
              </a:rPr>
              <a:t> </a:t>
            </a:r>
            <a:r>
              <a:rPr lang="en-US" sz="3200" i="1" dirty="0">
                <a:effectLst>
                  <a:outerShdw blurRad="38100" dist="38100" dir="2700000" algn="tl">
                    <a:srgbClr val="000000">
                      <a:alpha val="43137"/>
                    </a:srgbClr>
                  </a:outerShdw>
                </a:effectLst>
                <a:latin typeface="UTM Neo Sans Intel" pitchFamily="18" charset="0"/>
              </a:rPr>
              <a:t>“</a:t>
            </a:r>
            <a:r>
              <a:rPr lang="en-US" sz="3200" i="1" dirty="0" err="1">
                <a:effectLst>
                  <a:outerShdw blurRad="38100" dist="38100" dir="2700000" algn="tl">
                    <a:srgbClr val="000000">
                      <a:alpha val="43137"/>
                    </a:srgbClr>
                  </a:outerShdw>
                </a:effectLst>
                <a:latin typeface="UTM Neo Sans Intel" pitchFamily="18" charset="0"/>
              </a:rPr>
              <a:t>tớ</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cậu</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nó</a:t>
            </a:r>
            <a:r>
              <a:rPr lang="en-US" sz="3200" i="1" dirty="0">
                <a:effectLst>
                  <a:outerShdw blurRad="38100" dist="38100" dir="2700000" algn="tl">
                    <a:srgbClr val="000000">
                      <a:alpha val="43137"/>
                    </a:srgbClr>
                  </a:outerShdw>
                </a:effectLst>
                <a:latin typeface="UTM Neo Sans Intel" pitchFamily="18" charset="0"/>
              </a:rPr>
              <a:t>”</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được</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dùng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để</a:t>
            </a:r>
            <a:r>
              <a:rPr lang="en-US" sz="3200"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xưng</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hô</a:t>
            </a:r>
            <a:r>
              <a:rPr lang="en-US" sz="3200" b="1"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hoặc</a:t>
            </a:r>
            <a:r>
              <a:rPr lang="en-US" sz="3200"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thay</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thế</a:t>
            </a:r>
            <a:r>
              <a:rPr lang="en-US" sz="3200" b="1"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một</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danh</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từ</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nào</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đó</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trong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câu</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nhằm</a:t>
            </a:r>
            <a:r>
              <a:rPr lang="en-US" sz="3200"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khỏi</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lặp</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lại</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các</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từ</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ngữ</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ấy</a:t>
            </a:r>
            <a:r>
              <a:rPr lang="en-US" sz="3200" dirty="0">
                <a:effectLst>
                  <a:outerShdw blurRad="38100" dist="38100" dir="2700000" algn="tl">
                    <a:srgbClr val="000000">
                      <a:alpha val="43137"/>
                    </a:srgbClr>
                  </a:outerShdw>
                </a:effectLst>
                <a:latin typeface="UTM Neo Sans Intel" pitchFamily="18" charset="0"/>
              </a:rPr>
              <a:t>. </a:t>
            </a:r>
          </a:p>
          <a:p>
            <a:pPr algn="just">
              <a:lnSpc>
                <a:spcPct val="150000"/>
              </a:lnSpc>
            </a:pP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Những</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từ</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như</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thế</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được</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gọi</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là</a:t>
            </a:r>
            <a:r>
              <a:rPr lang="en-US" sz="3200" i="1" dirty="0">
                <a:effectLst>
                  <a:outerShdw blurRad="38100" dist="38100" dir="2700000" algn="tl">
                    <a:srgbClr val="000000">
                      <a:alpha val="43137"/>
                    </a:srgbClr>
                  </a:outerShdw>
                </a:effectLst>
                <a:latin typeface="UTM Neo Sans Intel" pitchFamily="18" charset="0"/>
              </a:rPr>
              <a:t> </a:t>
            </a:r>
            <a:r>
              <a:rPr lang="en-US" sz="3200" b="1" i="1" dirty="0" err="1">
                <a:solidFill>
                  <a:srgbClr val="FF0000"/>
                </a:solidFill>
                <a:effectLst>
                  <a:outerShdw blurRad="38100" dist="38100" dir="2700000" algn="tl">
                    <a:srgbClr val="000000">
                      <a:alpha val="43137"/>
                    </a:srgbClr>
                  </a:outerShdw>
                </a:effectLst>
                <a:latin typeface="UTM Neo Sans Intel" pitchFamily="18" charset="0"/>
              </a:rPr>
              <a:t>đại</a:t>
            </a:r>
            <a:r>
              <a:rPr lang="en-US" sz="3200" b="1" i="1" dirty="0">
                <a:solidFill>
                  <a:srgbClr val="FF0000"/>
                </a:solidFill>
                <a:effectLst>
                  <a:outerShdw blurRad="38100" dist="38100" dir="2700000" algn="tl">
                    <a:srgbClr val="000000">
                      <a:alpha val="43137"/>
                    </a:srgbClr>
                  </a:outerShdw>
                </a:effectLst>
                <a:latin typeface="UTM Neo Sans Intel" pitchFamily="18" charset="0"/>
              </a:rPr>
              <a:t> </a:t>
            </a:r>
            <a:r>
              <a:rPr lang="en-US" sz="3200" b="1" i="1" dirty="0" err="1">
                <a:solidFill>
                  <a:srgbClr val="FF0000"/>
                </a:solidFill>
                <a:effectLst>
                  <a:outerShdw blurRad="38100" dist="38100" dir="2700000" algn="tl">
                    <a:srgbClr val="000000">
                      <a:alpha val="43137"/>
                    </a:srgbClr>
                  </a:outerShdw>
                </a:effectLst>
                <a:latin typeface="UTM Neo Sans Intel" pitchFamily="18" charset="0"/>
              </a:rPr>
              <a:t>từ</a:t>
            </a:r>
            <a:r>
              <a:rPr lang="en-US" sz="3200" b="1" i="1" dirty="0">
                <a:effectLst>
                  <a:outerShdw blurRad="38100" dist="38100" dir="2700000" algn="tl">
                    <a:srgbClr val="000000">
                      <a:alpha val="43137"/>
                    </a:srgbClr>
                  </a:outerShdw>
                </a:effectLst>
                <a:latin typeface="UTM Neo Sans Intel" pitchFamily="18" charset="0"/>
              </a:rPr>
              <a:t>.</a:t>
            </a:r>
            <a:endParaRPr lang="en-US" altLang="en-US" sz="3200" b="1"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endParaRPr>
          </a:p>
          <a:p>
            <a:pPr>
              <a:lnSpc>
                <a:spcPct val="150000"/>
              </a:lnSpc>
            </a:pPr>
            <a:endParaRPr lang="en-US" sz="3200" dirty="0">
              <a:effectLst>
                <a:outerShdw blurRad="38100" dist="38100" dir="2700000" algn="tl">
                  <a:srgbClr val="000000">
                    <a:alpha val="43137"/>
                  </a:srgbClr>
                </a:outerShdw>
              </a:effectLst>
              <a:latin typeface="UTM Neo Sans Intel"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278" y="1764723"/>
            <a:ext cx="1892597" cy="4843615"/>
          </a:xfrm>
          <a:prstGeom prst="rect">
            <a:avLst/>
          </a:prstGeom>
        </p:spPr>
      </p:pic>
    </p:spTree>
    <p:extLst>
      <p:ext uri="{BB962C8B-B14F-4D97-AF65-F5344CB8AC3E}">
        <p14:creationId xmlns:p14="http://schemas.microsoft.com/office/powerpoint/2010/main" val="1730907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53829" y="711474"/>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2886735" y="1191619"/>
            <a:ext cx="8389088" cy="4247317"/>
          </a:xfrm>
          <a:prstGeom prst="rect">
            <a:avLst/>
          </a:prstGeom>
          <a:noFill/>
        </p:spPr>
        <p:txBody>
          <a:bodyPr wrap="square" rtlCol="0">
            <a:spAutoFit/>
          </a:bodyPr>
          <a:lstStyle/>
          <a:p>
            <a:pPr marL="342900" indent="-342900" algn="just">
              <a:lnSpc>
                <a:spcPct val="120000"/>
              </a:lnSpc>
              <a:spcBef>
                <a:spcPts val="1800"/>
              </a:spcBef>
            </a:pPr>
            <a:r>
              <a:rPr lang="en-US" altLang="en-US" sz="3200" b="1" dirty="0">
                <a:latin typeface="UTM Neo Sans Intel" pitchFamily="18" charset="0"/>
              </a:rPr>
              <a:t>2. </a:t>
            </a:r>
            <a:r>
              <a:rPr lang="en-US" altLang="en-US" sz="3200" b="1" dirty="0" err="1">
                <a:latin typeface="UTM Neo Sans Intel" pitchFamily="18" charset="0"/>
              </a:rPr>
              <a:t>Cách</a:t>
            </a:r>
            <a:r>
              <a:rPr lang="en-US" altLang="en-US" sz="3200" b="1" dirty="0">
                <a:latin typeface="UTM Neo Sans Intel" pitchFamily="18" charset="0"/>
              </a:rPr>
              <a:t> </a:t>
            </a:r>
            <a:r>
              <a:rPr lang="en-US" altLang="en-US" sz="3200" b="1" dirty="0" err="1">
                <a:latin typeface="UTM Neo Sans Intel" pitchFamily="18" charset="0"/>
              </a:rPr>
              <a:t>dùng</a:t>
            </a:r>
            <a:r>
              <a:rPr lang="en-US" altLang="en-US" sz="3200" b="1" dirty="0">
                <a:latin typeface="UTM Neo Sans Intel" pitchFamily="18" charset="0"/>
              </a:rPr>
              <a:t> </a:t>
            </a:r>
            <a:r>
              <a:rPr lang="en-US" altLang="en-US" sz="3200" b="1" dirty="0" err="1">
                <a:latin typeface="UTM Neo Sans Intel" pitchFamily="18" charset="0"/>
              </a:rPr>
              <a:t>những</a:t>
            </a:r>
            <a:r>
              <a:rPr lang="en-US" altLang="en-US" sz="3200" b="1" dirty="0">
                <a:latin typeface="UTM Neo Sans Intel" pitchFamily="18" charset="0"/>
              </a:rPr>
              <a:t> </a:t>
            </a:r>
            <a:r>
              <a:rPr lang="en-US" altLang="en-US" sz="3200" b="1" dirty="0" err="1">
                <a:latin typeface="UTM Neo Sans Intel" pitchFamily="18" charset="0"/>
              </a:rPr>
              <a:t>từ</a:t>
            </a:r>
            <a:r>
              <a:rPr lang="en-US" altLang="en-US" sz="3200" b="1" dirty="0">
                <a:latin typeface="UTM Neo Sans Intel" pitchFamily="18" charset="0"/>
              </a:rPr>
              <a:t> in </a:t>
            </a:r>
            <a:r>
              <a:rPr lang="en-US" altLang="en-US" sz="3200" b="1" dirty="0" err="1">
                <a:latin typeface="UTM Neo Sans Intel" pitchFamily="18" charset="0"/>
              </a:rPr>
              <a:t>đậm</a:t>
            </a:r>
            <a:r>
              <a:rPr lang="en-US" altLang="en-US" sz="3200" b="1" dirty="0">
                <a:latin typeface="UTM Neo Sans Intel" pitchFamily="18" charset="0"/>
              </a:rPr>
              <a:t> </a:t>
            </a:r>
            <a:r>
              <a:rPr lang="en-US" altLang="en-US" sz="3200" b="1" dirty="0" err="1">
                <a:latin typeface="UTM Neo Sans Intel" pitchFamily="18" charset="0"/>
              </a:rPr>
              <a:t>dưới</a:t>
            </a:r>
            <a:r>
              <a:rPr lang="en-US" altLang="en-US" sz="3200" b="1" dirty="0">
                <a:latin typeface="UTM Neo Sans Intel" pitchFamily="18" charset="0"/>
              </a:rPr>
              <a:t> </a:t>
            </a:r>
            <a:r>
              <a:rPr lang="en-US" altLang="en-US" sz="3200" b="1" dirty="0" err="1">
                <a:latin typeface="UTM Neo Sans Intel" pitchFamily="18" charset="0"/>
              </a:rPr>
              <a:t>đây</a:t>
            </a:r>
            <a:r>
              <a:rPr lang="en-US" altLang="en-US" sz="3200" b="1" dirty="0">
                <a:latin typeface="UTM Neo Sans Intel" pitchFamily="18" charset="0"/>
              </a:rPr>
              <a:t> </a:t>
            </a:r>
            <a:r>
              <a:rPr lang="en-US" altLang="en-US" sz="3200" b="1" dirty="0" err="1">
                <a:latin typeface="UTM Neo Sans Intel" pitchFamily="18" charset="0"/>
              </a:rPr>
              <a:t>có</a:t>
            </a:r>
            <a:r>
              <a:rPr lang="en-US" altLang="en-US" sz="3200" b="1" dirty="0">
                <a:latin typeface="UTM Neo Sans Intel" pitchFamily="18" charset="0"/>
              </a:rPr>
              <a:t> </a:t>
            </a:r>
            <a:r>
              <a:rPr lang="en-US" altLang="en-US" sz="3200" b="1" dirty="0" err="1">
                <a:latin typeface="UTM Neo Sans Intel" pitchFamily="18" charset="0"/>
              </a:rPr>
              <a:t>gì</a:t>
            </a:r>
            <a:r>
              <a:rPr lang="en-US" altLang="en-US" sz="3200" b="1" dirty="0">
                <a:latin typeface="UTM Neo Sans Intel" pitchFamily="18" charset="0"/>
              </a:rPr>
              <a:t> </a:t>
            </a:r>
            <a:r>
              <a:rPr lang="en-US" altLang="en-US" sz="3200" b="1" dirty="0" err="1">
                <a:latin typeface="UTM Neo Sans Intel" pitchFamily="18" charset="0"/>
              </a:rPr>
              <a:t>giống</a:t>
            </a:r>
            <a:r>
              <a:rPr lang="en-US" altLang="en-US" sz="3200" b="1" dirty="0">
                <a:latin typeface="UTM Neo Sans Intel" pitchFamily="18" charset="0"/>
              </a:rPr>
              <a:t> </a:t>
            </a:r>
            <a:r>
              <a:rPr lang="en-US" altLang="en-US" sz="3200" b="1" dirty="0" err="1">
                <a:latin typeface="UTM Neo Sans Intel" pitchFamily="18" charset="0"/>
              </a:rPr>
              <a:t>các</a:t>
            </a:r>
            <a:r>
              <a:rPr lang="en-US" altLang="en-US" sz="3200" b="1" dirty="0">
                <a:latin typeface="UTM Neo Sans Intel" pitchFamily="18" charset="0"/>
              </a:rPr>
              <a:t> </a:t>
            </a:r>
            <a:r>
              <a:rPr lang="en-US" altLang="en-US" sz="3200" b="1" dirty="0" err="1">
                <a:latin typeface="UTM Neo Sans Intel" pitchFamily="18" charset="0"/>
              </a:rPr>
              <a:t>từ</a:t>
            </a:r>
            <a:r>
              <a:rPr lang="en-US" altLang="en-US" sz="3200" b="1" dirty="0">
                <a:latin typeface="UTM Neo Sans Intel" pitchFamily="18" charset="0"/>
              </a:rPr>
              <a:t> </a:t>
            </a:r>
            <a:r>
              <a:rPr lang="en-US" altLang="en-US" sz="3200" b="1" dirty="0" err="1">
                <a:latin typeface="UTM Neo Sans Intel" pitchFamily="18" charset="0"/>
              </a:rPr>
              <a:t>nêu</a:t>
            </a:r>
            <a:r>
              <a:rPr lang="en-US" altLang="en-US" sz="3200" b="1" dirty="0">
                <a:latin typeface="UTM Neo Sans Intel" pitchFamily="18" charset="0"/>
              </a:rPr>
              <a:t> ở </a:t>
            </a:r>
            <a:r>
              <a:rPr lang="en-US" altLang="en-US" sz="3200" b="1" dirty="0" err="1">
                <a:latin typeface="UTM Neo Sans Intel" pitchFamily="18" charset="0"/>
              </a:rPr>
              <a:t>bài</a:t>
            </a:r>
            <a:r>
              <a:rPr lang="en-US" altLang="en-US" sz="3200" b="1" dirty="0">
                <a:latin typeface="UTM Neo Sans Intel" pitchFamily="18" charset="0"/>
              </a:rPr>
              <a:t> </a:t>
            </a:r>
            <a:r>
              <a:rPr lang="en-US" altLang="en-US" sz="3200" b="1" dirty="0" err="1">
                <a:latin typeface="UTM Neo Sans Intel" pitchFamily="18" charset="0"/>
              </a:rPr>
              <a:t>tập</a:t>
            </a:r>
            <a:r>
              <a:rPr lang="en-US" altLang="en-US" sz="3200" b="1" dirty="0">
                <a:latin typeface="UTM Neo Sans Intel" pitchFamily="18" charset="0"/>
              </a:rPr>
              <a:t> 1?</a:t>
            </a:r>
          </a:p>
          <a:p>
            <a:pPr marL="342900" indent="-342900" algn="just">
              <a:lnSpc>
                <a:spcPct val="120000"/>
              </a:lnSpc>
              <a:spcBef>
                <a:spcPts val="1800"/>
              </a:spcBef>
              <a:buFont typeface="Wingdings" pitchFamily="2" charset="2"/>
              <a:buNone/>
            </a:pPr>
            <a:r>
              <a:rPr lang="en-US" altLang="en-US" sz="3200" dirty="0">
                <a:solidFill>
                  <a:srgbClr val="E51674"/>
                </a:solidFill>
                <a:latin typeface="UTM Neo Sans Intel" pitchFamily="18" charset="0"/>
              </a:rPr>
              <a:t>a) </a:t>
            </a:r>
            <a:r>
              <a:rPr lang="en-US" altLang="en-US" sz="3200" dirty="0" err="1">
                <a:solidFill>
                  <a:srgbClr val="E51674"/>
                </a:solidFill>
                <a:latin typeface="UTM Neo Sans Intel" pitchFamily="18" charset="0"/>
              </a:rPr>
              <a:t>Tôi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rất</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thích</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thơ</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Em</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gái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tôi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cũng</a:t>
            </a:r>
            <a:r>
              <a:rPr lang="en-US" altLang="en-US" sz="3200" dirty="0">
                <a:solidFill>
                  <a:srgbClr val="E51674"/>
                </a:solidFill>
                <a:latin typeface="UTM Neo Sans Intel" pitchFamily="18" charset="0"/>
              </a:rPr>
              <a:t> </a:t>
            </a:r>
            <a:r>
              <a:rPr lang="en-US" altLang="en-US" sz="3200" b="1" dirty="0" err="1">
                <a:solidFill>
                  <a:srgbClr val="E51674"/>
                </a:solidFill>
                <a:latin typeface="UTM Neo Sans Intel" pitchFamily="18" charset="0"/>
              </a:rPr>
              <a:t>vậy</a:t>
            </a:r>
            <a:r>
              <a:rPr lang="en-US" altLang="en-US" sz="3200" dirty="0">
                <a:solidFill>
                  <a:srgbClr val="E51674"/>
                </a:solidFill>
                <a:latin typeface="UTM Neo Sans Intel" pitchFamily="18" charset="0"/>
              </a:rPr>
              <a:t>.</a:t>
            </a:r>
          </a:p>
          <a:p>
            <a:pPr marL="342900" indent="-342900" algn="just">
              <a:lnSpc>
                <a:spcPct val="120000"/>
              </a:lnSpc>
              <a:spcBef>
                <a:spcPts val="1800"/>
              </a:spcBef>
              <a:buFont typeface="Wingdings" pitchFamily="2" charset="2"/>
              <a:buNone/>
            </a:pPr>
            <a:r>
              <a:rPr lang="en-US" altLang="en-US" sz="3200" dirty="0">
                <a:solidFill>
                  <a:srgbClr val="0070C0"/>
                </a:solidFill>
                <a:latin typeface="UTM Neo Sans Intel" pitchFamily="18" charset="0"/>
              </a:rPr>
              <a:t>b) </a:t>
            </a:r>
            <a:r>
              <a:rPr lang="en-US" altLang="en-US" sz="3200" dirty="0" err="1">
                <a:solidFill>
                  <a:srgbClr val="0070C0"/>
                </a:solidFill>
                <a:latin typeface="UTM Neo Sans Intel" pitchFamily="18" charset="0"/>
              </a:rPr>
              <a:t>Lúa</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gạo</a:t>
            </a:r>
            <a:r>
              <a:rPr lang="en-US" altLang="en-US" sz="3200" dirty="0">
                <a:solidFill>
                  <a:srgbClr val="0070C0"/>
                </a:solidFill>
                <a:latin typeface="UTM Neo Sans Intel" pitchFamily="18" charset="0"/>
              </a:rPr>
              <a:t> hay </a:t>
            </a:r>
            <a:r>
              <a:rPr lang="en-US" altLang="en-US" sz="3200" dirty="0" err="1">
                <a:solidFill>
                  <a:srgbClr val="0070C0"/>
                </a:solidFill>
                <a:latin typeface="UTM Neo Sans Intel" pitchFamily="18" charset="0"/>
              </a:rPr>
              <a:t>vàng</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đều</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rất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quý</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Thời</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gian</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cũng</a:t>
            </a:r>
            <a:r>
              <a:rPr lang="en-US" altLang="en-US" sz="3200" dirty="0">
                <a:solidFill>
                  <a:srgbClr val="0070C0"/>
                </a:solidFill>
                <a:latin typeface="UTM Neo Sans Intel" pitchFamily="18" charset="0"/>
              </a:rPr>
              <a:t> </a:t>
            </a:r>
            <a:r>
              <a:rPr lang="en-US" altLang="en-US" sz="3200" b="1" dirty="0" err="1">
                <a:solidFill>
                  <a:srgbClr val="0070C0"/>
                </a:solidFill>
                <a:latin typeface="UTM Neo Sans Intel" pitchFamily="18" charset="0"/>
              </a:rPr>
              <a:t>thế</a:t>
            </a:r>
            <a:r>
              <a:rPr lang="en-US" altLang="en-US" sz="3200" b="1" dirty="0">
                <a:solidFill>
                  <a:srgbClr val="0070C0"/>
                </a:solidFill>
                <a:latin typeface="UTM Neo Sans Intel" pitchFamily="18" charset="0"/>
              </a:rPr>
              <a: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Nhưng</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quý</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nhất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là</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người</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lao</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động</a:t>
            </a:r>
            <a:r>
              <a:rPr lang="en-US" altLang="en-US" sz="3200" dirty="0">
                <a:solidFill>
                  <a:srgbClr val="000000"/>
                </a:solidFill>
                <a:latin typeface="UTM Neo Sans Intel" pitchFamily="18" charset="0"/>
              </a:rPr>
              <a:t>.</a:t>
            </a:r>
            <a:endParaRPr lang="en-US" altLang="en-US" sz="3200" b="1"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endParaRPr>
          </a:p>
          <a:p>
            <a:pPr>
              <a:lnSpc>
                <a:spcPct val="150000"/>
              </a:lnSpc>
            </a:pPr>
            <a:endParaRPr lang="en-US" sz="3200" dirty="0">
              <a:effectLst>
                <a:outerShdw blurRad="38100" dist="38100" dir="2700000" algn="tl">
                  <a:srgbClr val="000000">
                    <a:alpha val="43137"/>
                  </a:srgbClr>
                </a:outerShdw>
              </a:effectLst>
              <a:latin typeface="UTM Neo Sans Intel"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833" y="1614892"/>
            <a:ext cx="2110419" cy="4915292"/>
          </a:xfrm>
          <a:prstGeom prst="rect">
            <a:avLst/>
          </a:prstGeom>
        </p:spPr>
      </p:pic>
    </p:spTree>
    <p:extLst>
      <p:ext uri="{BB962C8B-B14F-4D97-AF65-F5344CB8AC3E}">
        <p14:creationId xmlns:p14="http://schemas.microsoft.com/office/powerpoint/2010/main" val="18809674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8323" y="837535"/>
            <a:ext cx="10090302" cy="551920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5" name="Text Box 22"/>
          <p:cNvSpPr txBox="1">
            <a:spLocks noChangeArrowheads="1"/>
          </p:cNvSpPr>
          <p:nvPr/>
        </p:nvSpPr>
        <p:spPr bwMode="auto">
          <a:xfrm>
            <a:off x="2176035" y="3560874"/>
            <a:ext cx="216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vi-VN" altLang="en-US" sz="2800" b="1">
              <a:latin typeface="Times New Roman" pitchFamily="18" charset="0"/>
            </a:endParaRPr>
          </a:p>
        </p:txBody>
      </p:sp>
      <p:sp>
        <p:nvSpPr>
          <p:cNvPr id="6" name="Text Box 28"/>
          <p:cNvSpPr txBox="1">
            <a:spLocks noChangeArrowheads="1"/>
          </p:cNvSpPr>
          <p:nvPr/>
        </p:nvSpPr>
        <p:spPr bwMode="auto">
          <a:xfrm>
            <a:off x="1429910" y="4484799"/>
            <a:ext cx="216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vi-VN" altLang="en-US" sz="2800" b="1">
              <a:latin typeface="Times New Roman" pitchFamily="18" charset="0"/>
            </a:endParaRPr>
          </a:p>
        </p:txBody>
      </p:sp>
      <p:sp>
        <p:nvSpPr>
          <p:cNvPr id="7" name="TextBox 5"/>
          <p:cNvSpPr txBox="1">
            <a:spLocks noChangeArrowheads="1"/>
          </p:cNvSpPr>
          <p:nvPr/>
        </p:nvSpPr>
        <p:spPr bwMode="auto">
          <a:xfrm>
            <a:off x="1212115" y="1436798"/>
            <a:ext cx="986701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vậy</a:t>
            </a:r>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thế</a:t>
            </a:r>
            <a:r>
              <a:rPr lang="en-US" altLang="en-US" sz="2800" b="1"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để</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thay</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thế</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nhằm</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tránh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lặp</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lại</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cụm</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động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cụm</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tính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trong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câu</a:t>
            </a:r>
            <a:r>
              <a:rPr lang="en-US" altLang="en-US" sz="2800" dirty="0">
                <a:solidFill>
                  <a:srgbClr val="000000"/>
                </a:solidFill>
                <a:latin typeface="UTM Neo Sans Intel" pitchFamily="18" charset="0"/>
                <a:cs typeface="Times New Roman" pitchFamily="18" charset="0"/>
              </a:rPr>
              <a:t>.</a:t>
            </a:r>
          </a:p>
          <a:p>
            <a:pPr eaLnBrk="1" hangingPunct="1"/>
            <a:endParaRPr lang="en-US" altLang="en-US" sz="2800" dirty="0">
              <a:solidFill>
                <a:srgbClr val="000000"/>
              </a:solidFill>
              <a:latin typeface="UTM Neo Sans Intel" pitchFamily="18" charset="0"/>
              <a:cs typeface="Times New Roman" pitchFamily="18" charset="0"/>
            </a:endParaRPr>
          </a:p>
          <a:p>
            <a:pPr eaLnBrk="1" hangingPunct="1"/>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vậy</a:t>
            </a:r>
            <a:endParaRPr lang="en-US" altLang="en-US" sz="2800" dirty="0">
              <a:solidFill>
                <a:srgbClr val="0000CC"/>
              </a:solidFill>
              <a:latin typeface="UTM Neo Sans Intel" pitchFamily="18" charset="0"/>
              <a:cs typeface="Times New Roman" pitchFamily="18" charset="0"/>
            </a:endParaRPr>
          </a:p>
          <a:p>
            <a:pPr eaLnBrk="1" hangingPunct="1"/>
            <a:endParaRPr lang="en-US" altLang="en-US" sz="2800" b="1" dirty="0">
              <a:solidFill>
                <a:srgbClr val="000000"/>
              </a:solidFill>
              <a:latin typeface="UTM Neo Sans Intel" pitchFamily="18" charset="0"/>
              <a:cs typeface="Times New Roman" pitchFamily="18" charset="0"/>
            </a:endParaRPr>
          </a:p>
          <a:p>
            <a:pPr eaLnBrk="1" hangingPunct="1"/>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thế</a:t>
            </a:r>
            <a:endParaRPr lang="en-US" altLang="en-US" sz="2800" dirty="0">
              <a:solidFill>
                <a:srgbClr val="0000CC"/>
              </a:solidFill>
              <a:latin typeface="UTM Neo Sans Intel" pitchFamily="18" charset="0"/>
              <a:cs typeface="Times New Roman" pitchFamily="18" charset="0"/>
            </a:endParaRPr>
          </a:p>
          <a:p>
            <a:pPr eaLnBrk="1" hangingPunct="1"/>
            <a:endParaRPr lang="en-US" altLang="en-US" sz="2800" dirty="0">
              <a:solidFill>
                <a:srgbClr val="000000"/>
              </a:solidFill>
              <a:latin typeface="UTM Neo Sans Intel" pitchFamily="18" charset="0"/>
              <a:cs typeface="Times New Roman" pitchFamily="18" charset="0"/>
            </a:endParaRPr>
          </a:p>
          <a:p>
            <a:pPr algn="ctr" eaLnBrk="1" hangingPunct="1"/>
            <a:r>
              <a:rPr lang="en-US" altLang="en-US" sz="2800" dirty="0" err="1">
                <a:solidFill>
                  <a:srgbClr val="000000"/>
                </a:solidFill>
                <a:latin typeface="UTM Neo Sans Intel" pitchFamily="18" charset="0"/>
                <a:cs typeface="Times New Roman" pitchFamily="18" charset="0"/>
              </a:rPr>
              <a:t>Cách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vậy</a:t>
            </a:r>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thế</a:t>
            </a:r>
            <a:r>
              <a:rPr lang="en-US" altLang="en-US" sz="2800" b="1"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giống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với</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ở </a:t>
            </a:r>
            <a:r>
              <a:rPr lang="en-US" altLang="en-US" sz="2800" dirty="0" err="1">
                <a:solidFill>
                  <a:srgbClr val="000000"/>
                </a:solidFill>
                <a:latin typeface="UTM Neo Sans Intel" pitchFamily="18" charset="0"/>
                <a:cs typeface="Times New Roman" pitchFamily="18" charset="0"/>
              </a:rPr>
              <a:t>bài</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tập</a:t>
            </a:r>
            <a:r>
              <a:rPr lang="en-US" altLang="en-US" sz="2800" dirty="0">
                <a:solidFill>
                  <a:srgbClr val="000000"/>
                </a:solidFill>
                <a:latin typeface="UTM Neo Sans Intel" pitchFamily="18" charset="0"/>
                <a:cs typeface="Times New Roman" pitchFamily="18" charset="0"/>
              </a:rPr>
              <a:t> 1. </a:t>
            </a:r>
          </a:p>
          <a:p>
            <a:pPr algn="ctr" eaLnBrk="1" hangingPunct="1"/>
            <a:endParaRPr lang="en-US" altLang="en-US" sz="2800" dirty="0">
              <a:solidFill>
                <a:srgbClr val="000000"/>
              </a:solidFill>
              <a:latin typeface="UTM Neo Sans Intel" pitchFamily="18" charset="0"/>
              <a:cs typeface="Times New Roman" pitchFamily="18" charset="0"/>
            </a:endParaRPr>
          </a:p>
          <a:p>
            <a:pPr algn="ctr" eaLnBrk="1" hangingPunct="1"/>
            <a:r>
              <a:rPr lang="en-US" altLang="en-US" sz="2800" dirty="0" err="1">
                <a:solidFill>
                  <a:srgbClr val="0070C0"/>
                </a:solidFill>
                <a:latin typeface="UTM Neo Sans Intel" pitchFamily="18" charset="0"/>
                <a:cs typeface="Times New Roman" pitchFamily="18" charset="0"/>
              </a:rPr>
              <a:t>Các</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từ</a:t>
            </a:r>
            <a:r>
              <a:rPr lang="en-US" altLang="en-US" sz="2800" dirty="0">
                <a:solidFill>
                  <a:srgbClr val="0070C0"/>
                </a:solidFill>
                <a:latin typeface="UTM Neo Sans Intel" pitchFamily="18" charset="0"/>
                <a:cs typeface="Times New Roman" pitchFamily="18" charset="0"/>
              </a:rPr>
              <a:t> </a:t>
            </a:r>
            <a:r>
              <a:rPr lang="en-US" altLang="en-US" sz="2800" b="1" dirty="0" err="1">
                <a:solidFill>
                  <a:srgbClr val="0070C0"/>
                </a:solidFill>
                <a:latin typeface="UTM Neo Sans Intel" pitchFamily="18" charset="0"/>
                <a:cs typeface="Times New Roman" pitchFamily="18" charset="0"/>
              </a:rPr>
              <a:t>vậy</a:t>
            </a:r>
            <a:r>
              <a:rPr lang="en-US" altLang="en-US" sz="2800" b="1" dirty="0">
                <a:solidFill>
                  <a:srgbClr val="0070C0"/>
                </a:solidFill>
                <a:latin typeface="UTM Neo Sans Intel" pitchFamily="18" charset="0"/>
                <a:cs typeface="Times New Roman" pitchFamily="18" charset="0"/>
              </a:rPr>
              <a:t>, </a:t>
            </a:r>
            <a:r>
              <a:rPr lang="en-US" altLang="en-US" sz="2800" b="1" dirty="0" err="1">
                <a:solidFill>
                  <a:srgbClr val="0070C0"/>
                </a:solidFill>
                <a:latin typeface="UTM Neo Sans Intel" pitchFamily="18" charset="0"/>
                <a:cs typeface="Times New Roman" pitchFamily="18" charset="0"/>
              </a:rPr>
              <a:t>thế</a:t>
            </a:r>
            <a:r>
              <a:rPr lang="en-US" altLang="en-US" sz="2800" b="1"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cũng</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được</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gọi</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là</a:t>
            </a:r>
            <a:r>
              <a:rPr lang="en-US" altLang="en-US" sz="2800" dirty="0">
                <a:solidFill>
                  <a:srgbClr val="0070C0"/>
                </a:solidFill>
                <a:latin typeface="UTM Neo Sans Intel" pitchFamily="18" charset="0"/>
                <a:cs typeface="Times New Roman" pitchFamily="18" charset="0"/>
              </a:rPr>
              <a:t> </a:t>
            </a:r>
            <a:r>
              <a:rPr lang="en-US" altLang="en-US" sz="2800" b="1" u="sng" dirty="0" err="1">
                <a:solidFill>
                  <a:srgbClr val="FF0000"/>
                </a:solidFill>
                <a:latin typeface="UTM Neo Sans Intel" pitchFamily="18" charset="0"/>
                <a:cs typeface="Times New Roman" pitchFamily="18" charset="0"/>
              </a:rPr>
              <a:t>đại</a:t>
            </a:r>
            <a:r>
              <a:rPr lang="en-US" altLang="en-US" sz="2800" b="1" u="sng" dirty="0">
                <a:solidFill>
                  <a:srgbClr val="FF0000"/>
                </a:solidFill>
                <a:latin typeface="UTM Neo Sans Intel" pitchFamily="18" charset="0"/>
                <a:cs typeface="Times New Roman" pitchFamily="18" charset="0"/>
              </a:rPr>
              <a:t> </a:t>
            </a:r>
            <a:r>
              <a:rPr lang="en-US" altLang="en-US" sz="2800" b="1" u="sng" dirty="0" err="1">
                <a:solidFill>
                  <a:srgbClr val="FF0000"/>
                </a:solidFill>
                <a:latin typeface="UTM Neo Sans Intel" pitchFamily="18" charset="0"/>
                <a:cs typeface="Times New Roman" pitchFamily="18" charset="0"/>
              </a:rPr>
              <a:t>từ</a:t>
            </a:r>
            <a:r>
              <a:rPr lang="en-US" altLang="en-US" sz="2800" dirty="0">
                <a:solidFill>
                  <a:srgbClr val="C00000"/>
                </a:solidFill>
                <a:latin typeface="UTM Neo Sans Intel" pitchFamily="18" charset="0"/>
                <a:cs typeface="Times New Roman" pitchFamily="18" charset="0"/>
              </a:rPr>
              <a:t>.</a:t>
            </a:r>
          </a:p>
        </p:txBody>
      </p:sp>
      <p:grpSp>
        <p:nvGrpSpPr>
          <p:cNvPr id="8" name="Group 18"/>
          <p:cNvGrpSpPr>
            <a:grpSpLocks/>
          </p:cNvGrpSpPr>
          <p:nvPr/>
        </p:nvGrpSpPr>
        <p:grpSpPr bwMode="auto">
          <a:xfrm>
            <a:off x="3453498" y="2599314"/>
            <a:ext cx="2240451" cy="523220"/>
            <a:chOff x="1143000" y="4724400"/>
            <a:chExt cx="1905000" cy="412179"/>
          </a:xfrm>
        </p:grpSpPr>
        <p:sp>
          <p:nvSpPr>
            <p:cNvPr id="9" name="TextBox 19"/>
            <p:cNvSpPr txBox="1">
              <a:spLocks noChangeArrowheads="1"/>
            </p:cNvSpPr>
            <p:nvPr/>
          </p:nvSpPr>
          <p:spPr bwMode="auto">
            <a:xfrm>
              <a:off x="1219200" y="4724400"/>
              <a:ext cx="1828800" cy="41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err="1">
                  <a:latin typeface="UTM Neo Sans Intel" pitchFamily="18" charset="0"/>
                  <a:cs typeface="Times New Roman" pitchFamily="18" charset="0"/>
                </a:rPr>
                <a:t>Thay</a:t>
              </a:r>
              <a:r>
                <a:rPr lang="en-US" altLang="en-US" sz="2800" dirty="0">
                  <a:latin typeface="UTM Neo Sans Intel" pitchFamily="18" charset="0"/>
                  <a:cs typeface="Times New Roman" pitchFamily="18" charset="0"/>
                </a:rPr>
                <a:t> </a:t>
              </a:r>
              <a:r>
                <a:rPr lang="en-US" altLang="en-US" sz="2800" dirty="0" err="1">
                  <a:latin typeface="UTM Neo Sans Intel" pitchFamily="18" charset="0"/>
                  <a:cs typeface="Times New Roman" pitchFamily="18" charset="0"/>
                </a:rPr>
                <a:t>thế</a:t>
              </a:r>
              <a:endParaRPr lang="en-US" altLang="en-US" sz="2800" dirty="0">
                <a:latin typeface="UTM Neo Sans Intel" pitchFamily="18" charset="0"/>
                <a:cs typeface="Times New Roman" pitchFamily="18" charset="0"/>
              </a:endParaRPr>
            </a:p>
          </p:txBody>
        </p:sp>
        <p:cxnSp>
          <p:nvCxnSpPr>
            <p:cNvPr id="10" name="Straight Arrow Connector 9">
              <a:extLst>
                <a:ext uri="{FF2B5EF4-FFF2-40B4-BE49-F238E27FC236}">
                  <a16:creationId xmlns:a16="http://schemas.microsoft.com/office/drawing/2014/main" id="{21CAD7C2-3397-4D12-9AC8-15C9F8938344}"/>
                </a:ext>
              </a:extLst>
            </p:cNvPr>
            <p:cNvCxnSpPr/>
            <p:nvPr/>
          </p:nvCxnSpPr>
          <p:spPr>
            <a:xfrm>
              <a:off x="1143000" y="5130800"/>
              <a:ext cx="1295400" cy="1588"/>
            </a:xfrm>
            <a:prstGeom prst="straightConnector1">
              <a:avLst/>
            </a:prstGeom>
            <a:ln w="19050" cmpd="sng">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21"/>
          <p:cNvGrpSpPr>
            <a:grpSpLocks/>
          </p:cNvGrpSpPr>
          <p:nvPr/>
        </p:nvGrpSpPr>
        <p:grpSpPr bwMode="auto">
          <a:xfrm>
            <a:off x="3449364" y="3486843"/>
            <a:ext cx="2240451" cy="523220"/>
            <a:chOff x="1143000" y="4724400"/>
            <a:chExt cx="1905000" cy="412179"/>
          </a:xfrm>
        </p:grpSpPr>
        <p:sp>
          <p:nvSpPr>
            <p:cNvPr id="12" name="TextBox 22"/>
            <p:cNvSpPr txBox="1">
              <a:spLocks noChangeArrowheads="1"/>
            </p:cNvSpPr>
            <p:nvPr/>
          </p:nvSpPr>
          <p:spPr bwMode="auto">
            <a:xfrm>
              <a:off x="1219200" y="4724400"/>
              <a:ext cx="1828800" cy="41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err="1">
                  <a:latin typeface="UTM Neo Sans Intel" pitchFamily="18" charset="0"/>
                  <a:cs typeface="Times New Roman" pitchFamily="18" charset="0"/>
                </a:rPr>
                <a:t>Thay</a:t>
              </a:r>
              <a:r>
                <a:rPr lang="en-US" altLang="en-US" sz="2800" dirty="0">
                  <a:latin typeface="UTM Neo Sans Intel" pitchFamily="18" charset="0"/>
                  <a:cs typeface="Times New Roman" pitchFamily="18" charset="0"/>
                </a:rPr>
                <a:t> </a:t>
              </a:r>
              <a:r>
                <a:rPr lang="en-US" altLang="en-US" sz="2800" dirty="0" err="1">
                  <a:latin typeface="UTM Neo Sans Intel" pitchFamily="18" charset="0"/>
                  <a:cs typeface="Times New Roman" pitchFamily="18" charset="0"/>
                </a:rPr>
                <a:t>thế</a:t>
              </a:r>
              <a:endParaRPr lang="en-US" altLang="en-US" sz="2800" dirty="0">
                <a:latin typeface="UTM Neo Sans Intel" pitchFamily="18" charset="0"/>
                <a:cs typeface="Times New Roman" pitchFamily="18" charset="0"/>
              </a:endParaRPr>
            </a:p>
          </p:txBody>
        </p:sp>
        <p:cxnSp>
          <p:nvCxnSpPr>
            <p:cNvPr id="13" name="Straight Arrow Connector 12">
              <a:extLst>
                <a:ext uri="{FF2B5EF4-FFF2-40B4-BE49-F238E27FC236}">
                  <a16:creationId xmlns:a16="http://schemas.microsoft.com/office/drawing/2014/main" id="{D227FBBE-0FED-46AE-93AD-DD31921EDD51}"/>
                </a:ext>
              </a:extLst>
            </p:cNvPr>
            <p:cNvCxnSpPr/>
            <p:nvPr/>
          </p:nvCxnSpPr>
          <p:spPr>
            <a:xfrm>
              <a:off x="1143000" y="5130800"/>
              <a:ext cx="1295400" cy="1588"/>
            </a:xfrm>
            <a:prstGeom prst="straightConnector1">
              <a:avLst/>
            </a:prstGeom>
            <a:ln w="19050" cmpd="sng">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a:spLocks noChangeArrowheads="1"/>
          </p:cNvSpPr>
          <p:nvPr/>
        </p:nvSpPr>
        <p:spPr bwMode="auto">
          <a:xfrm>
            <a:off x="5233424" y="2710440"/>
            <a:ext cx="215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thích</a:t>
            </a:r>
            <a:r>
              <a:rPr lang="en-US" altLang="en-US" sz="2800" i="1"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thơ</a:t>
            </a:r>
            <a:r>
              <a:rPr lang="en-US" altLang="en-US" sz="2800" i="1" dirty="0">
                <a:solidFill>
                  <a:srgbClr val="000000"/>
                </a:solidFill>
                <a:latin typeface="UTM Neo Sans Intel" pitchFamily="18" charset="0"/>
                <a:cs typeface="Times New Roman" pitchFamily="18" charset="0"/>
              </a:rPr>
              <a:t> </a:t>
            </a:r>
            <a:endParaRPr lang="en-US" altLang="en-US" sz="2800" i="1" dirty="0">
              <a:latin typeface="UTM Neo Sans Intel" pitchFamily="18" charset="0"/>
            </a:endParaRPr>
          </a:p>
        </p:txBody>
      </p:sp>
      <p:sp>
        <p:nvSpPr>
          <p:cNvPr id="15" name="TextBox 14"/>
          <p:cNvSpPr txBox="1">
            <a:spLocks noChangeArrowheads="1"/>
          </p:cNvSpPr>
          <p:nvPr/>
        </p:nvSpPr>
        <p:spPr bwMode="auto">
          <a:xfrm>
            <a:off x="7036057" y="2702502"/>
            <a:ext cx="2867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CC"/>
                </a:solidFill>
                <a:latin typeface="UTM Neo Sans Intel" pitchFamily="18" charset="0"/>
                <a:cs typeface="Times New Roman" pitchFamily="18" charset="0"/>
              </a:rPr>
              <a:t>(</a:t>
            </a:r>
            <a:r>
              <a:rPr lang="en-US" altLang="en-US" sz="2800" dirty="0" err="1">
                <a:solidFill>
                  <a:srgbClr val="0000CC"/>
                </a:solidFill>
                <a:latin typeface="UTM Neo Sans Intel" pitchFamily="18" charset="0"/>
                <a:cs typeface="Times New Roman" pitchFamily="18" charset="0"/>
              </a:rPr>
              <a:t>cụm</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động</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từ</a:t>
            </a:r>
            <a:r>
              <a:rPr lang="en-US" altLang="en-US" sz="2800" dirty="0">
                <a:solidFill>
                  <a:srgbClr val="0000CC"/>
                </a:solidFill>
                <a:latin typeface="UTM Neo Sans Intel" pitchFamily="18" charset="0"/>
                <a:cs typeface="Times New Roman" pitchFamily="18" charset="0"/>
              </a:rPr>
              <a:t>)</a:t>
            </a:r>
            <a:endParaRPr lang="en-US" altLang="en-US" sz="2800" dirty="0">
              <a:latin typeface="UTM Neo Sans Intel" pitchFamily="18" charset="0"/>
            </a:endParaRPr>
          </a:p>
        </p:txBody>
      </p:sp>
      <p:sp>
        <p:nvSpPr>
          <p:cNvPr id="16" name="TextBox 15"/>
          <p:cNvSpPr txBox="1">
            <a:spLocks noChangeArrowheads="1"/>
          </p:cNvSpPr>
          <p:nvPr/>
        </p:nvSpPr>
        <p:spPr bwMode="auto">
          <a:xfrm>
            <a:off x="5393517" y="3555107"/>
            <a:ext cx="1736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i="1" dirty="0" err="1">
                <a:solidFill>
                  <a:srgbClr val="000000"/>
                </a:solidFill>
                <a:latin typeface="UTM Neo Sans Intel" pitchFamily="18" charset="0"/>
                <a:cs typeface="Times New Roman" pitchFamily="18" charset="0"/>
              </a:rPr>
              <a:t>rất</a:t>
            </a:r>
            <a:r>
              <a:rPr lang="en-US" altLang="en-US" sz="2800" i="1"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quý</a:t>
            </a:r>
            <a:endParaRPr lang="en-US" altLang="en-US" sz="2800" i="1" dirty="0">
              <a:latin typeface="UTM Neo Sans Intel" pitchFamily="18" charset="0"/>
            </a:endParaRPr>
          </a:p>
        </p:txBody>
      </p:sp>
      <p:sp>
        <p:nvSpPr>
          <p:cNvPr id="17" name="TextBox 16"/>
          <p:cNvSpPr txBox="1">
            <a:spLocks noChangeArrowheads="1"/>
          </p:cNvSpPr>
          <p:nvPr/>
        </p:nvSpPr>
        <p:spPr bwMode="auto">
          <a:xfrm>
            <a:off x="7111991" y="3544473"/>
            <a:ext cx="2330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CC"/>
                </a:solidFill>
                <a:latin typeface="UTM Neo Sans Intel" pitchFamily="18" charset="0"/>
                <a:cs typeface="Times New Roman" pitchFamily="18" charset="0"/>
              </a:rPr>
              <a:t>(</a:t>
            </a:r>
            <a:r>
              <a:rPr lang="en-US" altLang="en-US" sz="2800" dirty="0" err="1">
                <a:solidFill>
                  <a:srgbClr val="0000CC"/>
                </a:solidFill>
                <a:latin typeface="UTM Neo Sans Intel" pitchFamily="18" charset="0"/>
                <a:cs typeface="Times New Roman" pitchFamily="18" charset="0"/>
              </a:rPr>
              <a:t>cụm</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tính</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từ</a:t>
            </a:r>
            <a:r>
              <a:rPr lang="en-US" altLang="en-US" sz="2800" dirty="0">
                <a:solidFill>
                  <a:srgbClr val="0000CC"/>
                </a:solidFill>
                <a:latin typeface="UTM Neo Sans Intel" pitchFamily="18" charset="0"/>
                <a:cs typeface="Times New Roman" pitchFamily="18" charset="0"/>
              </a:rPr>
              <a:t>)</a:t>
            </a:r>
            <a:endParaRPr lang="en-US" altLang="en-US" sz="2800" dirty="0">
              <a:latin typeface="UTM Neo Sans Intel" pitchFamily="18" charset="0"/>
            </a:endParaRPr>
          </a:p>
        </p:txBody>
      </p:sp>
    </p:spTree>
    <p:extLst>
      <p:ext uri="{BB962C8B-B14F-4D97-AF65-F5344CB8AC3E}">
        <p14:creationId xmlns:p14="http://schemas.microsoft.com/office/powerpoint/2010/main" val="35288802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heel(4)">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heel(4)">
                                      <p:cBhvr>
                                        <p:cTn id="17" dur="500"/>
                                        <p:tgtEl>
                                          <p:spTgt spid="7">
                                            <p:txEl>
                                              <p:pRg st="2" end="2"/>
                                            </p:txEl>
                                          </p:spTgt>
                                        </p:tgtEl>
                                      </p:cBhvr>
                                    </p:animEffect>
                                  </p:childTnLst>
                                </p:cTn>
                              </p:par>
                            </p:childTnLst>
                          </p:cTn>
                        </p:par>
                        <p:par>
                          <p:cTn id="18" fill="hold">
                            <p:stCondLst>
                              <p:cond delay="500"/>
                            </p:stCondLst>
                            <p:childTnLst>
                              <p:par>
                                <p:cTn id="19" presetID="21"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500"/>
                                        <p:tgtEl>
                                          <p:spTgt spid="8"/>
                                        </p:tgtEl>
                                      </p:cBhvr>
                                    </p:animEffect>
                                  </p:childTnLst>
                                </p:cTn>
                              </p:par>
                            </p:childTnLst>
                          </p:cTn>
                        </p:par>
                        <p:par>
                          <p:cTn id="22" fill="hold">
                            <p:stCondLst>
                              <p:cond delay="1000"/>
                            </p:stCondLst>
                            <p:childTnLst>
                              <p:par>
                                <p:cTn id="23" presetID="21"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4)">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heel(4)">
                                      <p:cBhvr>
                                        <p:cTn id="30" dur="500"/>
                                        <p:tgtEl>
                                          <p:spTgt spid="7">
                                            <p:txEl>
                                              <p:pRg st="4" end="4"/>
                                            </p:txEl>
                                          </p:spTgt>
                                        </p:tgtEl>
                                      </p:cBhvr>
                                    </p:animEffect>
                                  </p:childTnLst>
                                </p:cTn>
                              </p:par>
                            </p:childTnLst>
                          </p:cTn>
                        </p:par>
                        <p:par>
                          <p:cTn id="31" fill="hold">
                            <p:stCondLst>
                              <p:cond delay="500"/>
                            </p:stCondLst>
                            <p:childTnLst>
                              <p:par>
                                <p:cTn id="32" presetID="21" presetClass="entr" presetSubtype="4"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4)">
                                      <p:cBhvr>
                                        <p:cTn id="34" dur="500"/>
                                        <p:tgtEl>
                                          <p:spTgt spid="11"/>
                                        </p:tgtEl>
                                      </p:cBhvr>
                                    </p:animEffect>
                                  </p:childTnLst>
                                </p:cTn>
                              </p:par>
                            </p:childTnLst>
                          </p:cTn>
                        </p:par>
                        <p:par>
                          <p:cTn id="35" fill="hold">
                            <p:stCondLst>
                              <p:cond delay="1000"/>
                            </p:stCondLst>
                            <p:childTnLst>
                              <p:par>
                                <p:cTn id="36" presetID="21"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4)">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4)">
                                      <p:cBhvr>
                                        <p:cTn id="43" dur="500"/>
                                        <p:tgtEl>
                                          <p:spTgt spid="15"/>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4)">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4" fill="hold" nodeType="click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Effect transition="in" filter="wheel(4)">
                                      <p:cBhvr>
                                        <p:cTn id="51" dur="500"/>
                                        <p:tgtEl>
                                          <p:spTgt spid="7">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4" fill="hold"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wheel(4)">
                                      <p:cBhvr>
                                        <p:cTn id="5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DBC1826-70AD-334B-9103-B3DCC841F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883" y="494245"/>
            <a:ext cx="8640556" cy="52549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766" y="1405889"/>
            <a:ext cx="2307265" cy="5207561"/>
          </a:xfrm>
          <a:prstGeom prst="rect">
            <a:avLst/>
          </a:prstGeom>
        </p:spPr>
      </p:pic>
      <p:sp>
        <p:nvSpPr>
          <p:cNvPr id="7" name="TextBox 6"/>
          <p:cNvSpPr txBox="1"/>
          <p:nvPr/>
        </p:nvSpPr>
        <p:spPr>
          <a:xfrm rot="21406147">
            <a:off x="2121201" y="921120"/>
            <a:ext cx="4981354" cy="4401205"/>
          </a:xfrm>
          <a:prstGeom prst="rect">
            <a:avLst/>
          </a:prstGeom>
          <a:noFill/>
        </p:spPr>
        <p:txBody>
          <a:bodyPr wrap="square" rtlCol="0">
            <a:spAutoFit/>
          </a:bodyPr>
          <a:lstStyle/>
          <a:p>
            <a:pPr algn="just"/>
            <a:r>
              <a:rPr lang="en-US" sz="4000" b="1" dirty="0" err="1">
                <a:latin typeface="UTM Beautiful Caps" pitchFamily="18" charset="0"/>
              </a:rPr>
              <a:t>Đại</a:t>
            </a:r>
            <a:r>
              <a:rPr lang="en-US" sz="4000" b="1" dirty="0">
                <a:latin typeface="UTM Beautiful Caps" pitchFamily="18" charset="0"/>
              </a:rPr>
              <a:t> </a:t>
            </a:r>
            <a:r>
              <a:rPr lang="en-US" sz="4000" b="1" dirty="0" err="1">
                <a:latin typeface="UTM Beautiful Caps" pitchFamily="18" charset="0"/>
              </a:rPr>
              <a:t>từ</a:t>
            </a:r>
            <a:r>
              <a:rPr lang="en-US" sz="4000" b="1" dirty="0">
                <a:latin typeface="UTM Beautiful Caps" pitchFamily="18" charset="0"/>
              </a:rPr>
              <a:t> </a:t>
            </a:r>
            <a:r>
              <a:rPr lang="en-US" sz="4000" dirty="0" err="1">
                <a:latin typeface="UTM Beautiful Caps" pitchFamily="18" charset="0"/>
              </a:rPr>
              <a:t>là</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dùng</a:t>
            </a:r>
            <a:r>
              <a:rPr lang="en-US" sz="4000" dirty="0">
                <a:latin typeface="UTM Beautiful Caps" pitchFamily="18" charset="0"/>
              </a:rPr>
              <a:t> </a:t>
            </a:r>
            <a:r>
              <a:rPr lang="en-US" sz="4000" dirty="0" err="1">
                <a:latin typeface="UTM Beautiful Caps" pitchFamily="18" charset="0"/>
              </a:rPr>
              <a:t>để</a:t>
            </a:r>
            <a:r>
              <a:rPr lang="en-US" sz="4000" dirty="0">
                <a:latin typeface="UTM Beautiful Caps" pitchFamily="18" charset="0"/>
              </a:rPr>
              <a:t> </a:t>
            </a:r>
            <a:r>
              <a:rPr lang="en-US" sz="4000" b="1" dirty="0" err="1">
                <a:latin typeface="UTM Beautiful Caps" pitchFamily="18" charset="0"/>
              </a:rPr>
              <a:t>xưng</a:t>
            </a:r>
            <a:r>
              <a:rPr lang="en-US" sz="4000" b="1" dirty="0">
                <a:latin typeface="UTM Beautiful Caps" pitchFamily="18" charset="0"/>
              </a:rPr>
              <a:t> </a:t>
            </a:r>
            <a:r>
              <a:rPr lang="en-US" sz="4000" b="1" dirty="0" err="1">
                <a:latin typeface="UTM Beautiful Caps" pitchFamily="18" charset="0"/>
              </a:rPr>
              <a:t>hô</a:t>
            </a:r>
            <a:r>
              <a:rPr lang="en-US" sz="4000" dirty="0">
                <a:latin typeface="UTM Beautiful Caps" pitchFamily="18" charset="0"/>
              </a:rPr>
              <a:t> hay </a:t>
            </a:r>
            <a:r>
              <a:rPr lang="en-US" sz="4000" dirty="0" err="1">
                <a:latin typeface="UTM Beautiful Caps" pitchFamily="18" charset="0"/>
              </a:rPr>
              <a:t>để</a:t>
            </a:r>
            <a:r>
              <a:rPr lang="en-US" sz="4000" dirty="0">
                <a:latin typeface="UTM Beautiful Caps" pitchFamily="18" charset="0"/>
              </a:rPr>
              <a:t> </a:t>
            </a:r>
            <a:r>
              <a:rPr lang="en-US" sz="4000" b="1" dirty="0" err="1">
                <a:latin typeface="UTM Beautiful Caps" pitchFamily="18" charset="0"/>
              </a:rPr>
              <a:t>thay</a:t>
            </a:r>
            <a:r>
              <a:rPr lang="en-US" sz="4000" b="1" dirty="0">
                <a:latin typeface="UTM Beautiful Caps" pitchFamily="18" charset="0"/>
              </a:rPr>
              <a:t> </a:t>
            </a:r>
            <a:r>
              <a:rPr lang="en-US" sz="4000" b="1" dirty="0" err="1">
                <a:latin typeface="UTM Beautiful Caps" pitchFamily="18" charset="0"/>
              </a:rPr>
              <a:t>thế</a:t>
            </a:r>
            <a:r>
              <a:rPr lang="en-US" sz="4000" b="1" dirty="0">
                <a:latin typeface="UTM Beautiful Caps" pitchFamily="18" charset="0"/>
              </a:rPr>
              <a:t> </a:t>
            </a:r>
            <a:r>
              <a:rPr lang="en-US" sz="4000" dirty="0" err="1">
                <a:latin typeface="UTM Beautiful Caps" pitchFamily="18" charset="0"/>
              </a:rPr>
              <a:t>danh</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động</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tính</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hoặc</a:t>
            </a:r>
            <a:r>
              <a:rPr lang="en-US" sz="4000" dirty="0">
                <a:latin typeface="UTM Beautiful Caps" pitchFamily="18" charset="0"/>
              </a:rPr>
              <a:t> </a:t>
            </a:r>
            <a:r>
              <a:rPr lang="en-US" sz="4000" dirty="0" err="1">
                <a:latin typeface="UTM Beautiful Caps" pitchFamily="18" charset="0"/>
              </a:rPr>
              <a:t>cụm</a:t>
            </a:r>
            <a:r>
              <a:rPr lang="en-US" sz="4000" dirty="0">
                <a:latin typeface="UTM Beautiful Caps" pitchFamily="18" charset="0"/>
              </a:rPr>
              <a:t> </a:t>
            </a:r>
            <a:r>
              <a:rPr lang="en-US" sz="4000" dirty="0" err="1">
                <a:latin typeface="UTM Beautiful Caps" pitchFamily="18" charset="0"/>
              </a:rPr>
              <a:t>danh</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cụm</a:t>
            </a:r>
            <a:r>
              <a:rPr lang="en-US" sz="4000" dirty="0">
                <a:latin typeface="UTM Beautiful Caps" pitchFamily="18" charset="0"/>
              </a:rPr>
              <a:t> </a:t>
            </a:r>
            <a:r>
              <a:rPr lang="en-US" sz="4000" dirty="0" err="1">
                <a:latin typeface="UTM Beautiful Caps" pitchFamily="18" charset="0"/>
              </a:rPr>
              <a:t>động</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cụm</a:t>
            </a:r>
            <a:r>
              <a:rPr lang="en-US" sz="4000" dirty="0">
                <a:latin typeface="UTM Beautiful Caps" pitchFamily="18" charset="0"/>
              </a:rPr>
              <a:t> </a:t>
            </a:r>
            <a:r>
              <a:rPr lang="en-US" sz="4000" dirty="0" err="1">
                <a:latin typeface="UTM Beautiful Caps" pitchFamily="18" charset="0"/>
              </a:rPr>
              <a:t>tính</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trong</a:t>
            </a:r>
            <a:r>
              <a:rPr lang="en-US" sz="4000" dirty="0">
                <a:latin typeface="UTM Beautiful Caps" pitchFamily="18" charset="0"/>
              </a:rPr>
              <a:t> </a:t>
            </a:r>
            <a:r>
              <a:rPr lang="en-US" sz="4000" dirty="0" err="1">
                <a:latin typeface="UTM Beautiful Caps" pitchFamily="18" charset="0"/>
              </a:rPr>
              <a:t>câu</a:t>
            </a:r>
            <a:r>
              <a:rPr lang="en-US" sz="4000" dirty="0">
                <a:latin typeface="UTM Beautiful Caps" pitchFamily="18" charset="0"/>
              </a:rPr>
              <a:t> </a:t>
            </a:r>
            <a:r>
              <a:rPr lang="en-US" sz="4000" dirty="0" err="1">
                <a:latin typeface="UTM Beautiful Caps" pitchFamily="18" charset="0"/>
              </a:rPr>
              <a:t>cho</a:t>
            </a:r>
            <a:r>
              <a:rPr lang="en-US" sz="4000" dirty="0">
                <a:latin typeface="UTM Beautiful Caps" pitchFamily="18" charset="0"/>
              </a:rPr>
              <a:t> </a:t>
            </a:r>
            <a:r>
              <a:rPr lang="en-US" sz="4000" b="1" dirty="0" err="1">
                <a:latin typeface="UTM Beautiful Caps" pitchFamily="18" charset="0"/>
              </a:rPr>
              <a:t>khỏi</a:t>
            </a:r>
            <a:r>
              <a:rPr lang="en-US" sz="4000" b="1" dirty="0">
                <a:latin typeface="UTM Beautiful Caps" pitchFamily="18" charset="0"/>
              </a:rPr>
              <a:t> </a:t>
            </a:r>
            <a:r>
              <a:rPr lang="en-US" sz="4000" b="1" dirty="0" err="1">
                <a:latin typeface="UTM Beautiful Caps" pitchFamily="18" charset="0"/>
              </a:rPr>
              <a:t>lặp</a:t>
            </a:r>
            <a:r>
              <a:rPr lang="en-US" sz="4000" b="1" dirty="0">
                <a:latin typeface="UTM Beautiful Caps" pitchFamily="18" charset="0"/>
              </a:rPr>
              <a:t> </a:t>
            </a:r>
            <a:r>
              <a:rPr lang="en-US" sz="4000" b="1" dirty="0" err="1">
                <a:latin typeface="UTM Beautiful Caps" pitchFamily="18" charset="0"/>
              </a:rPr>
              <a:t>lại</a:t>
            </a:r>
            <a:r>
              <a:rPr lang="en-US" sz="4000" b="1" dirty="0">
                <a:latin typeface="UTM Beautiful Caps" pitchFamily="18" charset="0"/>
              </a:rPr>
              <a:t> </a:t>
            </a:r>
            <a:r>
              <a:rPr lang="en-US" sz="4000" dirty="0" err="1">
                <a:latin typeface="UTM Beautiful Caps" pitchFamily="18" charset="0"/>
              </a:rPr>
              <a:t>các</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ngữ</a:t>
            </a:r>
            <a:r>
              <a:rPr lang="en-US" sz="4000" dirty="0">
                <a:latin typeface="UTM Beautiful Caps" pitchFamily="18" charset="0"/>
              </a:rPr>
              <a:t> </a:t>
            </a:r>
            <a:r>
              <a:rPr lang="en-US" sz="4000" dirty="0" err="1">
                <a:latin typeface="UTM Beautiful Caps" pitchFamily="18" charset="0"/>
              </a:rPr>
              <a:t>ấy</a:t>
            </a:r>
            <a:r>
              <a:rPr lang="en-US" sz="4000" dirty="0">
                <a:latin typeface="UTM Beautiful Caps" pitchFamily="18" charset="0"/>
              </a:rPr>
              <a:t>.</a:t>
            </a:r>
          </a:p>
        </p:txBody>
      </p:sp>
    </p:spTree>
    <p:extLst>
      <p:ext uri="{BB962C8B-B14F-4D97-AF65-F5344CB8AC3E}">
        <p14:creationId xmlns:p14="http://schemas.microsoft.com/office/powerpoint/2010/main" val="15395282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433173"/>
            <a:ext cx="5351978" cy="1569660"/>
          </a:xfrm>
          <a:prstGeom prst="rect">
            <a:avLst/>
          </a:prstGeom>
          <a:noFill/>
        </p:spPr>
        <p:txBody>
          <a:bodyPr wrap="none" rtlCol="0">
            <a:spAutoFit/>
          </a:bodyPr>
          <a:lstStyle/>
          <a:p>
            <a:pPr>
              <a:spcBef>
                <a:spcPts val="600"/>
              </a:spcBef>
            </a:pP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Luyện</a:t>
            </a:r>
            <a:r>
              <a:rPr lang="en-US" altLang="zh-CN"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tập</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6342237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880065"/>
            <a:ext cx="11408728" cy="5797182"/>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1088" y="1486726"/>
            <a:ext cx="4747767" cy="4813958"/>
          </a:xfrm>
          <a:prstGeom prst="rect">
            <a:avLst/>
          </a:prstGeom>
        </p:spPr>
      </p:pic>
      <p:pic>
        <p:nvPicPr>
          <p:cNvPr id="8"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741" y="0"/>
            <a:ext cx="7205487" cy="1207011"/>
          </a:xfrm>
          <a:prstGeom prst="rect">
            <a:avLst/>
          </a:prstGeom>
        </p:spPr>
      </p:pic>
      <p:sp>
        <p:nvSpPr>
          <p:cNvPr id="9" name="文本框 1">
            <a:extLst>
              <a:ext uri="{FF2B5EF4-FFF2-40B4-BE49-F238E27FC236}">
                <a16:creationId xmlns:a16="http://schemas.microsoft.com/office/drawing/2014/main" id="{EAB42A08-89EA-4C0D-9BBC-187DB03E9AE8}"/>
              </a:ext>
            </a:extLst>
          </p:cNvPr>
          <p:cNvSpPr txBox="1"/>
          <p:nvPr/>
        </p:nvSpPr>
        <p:spPr>
          <a:xfrm>
            <a:off x="1536515" y="-120914"/>
            <a:ext cx="2079415" cy="1200329"/>
          </a:xfrm>
          <a:prstGeom prst="rect">
            <a:avLst/>
          </a:prstGeom>
          <a:noFill/>
        </p:spPr>
        <p:txBody>
          <a:bodyPr wrap="none" rtlCol="0">
            <a:spAutoFit/>
          </a:bodyPr>
          <a:lstStyle/>
          <a:p>
            <a:pPr>
              <a:spcBef>
                <a:spcPts val="600"/>
              </a:spcBef>
            </a:pPr>
            <a:r>
              <a:rPr lang="en-US" altLang="zh-CN" sz="7200" b="1" dirty="0" err="1">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1:</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Text Box 20"/>
          <p:cNvSpPr txBox="1">
            <a:spLocks noChangeArrowheads="1"/>
          </p:cNvSpPr>
          <p:nvPr/>
        </p:nvSpPr>
        <p:spPr bwMode="auto">
          <a:xfrm>
            <a:off x="999460" y="939448"/>
            <a:ext cx="103135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Các</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in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đậm</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trong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đoạn</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thơ</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sau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dùng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để</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chỉ</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ai</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viết</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hoa</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nhằm</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biểu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lộ</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điều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gì</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p>
        </p:txBody>
      </p:sp>
      <p:sp>
        <p:nvSpPr>
          <p:cNvPr id="11" name="Text Box 16"/>
          <p:cNvSpPr txBox="1">
            <a:spLocks noChangeArrowheads="1"/>
          </p:cNvSpPr>
          <p:nvPr/>
        </p:nvSpPr>
        <p:spPr bwMode="auto">
          <a:xfrm>
            <a:off x="3309741" y="1782984"/>
            <a:ext cx="6705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aseline="4000" dirty="0">
                <a:solidFill>
                  <a:srgbClr val="FF3300"/>
                </a:solidFill>
                <a:latin typeface="UTM Neo Sans Intel" pitchFamily="18" charset="0"/>
              </a:rPr>
              <a:t>	</a:t>
            </a:r>
            <a:r>
              <a:rPr lang="en-US" altLang="en-US" sz="2400" dirty="0" err="1">
                <a:latin typeface="UTM Neo Sans Intel" pitchFamily="18" charset="0"/>
              </a:rPr>
              <a:t>Mình</a:t>
            </a:r>
            <a:r>
              <a:rPr lang="en-US" altLang="en-US" sz="2400" dirty="0">
                <a:latin typeface="UTM Neo Sans Intel" pitchFamily="18" charset="0"/>
              </a:rPr>
              <a:t> </a:t>
            </a:r>
            <a:r>
              <a:rPr lang="en-US" altLang="en-US" sz="2400" dirty="0" err="1">
                <a:latin typeface="UTM Neo Sans Intel" pitchFamily="18" charset="0"/>
              </a:rPr>
              <a:t>về</a:t>
            </a:r>
            <a:r>
              <a:rPr lang="en-US" altLang="en-US" sz="2400" dirty="0">
                <a:latin typeface="UTM Neo Sans Intel" pitchFamily="18" charset="0"/>
              </a:rPr>
              <a:t> </a:t>
            </a:r>
            <a:r>
              <a:rPr lang="en-US" altLang="en-US" sz="2400" dirty="0" err="1">
                <a:latin typeface="UTM Neo Sans Intel" pitchFamily="18" charset="0"/>
              </a:rPr>
              <a:t>với</a:t>
            </a:r>
            <a:r>
              <a:rPr lang="en-US" altLang="en-US" sz="2400" dirty="0">
                <a:latin typeface="UTM Neo Sans Intel" pitchFamily="18" charset="0"/>
              </a:rPr>
              <a:t> </a:t>
            </a:r>
            <a:r>
              <a:rPr lang="en-US" altLang="en-US" sz="2400" b="1" dirty="0" err="1">
                <a:latin typeface="UTM Neo Sans Intel" pitchFamily="18" charset="0"/>
              </a:rPr>
              <a:t>Bác</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xuôi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Thưa</a:t>
            </a:r>
            <a:r>
              <a:rPr lang="en-US" altLang="en-US" sz="2400" dirty="0">
                <a:latin typeface="UTM Neo Sans Intel" pitchFamily="18" charset="0"/>
              </a:rPr>
              <a:t> </a:t>
            </a:r>
            <a:r>
              <a:rPr lang="en-US" altLang="en-US" sz="2400" dirty="0" err="1">
                <a:latin typeface="UTM Neo Sans Intel" pitchFamily="18" charset="0"/>
              </a:rPr>
              <a:t>giùm</a:t>
            </a:r>
            <a:r>
              <a:rPr lang="en-US" altLang="en-US" sz="2400" dirty="0">
                <a:latin typeface="UTM Neo Sans Intel" pitchFamily="18" charset="0"/>
              </a:rPr>
              <a:t> </a:t>
            </a:r>
            <a:r>
              <a:rPr lang="en-US" altLang="en-US" sz="2400" dirty="0" err="1">
                <a:latin typeface="UTM Neo Sans Intel" pitchFamily="18" charset="0"/>
              </a:rPr>
              <a:t>Việt</a:t>
            </a:r>
            <a:r>
              <a:rPr lang="en-US" altLang="en-US" sz="2400" dirty="0">
                <a:latin typeface="UTM Neo Sans Intel" pitchFamily="18" charset="0"/>
              </a:rPr>
              <a:t> </a:t>
            </a:r>
            <a:r>
              <a:rPr lang="en-US" altLang="en-US" sz="2400" dirty="0" err="1">
                <a:latin typeface="UTM Neo Sans Intel" pitchFamily="18" charset="0"/>
              </a:rPr>
              <a:t>Bắc</a:t>
            </a:r>
            <a:r>
              <a:rPr lang="en-US" altLang="en-US" sz="2400" dirty="0">
                <a:latin typeface="UTM Neo Sans Intel" pitchFamily="18" charset="0"/>
              </a:rPr>
              <a:t> </a:t>
            </a:r>
            <a:r>
              <a:rPr lang="en-US" altLang="en-US" sz="2400" dirty="0" err="1">
                <a:latin typeface="UTM Neo Sans Intel" pitchFamily="18" charset="0"/>
              </a:rPr>
              <a:t>không</a:t>
            </a:r>
            <a:r>
              <a:rPr lang="en-US" altLang="en-US" sz="2400" dirty="0">
                <a:latin typeface="UTM Neo Sans Intel" pitchFamily="18" charset="0"/>
              </a:rPr>
              <a:t> </a:t>
            </a:r>
            <a:r>
              <a:rPr lang="en-US" altLang="en-US" sz="2400" dirty="0" err="1">
                <a:latin typeface="UTM Neo Sans Intel" pitchFamily="18" charset="0"/>
              </a:rPr>
              <a:t>nguôi</a:t>
            </a: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endParaRPr lang="en-US" altLang="en-US" sz="2400" b="1" dirty="0">
              <a:latin typeface="UTM Neo Sans Intel" pitchFamily="18" charset="0"/>
            </a:endParaRP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Ông</a:t>
            </a:r>
            <a:r>
              <a:rPr lang="en-US" altLang="en-US" sz="2400" b="1" dirty="0">
                <a:latin typeface="UTM Neo Sans Intel" pitchFamily="18" charset="0"/>
              </a:rPr>
              <a:t> </a:t>
            </a:r>
            <a:r>
              <a:rPr lang="en-US" altLang="en-US" sz="2400" b="1" dirty="0" err="1">
                <a:latin typeface="UTM Neo Sans Intel" pitchFamily="18" charset="0"/>
              </a:rPr>
              <a:t>Cụ</a:t>
            </a:r>
            <a:r>
              <a:rPr lang="en-US" altLang="en-US" sz="2400" b="1" dirty="0">
                <a:latin typeface="UTM Neo Sans Intel" pitchFamily="18" charset="0"/>
              </a:rPr>
              <a:t> </a:t>
            </a:r>
            <a:r>
              <a:rPr lang="en-US" altLang="en-US" sz="2400" dirty="0" err="1">
                <a:latin typeface="UTM Neo Sans Intel" pitchFamily="18" charset="0"/>
              </a:rPr>
              <a:t>mắt</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ngời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Áo</a:t>
            </a:r>
            <a:r>
              <a:rPr lang="en-US" altLang="en-US" sz="2400" dirty="0">
                <a:latin typeface="UTM Neo Sans Intel" pitchFamily="18" charset="0"/>
              </a:rPr>
              <a:t> </a:t>
            </a:r>
            <a:r>
              <a:rPr lang="en-US" altLang="en-US" sz="2400" dirty="0" err="1">
                <a:latin typeface="UTM Neo Sans Intel" pitchFamily="18" charset="0"/>
              </a:rPr>
              <a:t>nâu</a:t>
            </a:r>
            <a:r>
              <a:rPr lang="en-US" altLang="en-US" sz="2400" dirty="0">
                <a:latin typeface="UTM Neo Sans Intel" pitchFamily="18" charset="0"/>
              </a:rPr>
              <a:t> </a:t>
            </a:r>
            <a:r>
              <a:rPr lang="en-US" altLang="en-US" sz="2400" dirty="0" err="1">
                <a:latin typeface="UTM Neo Sans Intel" pitchFamily="18" charset="0"/>
              </a:rPr>
              <a:t>túi</a:t>
            </a:r>
            <a:r>
              <a:rPr lang="en-US" altLang="en-US" sz="2400" dirty="0">
                <a:latin typeface="UTM Neo Sans Intel" pitchFamily="18" charset="0"/>
              </a:rPr>
              <a:t> </a:t>
            </a:r>
            <a:r>
              <a:rPr lang="en-US" altLang="en-US" sz="2400" dirty="0" err="1">
                <a:latin typeface="UTM Neo Sans Intel" pitchFamily="18" charset="0"/>
              </a:rPr>
              <a:t>vải</a:t>
            </a:r>
            <a:r>
              <a:rPr lang="en-US" altLang="en-US" sz="2400" dirty="0">
                <a:latin typeface="UTM Neo Sans Intel" pitchFamily="18" charset="0"/>
              </a:rPr>
              <a:t>, </a:t>
            </a:r>
            <a:r>
              <a:rPr lang="en-US" altLang="en-US" sz="2400" dirty="0" err="1">
                <a:latin typeface="UTM Neo Sans Intel" pitchFamily="18" charset="0"/>
              </a:rPr>
              <a:t>đẹp</a:t>
            </a:r>
            <a:r>
              <a:rPr lang="en-US" altLang="en-US" sz="2400" dirty="0">
                <a:latin typeface="UTM Neo Sans Intel" pitchFamily="18" charset="0"/>
              </a:rPr>
              <a:t> </a:t>
            </a:r>
            <a:r>
              <a:rPr lang="en-US" altLang="en-US" sz="2400" dirty="0" err="1">
                <a:latin typeface="UTM Neo Sans Intel" pitchFamily="18" charset="0"/>
              </a:rPr>
              <a:t>tươi</a:t>
            </a:r>
            <a:r>
              <a:rPr lang="en-US" altLang="en-US" sz="2400" dirty="0">
                <a:latin typeface="UTM Neo Sans Intel" pitchFamily="18" charset="0"/>
              </a:rPr>
              <a:t> </a:t>
            </a:r>
            <a:r>
              <a:rPr lang="en-US" altLang="en-US" sz="2400" dirty="0" err="1">
                <a:latin typeface="UTM Neo Sans Intel" pitchFamily="18" charset="0"/>
              </a:rPr>
              <a:t>lạ</a:t>
            </a:r>
            <a:r>
              <a:rPr lang="en-US" altLang="en-US" sz="2400" dirty="0">
                <a:latin typeface="UTM Neo Sans Intel" pitchFamily="18" charset="0"/>
              </a:rPr>
              <a:t> </a:t>
            </a:r>
            <a:r>
              <a:rPr lang="en-US" altLang="en-US" sz="2400" dirty="0" err="1">
                <a:latin typeface="UTM Neo Sans Intel" pitchFamily="18" charset="0"/>
              </a:rPr>
              <a:t>thường</a:t>
            </a:r>
            <a:r>
              <a:rPr lang="en-US" altLang="en-US" sz="2400"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những</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tinh</a:t>
            </a:r>
            <a:r>
              <a:rPr lang="en-US" altLang="en-US" sz="2400" dirty="0">
                <a:latin typeface="UTM Neo Sans Intel" pitchFamily="18" charset="0"/>
              </a:rPr>
              <a:t> </a:t>
            </a:r>
            <a:r>
              <a:rPr lang="en-US" altLang="en-US" sz="2400" dirty="0" err="1">
                <a:latin typeface="UTM Neo Sans Intel" pitchFamily="18" charset="0"/>
              </a:rPr>
              <a:t>sương</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Ung</a:t>
            </a:r>
            <a:r>
              <a:rPr lang="en-US" altLang="en-US" sz="2400" dirty="0">
                <a:latin typeface="UTM Neo Sans Intel" pitchFamily="18" charset="0"/>
              </a:rPr>
              <a:t> dung </a:t>
            </a:r>
            <a:r>
              <a:rPr lang="en-US" altLang="en-US" sz="2400" dirty="0" err="1">
                <a:latin typeface="UTM Neo Sans Intel" pitchFamily="18" charset="0"/>
              </a:rPr>
              <a:t>yên</a:t>
            </a:r>
            <a:r>
              <a:rPr lang="en-US" altLang="en-US" sz="2400" dirty="0">
                <a:latin typeface="UTM Neo Sans Intel" pitchFamily="18" charset="0"/>
              </a:rPr>
              <a:t> </a:t>
            </a:r>
            <a:r>
              <a:rPr lang="en-US" altLang="en-US" sz="2400" dirty="0" err="1">
                <a:latin typeface="UTM Neo Sans Intel" pitchFamily="18" charset="0"/>
              </a:rPr>
              <a:t>ngựa</a:t>
            </a:r>
            <a:r>
              <a:rPr lang="en-US" altLang="en-US" sz="2400" dirty="0">
                <a:latin typeface="UTM Neo Sans Intel" pitchFamily="18" charset="0"/>
              </a:rPr>
              <a:t> </a:t>
            </a:r>
            <a:r>
              <a:rPr lang="en-US" altLang="en-US" sz="2400" dirty="0" err="1">
                <a:latin typeface="UTM Neo Sans Intel" pitchFamily="18" charset="0"/>
              </a:rPr>
              <a:t>trên</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suối</a:t>
            </a:r>
            <a:r>
              <a:rPr lang="en-US" altLang="en-US" sz="2400" dirty="0">
                <a:latin typeface="UTM Neo Sans Intel" pitchFamily="18" charset="0"/>
              </a:rPr>
              <a:t> reo</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dirty="0" err="1">
                <a:latin typeface="UTM Neo Sans Intel" pitchFamily="18" charset="0"/>
              </a:rPr>
              <a:t>chân</a:t>
            </a:r>
            <a:r>
              <a:rPr lang="en-US" altLang="en-US" sz="2400" dirty="0">
                <a:latin typeface="UTM Neo Sans Intel" pitchFamily="18" charset="0"/>
              </a:rPr>
              <a:t> </a:t>
            </a:r>
            <a:r>
              <a:rPr lang="en-US" altLang="en-US" sz="2400" b="1" dirty="0" err="1">
                <a:latin typeface="UTM Neo Sans Intel" pitchFamily="18" charset="0"/>
              </a:rPr>
              <a:t>Ngườ</a:t>
            </a:r>
            <a:r>
              <a:rPr lang="en-US" altLang="en-US" sz="2400" dirty="0" err="1">
                <a:latin typeface="UTM Neo Sans Intel" pitchFamily="18" charset="0"/>
              </a:rPr>
              <a:t>i</a:t>
            </a:r>
            <a:r>
              <a:rPr lang="en-US" altLang="en-US" sz="2400" dirty="0">
                <a:latin typeface="UTM Neo Sans Intel" pitchFamily="18" charset="0"/>
              </a:rPr>
              <a:t> </a:t>
            </a:r>
            <a:r>
              <a:rPr lang="en-US" altLang="en-US" sz="2400" dirty="0" err="1">
                <a:latin typeface="UTM Neo Sans Intel" pitchFamily="18" charset="0"/>
              </a:rPr>
              <a:t>bước</a:t>
            </a:r>
            <a:r>
              <a:rPr lang="en-US" altLang="en-US" sz="2400" dirty="0">
                <a:latin typeface="UTM Neo Sans Intel" pitchFamily="18" charset="0"/>
              </a:rPr>
              <a:t> </a:t>
            </a:r>
            <a:r>
              <a:rPr lang="en-US" altLang="en-US" sz="2400" dirty="0" err="1">
                <a:latin typeface="UTM Neo Sans Intel" pitchFamily="18" charset="0"/>
              </a:rPr>
              <a:t>lên</a:t>
            </a:r>
            <a:r>
              <a:rPr lang="en-US" altLang="en-US" sz="2400" dirty="0">
                <a:latin typeface="UTM Neo Sans Intel" pitchFamily="18" charset="0"/>
              </a:rPr>
              <a:t> </a:t>
            </a:r>
            <a:r>
              <a:rPr lang="en-US" altLang="en-US" sz="2400" dirty="0" err="1">
                <a:latin typeface="UTM Neo Sans Intel" pitchFamily="18" charset="0"/>
              </a:rPr>
              <a:t>đèo</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đi</a:t>
            </a:r>
            <a:r>
              <a:rPr lang="en-US" altLang="en-US" sz="2400" dirty="0">
                <a:latin typeface="UTM Neo Sans Intel" pitchFamily="18" charset="0"/>
              </a:rPr>
              <a:t>, </a:t>
            </a:r>
            <a:r>
              <a:rPr lang="en-US" altLang="en-US" sz="2400" dirty="0" err="1">
                <a:latin typeface="UTM Neo Sans Intel" pitchFamily="18" charset="0"/>
              </a:rPr>
              <a:t>rừng</a:t>
            </a:r>
            <a:r>
              <a:rPr lang="en-US" altLang="en-US" sz="2400" dirty="0">
                <a:latin typeface="UTM Neo Sans Intel" pitchFamily="18" charset="0"/>
              </a:rPr>
              <a:t> </a:t>
            </a:r>
            <a:r>
              <a:rPr lang="en-US" altLang="en-US" sz="2400" dirty="0" err="1">
                <a:latin typeface="UTM Neo Sans Intel" pitchFamily="18" charset="0"/>
              </a:rPr>
              <a:t>núi</a:t>
            </a:r>
            <a:r>
              <a:rPr lang="en-US" altLang="en-US" sz="2400" dirty="0">
                <a:latin typeface="UTM Neo Sans Intel" pitchFamily="18" charset="0"/>
              </a:rPr>
              <a:t> </a:t>
            </a:r>
            <a:r>
              <a:rPr lang="en-US" altLang="en-US" sz="2400" dirty="0" err="1">
                <a:latin typeface="UTM Neo Sans Intel" pitchFamily="18" charset="0"/>
              </a:rPr>
              <a:t>trông</a:t>
            </a:r>
            <a:r>
              <a:rPr lang="en-US" altLang="en-US" sz="2400" dirty="0">
                <a:latin typeface="UTM Neo Sans Intel" pitchFamily="18" charset="0"/>
              </a:rPr>
              <a:t> </a:t>
            </a:r>
            <a:r>
              <a:rPr lang="en-US" altLang="en-US" sz="2400" dirty="0" err="1">
                <a:latin typeface="UTM Neo Sans Intel" pitchFamily="18" charset="0"/>
              </a:rPr>
              <a:t>theo</a:t>
            </a:r>
            <a:r>
              <a:rPr lang="en-US" altLang="en-US" sz="2400" dirty="0">
                <a:latin typeface="UTM Neo Sans Intel" pitchFamily="18" charset="0"/>
              </a:rPr>
              <a:t> </a:t>
            </a:r>
            <a:r>
              <a:rPr lang="en-US" altLang="en-US" sz="2400" dirty="0" err="1">
                <a:latin typeface="UTM Neo Sans Intel" pitchFamily="18" charset="0"/>
              </a:rPr>
              <a:t>bóng</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b="1"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Tố</a:t>
            </a:r>
            <a:r>
              <a:rPr lang="en-US" altLang="en-US" sz="2400" dirty="0">
                <a:latin typeface="UTM Neo Sans Intel" pitchFamily="18" charset="0"/>
              </a:rPr>
              <a:t> </a:t>
            </a:r>
            <a:r>
              <a:rPr lang="en-US" altLang="en-US" sz="2400" dirty="0" err="1">
                <a:latin typeface="UTM Neo Sans Intel" pitchFamily="18" charset="0"/>
              </a:rPr>
              <a:t>Hữu</a:t>
            </a:r>
            <a:endParaRPr lang="vi-VN" altLang="en-US" sz="2400" dirty="0">
              <a:latin typeface="Times New Roman" pitchFamily="18" charset="0"/>
            </a:endParaRPr>
          </a:p>
        </p:txBody>
      </p:sp>
      <p:sp>
        <p:nvSpPr>
          <p:cNvPr id="12" name="Text Box 16"/>
          <p:cNvSpPr txBox="1">
            <a:spLocks noChangeArrowheads="1"/>
          </p:cNvSpPr>
          <p:nvPr/>
        </p:nvSpPr>
        <p:spPr bwMode="auto">
          <a:xfrm>
            <a:off x="727901" y="1786666"/>
            <a:ext cx="6705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aseline="4000" dirty="0">
                <a:solidFill>
                  <a:srgbClr val="FF3300"/>
                </a:solidFill>
                <a:latin typeface="UTM Neo Sans Intel" pitchFamily="18" charset="0"/>
              </a:rPr>
              <a:t>	</a:t>
            </a:r>
            <a:r>
              <a:rPr lang="en-US" altLang="en-US" sz="2400" dirty="0" err="1">
                <a:latin typeface="UTM Neo Sans Intel" pitchFamily="18" charset="0"/>
              </a:rPr>
              <a:t>Mình</a:t>
            </a:r>
            <a:r>
              <a:rPr lang="en-US" altLang="en-US" sz="2400" dirty="0">
                <a:latin typeface="UTM Neo Sans Intel" pitchFamily="18" charset="0"/>
              </a:rPr>
              <a:t> </a:t>
            </a:r>
            <a:r>
              <a:rPr lang="en-US" altLang="en-US" sz="2400" dirty="0" err="1">
                <a:latin typeface="UTM Neo Sans Intel" pitchFamily="18" charset="0"/>
              </a:rPr>
              <a:t>về</a:t>
            </a:r>
            <a:r>
              <a:rPr lang="en-US" altLang="en-US" sz="2400" dirty="0">
                <a:latin typeface="UTM Neo Sans Intel" pitchFamily="18" charset="0"/>
              </a:rPr>
              <a:t> </a:t>
            </a:r>
            <a:r>
              <a:rPr lang="en-US" altLang="en-US" sz="2400" dirty="0" err="1">
                <a:latin typeface="UTM Neo Sans Intel" pitchFamily="18" charset="0"/>
              </a:rPr>
              <a:t>với</a:t>
            </a:r>
            <a:r>
              <a:rPr lang="en-US" altLang="en-US" sz="2400" dirty="0">
                <a:latin typeface="UTM Neo Sans Intel" pitchFamily="18" charset="0"/>
              </a:rPr>
              <a:t> </a:t>
            </a:r>
            <a:r>
              <a:rPr lang="en-US" altLang="en-US" sz="2400" b="1" dirty="0" err="1">
                <a:latin typeface="UTM Neo Sans Intel" pitchFamily="18" charset="0"/>
              </a:rPr>
              <a:t>Bác</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xuôi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Thưa</a:t>
            </a:r>
            <a:r>
              <a:rPr lang="en-US" altLang="en-US" sz="2400" dirty="0">
                <a:latin typeface="UTM Neo Sans Intel" pitchFamily="18" charset="0"/>
              </a:rPr>
              <a:t> </a:t>
            </a:r>
            <a:r>
              <a:rPr lang="en-US" altLang="en-US" sz="2400" dirty="0" err="1">
                <a:latin typeface="UTM Neo Sans Intel" pitchFamily="18" charset="0"/>
              </a:rPr>
              <a:t>giùm</a:t>
            </a:r>
            <a:r>
              <a:rPr lang="en-US" altLang="en-US" sz="2400" dirty="0">
                <a:latin typeface="UTM Neo Sans Intel" pitchFamily="18" charset="0"/>
              </a:rPr>
              <a:t> </a:t>
            </a:r>
            <a:r>
              <a:rPr lang="en-US" altLang="en-US" sz="2400" dirty="0" err="1">
                <a:latin typeface="UTM Neo Sans Intel" pitchFamily="18" charset="0"/>
              </a:rPr>
              <a:t>Việt</a:t>
            </a:r>
            <a:r>
              <a:rPr lang="en-US" altLang="en-US" sz="2400" dirty="0">
                <a:latin typeface="UTM Neo Sans Intel" pitchFamily="18" charset="0"/>
              </a:rPr>
              <a:t> </a:t>
            </a:r>
            <a:r>
              <a:rPr lang="en-US" altLang="en-US" sz="2400" dirty="0" err="1">
                <a:latin typeface="UTM Neo Sans Intel" pitchFamily="18" charset="0"/>
              </a:rPr>
              <a:t>Bắc</a:t>
            </a:r>
            <a:r>
              <a:rPr lang="en-US" altLang="en-US" sz="2400" dirty="0">
                <a:latin typeface="UTM Neo Sans Intel" pitchFamily="18" charset="0"/>
              </a:rPr>
              <a:t> </a:t>
            </a:r>
            <a:r>
              <a:rPr lang="en-US" altLang="en-US" sz="2400" dirty="0" err="1">
                <a:latin typeface="UTM Neo Sans Intel" pitchFamily="18" charset="0"/>
              </a:rPr>
              <a:t>không</a:t>
            </a:r>
            <a:r>
              <a:rPr lang="en-US" altLang="en-US" sz="2400" dirty="0">
                <a:latin typeface="UTM Neo Sans Intel" pitchFamily="18" charset="0"/>
              </a:rPr>
              <a:t> </a:t>
            </a:r>
            <a:r>
              <a:rPr lang="en-US" altLang="en-US" sz="2400" dirty="0" err="1">
                <a:latin typeface="UTM Neo Sans Intel" pitchFamily="18" charset="0"/>
              </a:rPr>
              <a:t>nguôi</a:t>
            </a: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endParaRPr lang="en-US" altLang="en-US" sz="2400" b="1" dirty="0">
              <a:latin typeface="UTM Neo Sans Intel" pitchFamily="18" charset="0"/>
            </a:endParaRP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Ông</a:t>
            </a:r>
            <a:r>
              <a:rPr lang="en-US" altLang="en-US" sz="2400" b="1" dirty="0">
                <a:latin typeface="UTM Neo Sans Intel" pitchFamily="18" charset="0"/>
              </a:rPr>
              <a:t> </a:t>
            </a:r>
            <a:r>
              <a:rPr lang="en-US" altLang="en-US" sz="2400" b="1" dirty="0" err="1">
                <a:latin typeface="UTM Neo Sans Intel" pitchFamily="18" charset="0"/>
              </a:rPr>
              <a:t>Cụ</a:t>
            </a:r>
            <a:r>
              <a:rPr lang="en-US" altLang="en-US" sz="2400" b="1" dirty="0">
                <a:latin typeface="UTM Neo Sans Intel" pitchFamily="18" charset="0"/>
              </a:rPr>
              <a:t> </a:t>
            </a:r>
            <a:r>
              <a:rPr lang="en-US" altLang="en-US" sz="2400" dirty="0" err="1">
                <a:latin typeface="UTM Neo Sans Intel" pitchFamily="18" charset="0"/>
              </a:rPr>
              <a:t>mắt</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ngời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Áo</a:t>
            </a:r>
            <a:r>
              <a:rPr lang="en-US" altLang="en-US" sz="2400" dirty="0">
                <a:latin typeface="UTM Neo Sans Intel" pitchFamily="18" charset="0"/>
              </a:rPr>
              <a:t> </a:t>
            </a:r>
            <a:r>
              <a:rPr lang="en-US" altLang="en-US" sz="2400" dirty="0" err="1">
                <a:latin typeface="UTM Neo Sans Intel" pitchFamily="18" charset="0"/>
              </a:rPr>
              <a:t>nâu</a:t>
            </a:r>
            <a:r>
              <a:rPr lang="en-US" altLang="en-US" sz="2400" dirty="0">
                <a:latin typeface="UTM Neo Sans Intel" pitchFamily="18" charset="0"/>
              </a:rPr>
              <a:t> </a:t>
            </a:r>
            <a:r>
              <a:rPr lang="en-US" altLang="en-US" sz="2400" dirty="0" err="1">
                <a:latin typeface="UTM Neo Sans Intel" pitchFamily="18" charset="0"/>
              </a:rPr>
              <a:t>túi</a:t>
            </a:r>
            <a:r>
              <a:rPr lang="en-US" altLang="en-US" sz="2400" dirty="0">
                <a:latin typeface="UTM Neo Sans Intel" pitchFamily="18" charset="0"/>
              </a:rPr>
              <a:t> </a:t>
            </a:r>
            <a:r>
              <a:rPr lang="en-US" altLang="en-US" sz="2400" dirty="0" err="1">
                <a:latin typeface="UTM Neo Sans Intel" pitchFamily="18" charset="0"/>
              </a:rPr>
              <a:t>vải</a:t>
            </a:r>
            <a:r>
              <a:rPr lang="en-US" altLang="en-US" sz="2400" dirty="0">
                <a:latin typeface="UTM Neo Sans Intel" pitchFamily="18" charset="0"/>
              </a:rPr>
              <a:t>, </a:t>
            </a:r>
            <a:r>
              <a:rPr lang="en-US" altLang="en-US" sz="2400" dirty="0" err="1">
                <a:latin typeface="UTM Neo Sans Intel" pitchFamily="18" charset="0"/>
              </a:rPr>
              <a:t>đẹp</a:t>
            </a:r>
            <a:r>
              <a:rPr lang="en-US" altLang="en-US" sz="2400" dirty="0">
                <a:latin typeface="UTM Neo Sans Intel" pitchFamily="18" charset="0"/>
              </a:rPr>
              <a:t> </a:t>
            </a:r>
            <a:r>
              <a:rPr lang="en-US" altLang="en-US" sz="2400" dirty="0" err="1">
                <a:latin typeface="UTM Neo Sans Intel" pitchFamily="18" charset="0"/>
              </a:rPr>
              <a:t>tươi</a:t>
            </a:r>
            <a:r>
              <a:rPr lang="en-US" altLang="en-US" sz="2400" dirty="0">
                <a:latin typeface="UTM Neo Sans Intel" pitchFamily="18" charset="0"/>
              </a:rPr>
              <a:t> </a:t>
            </a:r>
            <a:r>
              <a:rPr lang="en-US" altLang="en-US" sz="2400" dirty="0" err="1">
                <a:latin typeface="UTM Neo Sans Intel" pitchFamily="18" charset="0"/>
              </a:rPr>
              <a:t>lạ</a:t>
            </a:r>
            <a:r>
              <a:rPr lang="en-US" altLang="en-US" sz="2400" dirty="0">
                <a:latin typeface="UTM Neo Sans Intel" pitchFamily="18" charset="0"/>
              </a:rPr>
              <a:t> </a:t>
            </a:r>
            <a:r>
              <a:rPr lang="en-US" altLang="en-US" sz="2400" dirty="0" err="1">
                <a:latin typeface="UTM Neo Sans Intel" pitchFamily="18" charset="0"/>
              </a:rPr>
              <a:t>thường</a:t>
            </a:r>
            <a:r>
              <a:rPr lang="en-US" altLang="en-US" sz="2400"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những</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tinh</a:t>
            </a:r>
            <a:r>
              <a:rPr lang="en-US" altLang="en-US" sz="2400" dirty="0">
                <a:latin typeface="UTM Neo Sans Intel" pitchFamily="18" charset="0"/>
              </a:rPr>
              <a:t> </a:t>
            </a:r>
            <a:r>
              <a:rPr lang="en-US" altLang="en-US" sz="2400" dirty="0" err="1">
                <a:latin typeface="UTM Neo Sans Intel" pitchFamily="18" charset="0"/>
              </a:rPr>
              <a:t>sương</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Ung</a:t>
            </a:r>
            <a:r>
              <a:rPr lang="en-US" altLang="en-US" sz="2400" dirty="0">
                <a:latin typeface="UTM Neo Sans Intel" pitchFamily="18" charset="0"/>
              </a:rPr>
              <a:t> dung </a:t>
            </a:r>
            <a:r>
              <a:rPr lang="en-US" altLang="en-US" sz="2400" dirty="0" err="1">
                <a:latin typeface="UTM Neo Sans Intel" pitchFamily="18" charset="0"/>
              </a:rPr>
              <a:t>yên</a:t>
            </a:r>
            <a:r>
              <a:rPr lang="en-US" altLang="en-US" sz="2400" dirty="0">
                <a:latin typeface="UTM Neo Sans Intel" pitchFamily="18" charset="0"/>
              </a:rPr>
              <a:t> </a:t>
            </a:r>
            <a:r>
              <a:rPr lang="en-US" altLang="en-US" sz="2400" dirty="0" err="1">
                <a:latin typeface="UTM Neo Sans Intel" pitchFamily="18" charset="0"/>
              </a:rPr>
              <a:t>ngựa</a:t>
            </a:r>
            <a:r>
              <a:rPr lang="en-US" altLang="en-US" sz="2400" dirty="0">
                <a:latin typeface="UTM Neo Sans Intel" pitchFamily="18" charset="0"/>
              </a:rPr>
              <a:t> </a:t>
            </a:r>
            <a:r>
              <a:rPr lang="en-US" altLang="en-US" sz="2400" dirty="0" err="1">
                <a:latin typeface="UTM Neo Sans Intel" pitchFamily="18" charset="0"/>
              </a:rPr>
              <a:t>trên</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suối</a:t>
            </a:r>
            <a:r>
              <a:rPr lang="en-US" altLang="en-US" sz="2400" dirty="0">
                <a:latin typeface="UTM Neo Sans Intel" pitchFamily="18" charset="0"/>
              </a:rPr>
              <a:t> reo</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dirty="0" err="1">
                <a:latin typeface="UTM Neo Sans Intel" pitchFamily="18" charset="0"/>
              </a:rPr>
              <a:t>chân</a:t>
            </a:r>
            <a:r>
              <a:rPr lang="en-US" altLang="en-US" sz="2400" dirty="0">
                <a:latin typeface="UTM Neo Sans Intel" pitchFamily="18" charset="0"/>
              </a:rPr>
              <a:t> </a:t>
            </a:r>
            <a:r>
              <a:rPr lang="en-US" altLang="en-US" sz="2400" b="1" dirty="0" err="1">
                <a:latin typeface="UTM Neo Sans Intel" pitchFamily="18" charset="0"/>
              </a:rPr>
              <a:t>Ngườ</a:t>
            </a:r>
            <a:r>
              <a:rPr lang="en-US" altLang="en-US" sz="2400" dirty="0" err="1">
                <a:latin typeface="UTM Neo Sans Intel" pitchFamily="18" charset="0"/>
              </a:rPr>
              <a:t>i</a:t>
            </a:r>
            <a:r>
              <a:rPr lang="en-US" altLang="en-US" sz="2400" dirty="0">
                <a:latin typeface="UTM Neo Sans Intel" pitchFamily="18" charset="0"/>
              </a:rPr>
              <a:t> </a:t>
            </a:r>
            <a:r>
              <a:rPr lang="en-US" altLang="en-US" sz="2400" dirty="0" err="1">
                <a:latin typeface="UTM Neo Sans Intel" pitchFamily="18" charset="0"/>
              </a:rPr>
              <a:t>bước</a:t>
            </a:r>
            <a:r>
              <a:rPr lang="en-US" altLang="en-US" sz="2400" dirty="0">
                <a:latin typeface="UTM Neo Sans Intel" pitchFamily="18" charset="0"/>
              </a:rPr>
              <a:t> </a:t>
            </a:r>
            <a:r>
              <a:rPr lang="en-US" altLang="en-US" sz="2400" dirty="0" err="1">
                <a:latin typeface="UTM Neo Sans Intel" pitchFamily="18" charset="0"/>
              </a:rPr>
              <a:t>lên</a:t>
            </a:r>
            <a:r>
              <a:rPr lang="en-US" altLang="en-US" sz="2400" dirty="0">
                <a:latin typeface="UTM Neo Sans Intel" pitchFamily="18" charset="0"/>
              </a:rPr>
              <a:t> </a:t>
            </a:r>
            <a:r>
              <a:rPr lang="en-US" altLang="en-US" sz="2400" dirty="0" err="1">
                <a:latin typeface="UTM Neo Sans Intel" pitchFamily="18" charset="0"/>
              </a:rPr>
              <a:t>đèo</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đi</a:t>
            </a:r>
            <a:r>
              <a:rPr lang="en-US" altLang="en-US" sz="2400" dirty="0">
                <a:latin typeface="UTM Neo Sans Intel" pitchFamily="18" charset="0"/>
              </a:rPr>
              <a:t>, </a:t>
            </a:r>
            <a:r>
              <a:rPr lang="en-US" altLang="en-US" sz="2400" dirty="0" err="1">
                <a:latin typeface="UTM Neo Sans Intel" pitchFamily="18" charset="0"/>
              </a:rPr>
              <a:t>rừng</a:t>
            </a:r>
            <a:r>
              <a:rPr lang="en-US" altLang="en-US" sz="2400" dirty="0">
                <a:latin typeface="UTM Neo Sans Intel" pitchFamily="18" charset="0"/>
              </a:rPr>
              <a:t> </a:t>
            </a:r>
            <a:r>
              <a:rPr lang="en-US" altLang="en-US" sz="2400" dirty="0" err="1">
                <a:latin typeface="UTM Neo Sans Intel" pitchFamily="18" charset="0"/>
              </a:rPr>
              <a:t>núi</a:t>
            </a:r>
            <a:r>
              <a:rPr lang="en-US" altLang="en-US" sz="2400" dirty="0">
                <a:latin typeface="UTM Neo Sans Intel" pitchFamily="18" charset="0"/>
              </a:rPr>
              <a:t> </a:t>
            </a:r>
            <a:r>
              <a:rPr lang="en-US" altLang="en-US" sz="2400" dirty="0" err="1">
                <a:latin typeface="UTM Neo Sans Intel" pitchFamily="18" charset="0"/>
              </a:rPr>
              <a:t>trông</a:t>
            </a:r>
            <a:r>
              <a:rPr lang="en-US" altLang="en-US" sz="2400" dirty="0">
                <a:latin typeface="UTM Neo Sans Intel" pitchFamily="18" charset="0"/>
              </a:rPr>
              <a:t> </a:t>
            </a:r>
            <a:r>
              <a:rPr lang="en-US" altLang="en-US" sz="2400" dirty="0" err="1">
                <a:latin typeface="UTM Neo Sans Intel" pitchFamily="18" charset="0"/>
              </a:rPr>
              <a:t>theo</a:t>
            </a:r>
            <a:r>
              <a:rPr lang="en-US" altLang="en-US" sz="2400" dirty="0">
                <a:latin typeface="UTM Neo Sans Intel" pitchFamily="18" charset="0"/>
              </a:rPr>
              <a:t> </a:t>
            </a:r>
            <a:r>
              <a:rPr lang="en-US" altLang="en-US" sz="2400" dirty="0" err="1">
                <a:latin typeface="UTM Neo Sans Intel" pitchFamily="18" charset="0"/>
              </a:rPr>
              <a:t>bóng</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b="1"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Tố</a:t>
            </a:r>
            <a:r>
              <a:rPr lang="en-US" altLang="en-US" sz="2400" dirty="0">
                <a:latin typeface="UTM Neo Sans Intel" pitchFamily="18" charset="0"/>
              </a:rPr>
              <a:t> </a:t>
            </a:r>
            <a:r>
              <a:rPr lang="en-US" altLang="en-US" sz="2400" dirty="0" err="1">
                <a:latin typeface="UTM Neo Sans Intel" pitchFamily="18" charset="0"/>
              </a:rPr>
              <a:t>Hữu</a:t>
            </a:r>
            <a:endParaRPr lang="vi-VN" altLang="en-US" sz="2400" dirty="0">
              <a:latin typeface="Times New Roman" pitchFamily="18" charset="0"/>
            </a:endParaRPr>
          </a:p>
        </p:txBody>
      </p:sp>
      <p:sp>
        <p:nvSpPr>
          <p:cNvPr id="16" name="Text Box 20"/>
          <p:cNvSpPr txBox="1">
            <a:spLocks noChangeArrowheads="1"/>
          </p:cNvSpPr>
          <p:nvPr/>
        </p:nvSpPr>
        <p:spPr bwMode="auto">
          <a:xfrm>
            <a:off x="6905519" y="2419633"/>
            <a:ext cx="448195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algn="just">
              <a:spcBef>
                <a:spcPts val="600"/>
              </a:spcBef>
              <a:buFontTx/>
              <a:buChar char="-"/>
            </a:pP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Các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in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đậm</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trong</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đoạn</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thơ</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dùng</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để</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chỉ</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Bác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Hồ</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p>
          <a:p>
            <a:pPr marL="342900" indent="-342900" algn="just">
              <a:spcBef>
                <a:spcPts val="600"/>
              </a:spcBef>
              <a:buFontTx/>
              <a:buChar char="-"/>
            </a:pP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chính</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là</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đại</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p>
          <a:p>
            <a:pPr marL="342900" indent="-342900" algn="just">
              <a:spcBef>
                <a:spcPts val="600"/>
              </a:spcBef>
              <a:buFontTx/>
              <a:buChar char="-"/>
            </a:pP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viết</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hoa</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nhằm</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biểu</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lộ</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thái</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độ</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tôn</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kính</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Bác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p>
        </p:txBody>
      </p:sp>
    </p:spTree>
    <p:extLst>
      <p:ext uri="{BB962C8B-B14F-4D97-AF65-F5344CB8AC3E}">
        <p14:creationId xmlns:p14="http://schemas.microsoft.com/office/powerpoint/2010/main" val="2664604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xEl>
                                              <p:pRg st="1" end="1"/>
                                            </p:txEl>
                                          </p:spTgt>
                                        </p:tgtEl>
                                        <p:attrNameLst>
                                          <p:attrName>style.visibility</p:attrName>
                                        </p:attrNameLst>
                                      </p:cBhvr>
                                      <p:to>
                                        <p:strVal val="visible"/>
                                      </p:to>
                                    </p:set>
                                    <p:animEffect transition="in" filter="wipe(left)">
                                      <p:cBhvr>
                                        <p:cTn id="49" dur="500"/>
                                        <p:tgtEl>
                                          <p:spTgt spid="1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animEffect transition="in" filter="wipe(left)">
                                      <p:cBhvr>
                                        <p:cTn id="5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P spid="12" grpId="0"/>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www.vnschool.net/images/img_Thang6/Baihoctructuyen/Quocvan/bai63_9062010.jpg"/>
          <p:cNvPicPr>
            <a:picLocks noChangeAspect="1" noChangeArrowheads="1"/>
          </p:cNvPicPr>
          <p:nvPr/>
        </p:nvPicPr>
        <p:blipFill rotWithShape="1">
          <a:blip r:embed="rId3">
            <a:extLst>
              <a:ext uri="{28A0092B-C50C-407E-A947-70E740481C1C}">
                <a14:useLocalDpi xmlns:a14="http://schemas.microsoft.com/office/drawing/2010/main" val="0"/>
              </a:ext>
            </a:extLst>
          </a:blip>
          <a:srcRect r="1199" b="11821"/>
          <a:stretch/>
        </p:blipFill>
        <p:spPr bwMode="auto">
          <a:xfrm>
            <a:off x="1020731" y="1754372"/>
            <a:ext cx="10345473" cy="3888654"/>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590" y="-1"/>
            <a:ext cx="7205487" cy="1207011"/>
          </a:xfrm>
          <a:prstGeom prst="rect">
            <a:avLst/>
          </a:prstGeom>
        </p:spPr>
      </p:pic>
      <p:sp>
        <p:nvSpPr>
          <p:cNvPr id="14" name="文本框 1">
            <a:extLst>
              <a:ext uri="{FF2B5EF4-FFF2-40B4-BE49-F238E27FC236}">
                <a16:creationId xmlns:a16="http://schemas.microsoft.com/office/drawing/2014/main" id="{EAB42A08-89EA-4C0D-9BBC-187DB03E9AE8}"/>
              </a:ext>
            </a:extLst>
          </p:cNvPr>
          <p:cNvSpPr txBox="1"/>
          <p:nvPr/>
        </p:nvSpPr>
        <p:spPr>
          <a:xfrm>
            <a:off x="1735364" y="-120915"/>
            <a:ext cx="2236510" cy="1200329"/>
          </a:xfrm>
          <a:prstGeom prst="rect">
            <a:avLst/>
          </a:prstGeom>
          <a:noFill/>
        </p:spPr>
        <p:txBody>
          <a:bodyPr wrap="none" rtlCol="0">
            <a:spAutoFit/>
          </a:bodyPr>
          <a:lstStyle/>
          <a:p>
            <a:pPr>
              <a:spcBef>
                <a:spcPts val="600"/>
              </a:spcBef>
            </a:pPr>
            <a:r>
              <a:rPr lang="en-US" altLang="zh-CN" sz="7200" b="1" dirty="0" err="1">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2:</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Rounded Rectangle 9"/>
          <p:cNvSpPr/>
          <p:nvPr/>
        </p:nvSpPr>
        <p:spPr>
          <a:xfrm>
            <a:off x="1020732" y="709948"/>
            <a:ext cx="10547491" cy="5701485"/>
          </a:xfrm>
          <a:prstGeom prst="roundRect">
            <a:avLst/>
          </a:prstGeom>
          <a:solidFill>
            <a:schemeClr val="bg1">
              <a:alpha val="84000"/>
            </a:schemeClr>
          </a:solidFill>
          <a:ln w="28575">
            <a:prstDash val="sysDash"/>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9" name="Text Box 20"/>
          <p:cNvSpPr txBox="1">
            <a:spLocks noChangeArrowheads="1"/>
          </p:cNvSpPr>
          <p:nvPr/>
        </p:nvSpPr>
        <p:spPr bwMode="auto">
          <a:xfrm>
            <a:off x="1874877" y="960714"/>
            <a:ext cx="8839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i="1" dirty="0" err="1">
                <a:solidFill>
                  <a:srgbClr val="0070C0"/>
                </a:solidFill>
                <a:latin typeface="UTM Neo Sans Intel" pitchFamily="18" charset="0"/>
              </a:rPr>
              <a:t>Gạch</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chân</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những</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đại</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từ</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trong</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bài</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ca</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dao</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sau</a:t>
            </a:r>
            <a:r>
              <a:rPr lang="en-US" altLang="en-US" sz="2800" b="1" i="1" dirty="0">
                <a:solidFill>
                  <a:srgbClr val="0070C0"/>
                </a:solidFill>
                <a:latin typeface="UTM Neo Sans Intel" pitchFamily="18" charset="0"/>
              </a:rPr>
              <a:t>:</a:t>
            </a:r>
          </a:p>
        </p:txBody>
      </p:sp>
      <p:sp>
        <p:nvSpPr>
          <p:cNvPr id="15" name="Text Box 14"/>
          <p:cNvSpPr txBox="1">
            <a:spLocks noChangeArrowheads="1"/>
          </p:cNvSpPr>
          <p:nvPr/>
        </p:nvSpPr>
        <p:spPr bwMode="auto">
          <a:xfrm>
            <a:off x="3412894" y="1754372"/>
            <a:ext cx="5592884"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	-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vạc</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nông</a:t>
            </a:r>
            <a:r>
              <a:rPr lang="en-US" altLang="en-US" sz="2800" dirty="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Sao </a:t>
            </a:r>
            <a:r>
              <a:rPr lang="en-US" altLang="en-US" sz="2800" dirty="0" err="1">
                <a:effectLst>
                  <a:outerShdw blurRad="38100" dist="38100" dir="2700000" algn="tl">
                    <a:srgbClr val="000000">
                      <a:alpha val="43137"/>
                    </a:srgbClr>
                  </a:outerShdw>
                </a:effectLst>
                <a:latin typeface="UTM Neo Sans Intel" pitchFamily="18" charset="0"/>
              </a:rPr>
              <a:t>mày</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giẫm</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lúa</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nhà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hỡi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a:t>
            </a:r>
            <a:r>
              <a:rPr lang="en-US" altLang="en-US" sz="2800" dirty="0">
                <a:effectLst>
                  <a:outerShdw blurRad="38100" dist="38100" dir="2700000" algn="tl">
                    <a:srgbClr val="000000">
                      <a:alpha val="43137"/>
                    </a:srgbClr>
                  </a:outerShdw>
                </a:effectLst>
                <a:latin typeface="UTM Neo Sans Intel" pitchFamily="18" charset="0"/>
              </a:rPr>
              <a:t> ?</a:t>
            </a:r>
          </a:p>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	- </a:t>
            </a:r>
            <a:r>
              <a:rPr lang="en-US" altLang="en-US" sz="2800" dirty="0" err="1">
                <a:effectLst>
                  <a:outerShdw blurRad="38100" dist="38100" dir="2700000" algn="tl">
                    <a:srgbClr val="000000">
                      <a:alpha val="43137"/>
                    </a:srgbClr>
                  </a:outerShdw>
                </a:effectLst>
                <a:latin typeface="UTM Neo Sans Intel" pitchFamily="18" charset="0"/>
              </a:rPr>
              <a:t>Không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không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tôi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đứng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trên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bờ</a:t>
            </a:r>
            <a:r>
              <a:rPr lang="en-US" altLang="en-US" sz="2800" dirty="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err="1">
                <a:effectLst>
                  <a:outerShdw blurRad="38100" dist="38100" dir="2700000" algn="tl">
                    <a:srgbClr val="000000">
                      <a:alpha val="43137"/>
                    </a:srgbClr>
                  </a:outerShdw>
                </a:effectLst>
                <a:latin typeface="UTM Neo Sans Intel" pitchFamily="18" charset="0"/>
              </a:rPr>
              <a:t>Mẹ</a:t>
            </a:r>
            <a:r>
              <a:rPr lang="en-US" altLang="en-US" sz="2800" dirty="0">
                <a:effectLst>
                  <a:outerShdw blurRad="38100" dist="38100" dir="2700000" algn="tl">
                    <a:srgbClr val="000000">
                      <a:alpha val="43137"/>
                    </a:srgbClr>
                  </a:outerShdw>
                </a:effectLst>
                <a:latin typeface="UTM Neo Sans Intel" pitchFamily="18" charset="0"/>
              </a:rPr>
              <a:t> con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diệc</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đổ</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ngờ</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cho</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tôi</a:t>
            </a:r>
            <a:r>
              <a:rPr lang="en-US" altLang="en-US" sz="2800" dirty="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Chẳng</a:t>
            </a:r>
            <a:r>
              <a:rPr lang="en-US" altLang="en-US" sz="2800" dirty="0">
                <a:effectLst>
                  <a:outerShdw blurRad="38100" dist="38100" dir="2700000" algn="tl">
                    <a:srgbClr val="000000">
                      <a:alpha val="43137"/>
                    </a:srgbClr>
                  </a:outerShdw>
                </a:effectLst>
                <a:latin typeface="UTM Neo Sans Intel" pitchFamily="18" charset="0"/>
              </a:rPr>
              <a:t> tin, </a:t>
            </a:r>
            <a:r>
              <a:rPr lang="en-US" altLang="en-US" sz="2800" dirty="0" err="1">
                <a:effectLst>
                  <a:outerShdw blurRad="38100" dist="38100" dir="2700000" algn="tl">
                    <a:srgbClr val="000000">
                      <a:alpha val="43137"/>
                    </a:srgbClr>
                  </a:outerShdw>
                </a:effectLst>
                <a:latin typeface="UTM Neo Sans Intel" pitchFamily="18" charset="0"/>
              </a:rPr>
              <a:t>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đến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mà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coi</a:t>
            </a:r>
            <a:r>
              <a:rPr lang="en-US" altLang="en-US" sz="2800" dirty="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err="1">
                <a:effectLst>
                  <a:outerShdw blurRad="38100" dist="38100" dir="2700000" algn="tl">
                    <a:srgbClr val="000000">
                      <a:alpha val="43137"/>
                    </a:srgbClr>
                  </a:outerShdw>
                </a:effectLst>
                <a:latin typeface="UTM Neo Sans Intel" pitchFamily="18" charset="0"/>
              </a:rPr>
              <a:t>Mẹ</a:t>
            </a:r>
            <a:r>
              <a:rPr lang="en-US" altLang="en-US" sz="2800" dirty="0">
                <a:effectLst>
                  <a:outerShdw blurRad="38100" dist="38100" dir="2700000" algn="tl">
                    <a:srgbClr val="000000">
                      <a:alpha val="43137"/>
                    </a:srgbClr>
                  </a:outerShdw>
                </a:effectLst>
                <a:latin typeface="UTM Neo Sans Intel" pitchFamily="18" charset="0"/>
              </a:rPr>
              <a:t> con </a:t>
            </a:r>
            <a:r>
              <a:rPr lang="en-US" altLang="en-US" sz="2800" dirty="0" err="1">
                <a:effectLst>
                  <a:outerShdw blurRad="38100" dist="38100" dir="2700000" algn="tl">
                    <a:srgbClr val="000000">
                      <a:alpha val="43137"/>
                    </a:srgbClr>
                  </a:outerShdw>
                </a:effectLst>
                <a:latin typeface="UTM Neo Sans Intel" pitchFamily="18" charset="0"/>
              </a:rPr>
              <a:t>nhà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nó</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ngồi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đây</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kia</a:t>
            </a:r>
            <a:r>
              <a:rPr lang="en-US" altLang="en-US" sz="2800" dirty="0">
                <a:effectLst>
                  <a:outerShdw blurRad="38100" dist="38100" dir="2700000" algn="tl">
                    <a:srgbClr val="000000">
                      <a:alpha val="43137"/>
                    </a:srgbClr>
                  </a:outerShdw>
                </a:effectLst>
                <a:latin typeface="UTM Neo Sans Intel" pitchFamily="18" charset="0"/>
              </a:rPr>
              <a:t>.</a:t>
            </a:r>
          </a:p>
        </p:txBody>
      </p:sp>
      <p:cxnSp>
        <p:nvCxnSpPr>
          <p:cNvPr id="3" name="Straight Connector 2"/>
          <p:cNvCxnSpPr/>
          <p:nvPr/>
        </p:nvCxnSpPr>
        <p:spPr>
          <a:xfrm>
            <a:off x="6826102" y="3030278"/>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4160875" y="3033822"/>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6209336" y="3695153"/>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7566684" y="4313952"/>
            <a:ext cx="38647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5305494" y="5589861"/>
            <a:ext cx="386472"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65458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EDA8AC4-D39D-1041-97B6-CC13821314DD}"/>
              </a:ext>
            </a:extLst>
          </p:cNvPr>
          <p:cNvGrpSpPr/>
          <p:nvPr/>
        </p:nvGrpSpPr>
        <p:grpSpPr>
          <a:xfrm>
            <a:off x="820557" y="2427436"/>
            <a:ext cx="3175019" cy="3184264"/>
            <a:chOff x="259410" y="-64586"/>
            <a:chExt cx="6280289" cy="5259222"/>
          </a:xfrm>
        </p:grpSpPr>
        <p:sp>
          <p:nvSpPr>
            <p:cNvPr id="4" name="Freeform 59">
              <a:extLst>
                <a:ext uri="{FF2B5EF4-FFF2-40B4-BE49-F238E27FC236}">
                  <a16:creationId xmlns:a16="http://schemas.microsoft.com/office/drawing/2014/main" id="{CB5AD9D2-1C78-304C-8F28-8C4C74279BB5}"/>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矩形 4">
              <a:extLst>
                <a:ext uri="{FF2B5EF4-FFF2-40B4-BE49-F238E27FC236}">
                  <a16:creationId xmlns:a16="http://schemas.microsoft.com/office/drawing/2014/main" id="{191C4D6C-F6C0-3649-AF2D-519CF4D43E93}"/>
                </a:ext>
              </a:extLst>
            </p:cNvPr>
            <p:cNvSpPr/>
            <p:nvPr/>
          </p:nvSpPr>
          <p:spPr>
            <a:xfrm rot="20740147">
              <a:off x="672945" y="869904"/>
              <a:ext cx="5866754" cy="3406777"/>
            </a:xfrm>
            <a:prstGeom prst="rect">
              <a:avLst/>
            </a:prstGeom>
            <a:blipFill dpi="0" rotWithShape="1">
              <a:blip r:embed="rId3"/>
              <a:srcRect/>
              <a:stretch>
                <a:fillRect l="13000" t="-1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 name="组合 5">
              <a:extLst>
                <a:ext uri="{FF2B5EF4-FFF2-40B4-BE49-F238E27FC236}">
                  <a16:creationId xmlns:a16="http://schemas.microsoft.com/office/drawing/2014/main" id="{9656303E-4460-D149-88EA-021994B889DF}"/>
                </a:ext>
              </a:extLst>
            </p:cNvPr>
            <p:cNvGrpSpPr/>
            <p:nvPr/>
          </p:nvGrpSpPr>
          <p:grpSpPr>
            <a:xfrm rot="20797027">
              <a:off x="1931734" y="-64586"/>
              <a:ext cx="1962415" cy="875978"/>
              <a:chOff x="5170485" y="1440655"/>
              <a:chExt cx="1643063" cy="733426"/>
            </a:xfrm>
          </p:grpSpPr>
          <p:sp>
            <p:nvSpPr>
              <p:cNvPr id="13" name="椭圆 12">
                <a:extLst>
                  <a:ext uri="{FF2B5EF4-FFF2-40B4-BE49-F238E27FC236}">
                    <a16:creationId xmlns:a16="http://schemas.microsoft.com/office/drawing/2014/main" id="{7AD1CE2B-8A87-B344-8CBC-8FAE8336BBDF}"/>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4" name="Group 51">
                <a:extLst>
                  <a:ext uri="{FF2B5EF4-FFF2-40B4-BE49-F238E27FC236}">
                    <a16:creationId xmlns:a16="http://schemas.microsoft.com/office/drawing/2014/main" id="{E546F44C-A0B7-9E44-BE2A-4D65EE7C4A64}"/>
                  </a:ext>
                </a:extLst>
              </p:cNvPr>
              <p:cNvGrpSpPr>
                <a:grpSpLocks noChangeAspect="1"/>
              </p:cNvGrpSpPr>
              <p:nvPr/>
            </p:nvGrpSpPr>
            <p:grpSpPr bwMode="auto">
              <a:xfrm>
                <a:off x="5170485" y="1440655"/>
                <a:ext cx="1643063" cy="733426"/>
                <a:chOff x="3307" y="1909"/>
                <a:chExt cx="1035" cy="462"/>
              </a:xfrm>
            </p:grpSpPr>
            <p:sp>
              <p:nvSpPr>
                <p:cNvPr id="15" name="Freeform 54">
                  <a:extLst>
                    <a:ext uri="{FF2B5EF4-FFF2-40B4-BE49-F238E27FC236}">
                      <a16:creationId xmlns:a16="http://schemas.microsoft.com/office/drawing/2014/main" id="{A706400E-E5C9-4345-8A81-20AAC370A763}"/>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55">
                  <a:extLst>
                    <a:ext uri="{FF2B5EF4-FFF2-40B4-BE49-F238E27FC236}">
                      <a16:creationId xmlns:a16="http://schemas.microsoft.com/office/drawing/2014/main" id="{9AD315E5-A7AE-A243-A094-A49D48B20883}"/>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AutoShape 50">
                  <a:extLst>
                    <a:ext uri="{FF2B5EF4-FFF2-40B4-BE49-F238E27FC236}">
                      <a16:creationId xmlns:a16="http://schemas.microsoft.com/office/drawing/2014/main" id="{7CE440AA-6C7D-B24E-BE98-77AD70D00983}"/>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Oval 52">
                  <a:extLst>
                    <a:ext uri="{FF2B5EF4-FFF2-40B4-BE49-F238E27FC236}">
                      <a16:creationId xmlns:a16="http://schemas.microsoft.com/office/drawing/2014/main" id="{D3AD0148-25B8-854F-A1BB-82785E0C9090}"/>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53">
                  <a:extLst>
                    <a:ext uri="{FF2B5EF4-FFF2-40B4-BE49-F238E27FC236}">
                      <a16:creationId xmlns:a16="http://schemas.microsoft.com/office/drawing/2014/main" id="{E2E0DE6F-3B4F-D34B-A0EF-BC89F55AD88D}"/>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7" name="Freeform 43">
              <a:extLst>
                <a:ext uri="{FF2B5EF4-FFF2-40B4-BE49-F238E27FC236}">
                  <a16:creationId xmlns:a16="http://schemas.microsoft.com/office/drawing/2014/main" id="{16A15476-7662-0F4E-AAC1-A5BF80D118E6}"/>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44">
              <a:extLst>
                <a:ext uri="{FF2B5EF4-FFF2-40B4-BE49-F238E27FC236}">
                  <a16:creationId xmlns:a16="http://schemas.microsoft.com/office/drawing/2014/main" id="{6F25190E-19B4-2B4F-B537-585522B2A7C8}"/>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45">
              <a:extLst>
                <a:ext uri="{FF2B5EF4-FFF2-40B4-BE49-F238E27FC236}">
                  <a16:creationId xmlns:a16="http://schemas.microsoft.com/office/drawing/2014/main" id="{D0995EB6-C47C-0241-9299-2064132ABB31}"/>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46">
              <a:extLst>
                <a:ext uri="{FF2B5EF4-FFF2-40B4-BE49-F238E27FC236}">
                  <a16:creationId xmlns:a16="http://schemas.microsoft.com/office/drawing/2014/main" id="{2B8ADF8F-10DD-1C45-BD47-189B2D2A9BBA}"/>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48">
              <a:extLst>
                <a:ext uri="{FF2B5EF4-FFF2-40B4-BE49-F238E27FC236}">
                  <a16:creationId xmlns:a16="http://schemas.microsoft.com/office/drawing/2014/main" id="{8EE2F32F-606A-214E-8FCB-EF682B76611A}"/>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47">
              <a:extLst>
                <a:ext uri="{FF2B5EF4-FFF2-40B4-BE49-F238E27FC236}">
                  <a16:creationId xmlns:a16="http://schemas.microsoft.com/office/drawing/2014/main" id="{2009F3FB-7DF6-BD48-A754-B74390301F66}"/>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0" name="组合 19">
            <a:extLst>
              <a:ext uri="{FF2B5EF4-FFF2-40B4-BE49-F238E27FC236}">
                <a16:creationId xmlns:a16="http://schemas.microsoft.com/office/drawing/2014/main" id="{7168D1F2-CDD1-F946-A090-181759521C09}"/>
              </a:ext>
            </a:extLst>
          </p:cNvPr>
          <p:cNvGrpSpPr/>
          <p:nvPr/>
        </p:nvGrpSpPr>
        <p:grpSpPr>
          <a:xfrm rot="727474">
            <a:off x="4869656" y="898874"/>
            <a:ext cx="3480327" cy="3006802"/>
            <a:chOff x="259410" y="-64586"/>
            <a:chExt cx="6074724" cy="5259222"/>
          </a:xfrm>
        </p:grpSpPr>
        <p:sp>
          <p:nvSpPr>
            <p:cNvPr id="21" name="Freeform 59">
              <a:extLst>
                <a:ext uri="{FF2B5EF4-FFF2-40B4-BE49-F238E27FC236}">
                  <a16:creationId xmlns:a16="http://schemas.microsoft.com/office/drawing/2014/main" id="{F1A6D418-6806-D147-BBB1-9E3ADC0B2EEA}"/>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矩形 21">
              <a:extLst>
                <a:ext uri="{FF2B5EF4-FFF2-40B4-BE49-F238E27FC236}">
                  <a16:creationId xmlns:a16="http://schemas.microsoft.com/office/drawing/2014/main" id="{5B7B31C3-028B-1D46-859F-F4B1CAE732C2}"/>
                </a:ext>
              </a:extLst>
            </p:cNvPr>
            <p:cNvSpPr/>
            <p:nvPr/>
          </p:nvSpPr>
          <p:spPr>
            <a:xfrm rot="20740147">
              <a:off x="840291" y="950070"/>
              <a:ext cx="5098701" cy="3406777"/>
            </a:xfrm>
            <a:prstGeom prst="rect">
              <a:avLst/>
            </a:prstGeom>
            <a:blipFill dpi="0" rotWithShape="1">
              <a:blip r:embed="rId4"/>
              <a:srcRect/>
              <a:stretch>
                <a:fillRect l="12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2">
              <a:extLst>
                <a:ext uri="{FF2B5EF4-FFF2-40B4-BE49-F238E27FC236}">
                  <a16:creationId xmlns:a16="http://schemas.microsoft.com/office/drawing/2014/main" id="{96EADA92-43B4-0C44-A024-D02879799798}"/>
                </a:ext>
              </a:extLst>
            </p:cNvPr>
            <p:cNvGrpSpPr/>
            <p:nvPr/>
          </p:nvGrpSpPr>
          <p:grpSpPr>
            <a:xfrm rot="20797027">
              <a:off x="1931734" y="-64586"/>
              <a:ext cx="1962415" cy="875978"/>
              <a:chOff x="5170485" y="1440655"/>
              <a:chExt cx="1643063" cy="733426"/>
            </a:xfrm>
          </p:grpSpPr>
          <p:sp>
            <p:nvSpPr>
              <p:cNvPr id="30" name="椭圆 29">
                <a:extLst>
                  <a:ext uri="{FF2B5EF4-FFF2-40B4-BE49-F238E27FC236}">
                    <a16:creationId xmlns:a16="http://schemas.microsoft.com/office/drawing/2014/main" id="{9757B913-8AD1-764B-B409-BA12091E7750}"/>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1" name="Group 51">
                <a:extLst>
                  <a:ext uri="{FF2B5EF4-FFF2-40B4-BE49-F238E27FC236}">
                    <a16:creationId xmlns:a16="http://schemas.microsoft.com/office/drawing/2014/main" id="{FAA7230A-4217-C349-9BD9-9F7FAAE88ECB}"/>
                  </a:ext>
                </a:extLst>
              </p:cNvPr>
              <p:cNvGrpSpPr>
                <a:grpSpLocks noChangeAspect="1"/>
              </p:cNvGrpSpPr>
              <p:nvPr/>
            </p:nvGrpSpPr>
            <p:grpSpPr bwMode="auto">
              <a:xfrm>
                <a:off x="5170485" y="1440655"/>
                <a:ext cx="1643063" cy="733426"/>
                <a:chOff x="3307" y="1909"/>
                <a:chExt cx="1035" cy="462"/>
              </a:xfrm>
            </p:grpSpPr>
            <p:sp>
              <p:nvSpPr>
                <p:cNvPr id="32" name="Freeform 54">
                  <a:extLst>
                    <a:ext uri="{FF2B5EF4-FFF2-40B4-BE49-F238E27FC236}">
                      <a16:creationId xmlns:a16="http://schemas.microsoft.com/office/drawing/2014/main" id="{803B1017-1A58-E748-A5CD-D9A5DA07F13D}"/>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55">
                  <a:extLst>
                    <a:ext uri="{FF2B5EF4-FFF2-40B4-BE49-F238E27FC236}">
                      <a16:creationId xmlns:a16="http://schemas.microsoft.com/office/drawing/2014/main" id="{7EDAB52C-F210-194D-BF67-823205E720A6}"/>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AutoShape 50">
                  <a:extLst>
                    <a:ext uri="{FF2B5EF4-FFF2-40B4-BE49-F238E27FC236}">
                      <a16:creationId xmlns:a16="http://schemas.microsoft.com/office/drawing/2014/main" id="{25DBB839-76DF-BC48-ABA2-5A2B9C8E6667}"/>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Oval 52">
                  <a:extLst>
                    <a:ext uri="{FF2B5EF4-FFF2-40B4-BE49-F238E27FC236}">
                      <a16:creationId xmlns:a16="http://schemas.microsoft.com/office/drawing/2014/main" id="{D1B45317-D932-364D-B979-279A7FE04B94}"/>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53">
                  <a:extLst>
                    <a:ext uri="{FF2B5EF4-FFF2-40B4-BE49-F238E27FC236}">
                      <a16:creationId xmlns:a16="http://schemas.microsoft.com/office/drawing/2014/main" id="{32E9B969-6101-0B4C-B3D1-4D90EA56B256}"/>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4" name="Freeform 43">
              <a:extLst>
                <a:ext uri="{FF2B5EF4-FFF2-40B4-BE49-F238E27FC236}">
                  <a16:creationId xmlns:a16="http://schemas.microsoft.com/office/drawing/2014/main" id="{44CA54EB-7A77-9B46-A7DA-7E7370F4AD71}"/>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44">
              <a:extLst>
                <a:ext uri="{FF2B5EF4-FFF2-40B4-BE49-F238E27FC236}">
                  <a16:creationId xmlns:a16="http://schemas.microsoft.com/office/drawing/2014/main" id="{755F830F-423A-D442-83A3-EF8DC397975B}"/>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45">
              <a:extLst>
                <a:ext uri="{FF2B5EF4-FFF2-40B4-BE49-F238E27FC236}">
                  <a16:creationId xmlns:a16="http://schemas.microsoft.com/office/drawing/2014/main" id="{35930AA8-3099-6F40-BF6E-1EA0DB04DF31}"/>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46">
              <a:extLst>
                <a:ext uri="{FF2B5EF4-FFF2-40B4-BE49-F238E27FC236}">
                  <a16:creationId xmlns:a16="http://schemas.microsoft.com/office/drawing/2014/main" id="{4D3AE9BD-83BD-9043-B339-7C75299A933A}"/>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48">
              <a:extLst>
                <a:ext uri="{FF2B5EF4-FFF2-40B4-BE49-F238E27FC236}">
                  <a16:creationId xmlns:a16="http://schemas.microsoft.com/office/drawing/2014/main" id="{C3B436BF-6E33-4F4E-B97E-CFBFFD2D0E49}"/>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47">
              <a:extLst>
                <a:ext uri="{FF2B5EF4-FFF2-40B4-BE49-F238E27FC236}">
                  <a16:creationId xmlns:a16="http://schemas.microsoft.com/office/drawing/2014/main" id="{587ED2E3-6A58-1B41-A430-1856754C3708}"/>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7" name="组合 36">
            <a:extLst>
              <a:ext uri="{FF2B5EF4-FFF2-40B4-BE49-F238E27FC236}">
                <a16:creationId xmlns:a16="http://schemas.microsoft.com/office/drawing/2014/main" id="{4C3A3AB1-0C70-374F-BE8C-8E2A8E3CBDF3}"/>
              </a:ext>
            </a:extLst>
          </p:cNvPr>
          <p:cNvGrpSpPr/>
          <p:nvPr/>
        </p:nvGrpSpPr>
        <p:grpSpPr>
          <a:xfrm>
            <a:off x="8687424" y="2270702"/>
            <a:ext cx="3292629" cy="2844642"/>
            <a:chOff x="259410" y="-64586"/>
            <a:chExt cx="6074724" cy="5259222"/>
          </a:xfrm>
        </p:grpSpPr>
        <p:sp>
          <p:nvSpPr>
            <p:cNvPr id="38" name="Freeform 59">
              <a:extLst>
                <a:ext uri="{FF2B5EF4-FFF2-40B4-BE49-F238E27FC236}">
                  <a16:creationId xmlns:a16="http://schemas.microsoft.com/office/drawing/2014/main" id="{94D1E57D-507C-A449-9439-AD23540E8A0E}"/>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矩形 38">
              <a:extLst>
                <a:ext uri="{FF2B5EF4-FFF2-40B4-BE49-F238E27FC236}">
                  <a16:creationId xmlns:a16="http://schemas.microsoft.com/office/drawing/2014/main" id="{5E396D15-F8E7-884D-9269-5C0D6521B685}"/>
                </a:ext>
              </a:extLst>
            </p:cNvPr>
            <p:cNvSpPr/>
            <p:nvPr/>
          </p:nvSpPr>
          <p:spPr>
            <a:xfrm rot="20740147">
              <a:off x="840291" y="950070"/>
              <a:ext cx="5098701" cy="3406777"/>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0" name="组合 39">
              <a:extLst>
                <a:ext uri="{FF2B5EF4-FFF2-40B4-BE49-F238E27FC236}">
                  <a16:creationId xmlns:a16="http://schemas.microsoft.com/office/drawing/2014/main" id="{44BA8338-1FD2-E541-BBCE-DB6A3B76BC3F}"/>
                </a:ext>
              </a:extLst>
            </p:cNvPr>
            <p:cNvGrpSpPr/>
            <p:nvPr/>
          </p:nvGrpSpPr>
          <p:grpSpPr>
            <a:xfrm rot="20797027">
              <a:off x="1931734" y="-64586"/>
              <a:ext cx="1962415" cy="875978"/>
              <a:chOff x="5170485" y="1440655"/>
              <a:chExt cx="1643063" cy="733426"/>
            </a:xfrm>
          </p:grpSpPr>
          <p:sp>
            <p:nvSpPr>
              <p:cNvPr id="47" name="椭圆 46">
                <a:extLst>
                  <a:ext uri="{FF2B5EF4-FFF2-40B4-BE49-F238E27FC236}">
                    <a16:creationId xmlns:a16="http://schemas.microsoft.com/office/drawing/2014/main" id="{220D5D48-DB5B-F448-9250-DC096FBB6981}"/>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Group 51">
                <a:extLst>
                  <a:ext uri="{FF2B5EF4-FFF2-40B4-BE49-F238E27FC236}">
                    <a16:creationId xmlns:a16="http://schemas.microsoft.com/office/drawing/2014/main" id="{E87A80F7-4F8B-864F-AE3B-9491FA68EB1E}"/>
                  </a:ext>
                </a:extLst>
              </p:cNvPr>
              <p:cNvGrpSpPr>
                <a:grpSpLocks noChangeAspect="1"/>
              </p:cNvGrpSpPr>
              <p:nvPr/>
            </p:nvGrpSpPr>
            <p:grpSpPr bwMode="auto">
              <a:xfrm>
                <a:off x="5170485" y="1440655"/>
                <a:ext cx="1643063" cy="733426"/>
                <a:chOff x="3307" y="1909"/>
                <a:chExt cx="1035" cy="462"/>
              </a:xfrm>
            </p:grpSpPr>
            <p:sp>
              <p:nvSpPr>
                <p:cNvPr id="49" name="Freeform 54">
                  <a:extLst>
                    <a:ext uri="{FF2B5EF4-FFF2-40B4-BE49-F238E27FC236}">
                      <a16:creationId xmlns:a16="http://schemas.microsoft.com/office/drawing/2014/main" id="{D8C331E9-B76D-DD48-BC26-DBB46D09D981}"/>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55">
                  <a:extLst>
                    <a:ext uri="{FF2B5EF4-FFF2-40B4-BE49-F238E27FC236}">
                      <a16:creationId xmlns:a16="http://schemas.microsoft.com/office/drawing/2014/main" id="{614D4DD0-D123-E04D-9A2F-B97EDB891140}"/>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AutoShape 50">
                  <a:extLst>
                    <a:ext uri="{FF2B5EF4-FFF2-40B4-BE49-F238E27FC236}">
                      <a16:creationId xmlns:a16="http://schemas.microsoft.com/office/drawing/2014/main" id="{D0E90311-E0B3-4E49-92FD-60856D5312F7}"/>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Oval 52">
                  <a:extLst>
                    <a:ext uri="{FF2B5EF4-FFF2-40B4-BE49-F238E27FC236}">
                      <a16:creationId xmlns:a16="http://schemas.microsoft.com/office/drawing/2014/main" id="{77D8F383-24C7-604A-9EDF-D7A155F01439}"/>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53">
                  <a:extLst>
                    <a:ext uri="{FF2B5EF4-FFF2-40B4-BE49-F238E27FC236}">
                      <a16:creationId xmlns:a16="http://schemas.microsoft.com/office/drawing/2014/main" id="{5198DCB7-2E69-1F41-A17A-1191A8245115}"/>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41" name="Freeform 43">
              <a:extLst>
                <a:ext uri="{FF2B5EF4-FFF2-40B4-BE49-F238E27FC236}">
                  <a16:creationId xmlns:a16="http://schemas.microsoft.com/office/drawing/2014/main" id="{DCBB4610-32EC-BA4C-BC9C-0939F7035D6A}"/>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44">
              <a:extLst>
                <a:ext uri="{FF2B5EF4-FFF2-40B4-BE49-F238E27FC236}">
                  <a16:creationId xmlns:a16="http://schemas.microsoft.com/office/drawing/2014/main" id="{3C46670F-9DAD-B346-909D-57D0C3B4B5BB}"/>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45">
              <a:extLst>
                <a:ext uri="{FF2B5EF4-FFF2-40B4-BE49-F238E27FC236}">
                  <a16:creationId xmlns:a16="http://schemas.microsoft.com/office/drawing/2014/main" id="{56FEB60E-98FA-7A49-973E-C6C564EA8454}"/>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46">
              <a:extLst>
                <a:ext uri="{FF2B5EF4-FFF2-40B4-BE49-F238E27FC236}">
                  <a16:creationId xmlns:a16="http://schemas.microsoft.com/office/drawing/2014/main" id="{6F79C49D-27A0-FE4D-9E49-463D27E660C5}"/>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48">
              <a:extLst>
                <a:ext uri="{FF2B5EF4-FFF2-40B4-BE49-F238E27FC236}">
                  <a16:creationId xmlns:a16="http://schemas.microsoft.com/office/drawing/2014/main" id="{5354D8DD-8C22-824E-8C17-CD49A51AEEF1}"/>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47">
              <a:extLst>
                <a:ext uri="{FF2B5EF4-FFF2-40B4-BE49-F238E27FC236}">
                  <a16:creationId xmlns:a16="http://schemas.microsoft.com/office/drawing/2014/main" id="{1AABC4CC-0E61-B24D-B09D-ED1FE78E0BF3}"/>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53">
            <a:extLst>
              <a:ext uri="{FF2B5EF4-FFF2-40B4-BE49-F238E27FC236}">
                <a16:creationId xmlns:a16="http://schemas.microsoft.com/office/drawing/2014/main" id="{F7DD76AB-AF3B-FB4F-9637-834C23F535D5}"/>
              </a:ext>
            </a:extLst>
          </p:cNvPr>
          <p:cNvGrpSpPr/>
          <p:nvPr/>
        </p:nvGrpSpPr>
        <p:grpSpPr>
          <a:xfrm>
            <a:off x="5282736" y="3799176"/>
            <a:ext cx="2916668" cy="2525120"/>
            <a:chOff x="259410" y="-64586"/>
            <a:chExt cx="6074724" cy="5259222"/>
          </a:xfrm>
        </p:grpSpPr>
        <p:sp>
          <p:nvSpPr>
            <p:cNvPr id="55" name="Freeform 59">
              <a:extLst>
                <a:ext uri="{FF2B5EF4-FFF2-40B4-BE49-F238E27FC236}">
                  <a16:creationId xmlns:a16="http://schemas.microsoft.com/office/drawing/2014/main" id="{7AC5A7FD-4CF7-3440-8A64-AAE3BE5584D0}"/>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矩形 55">
              <a:extLst>
                <a:ext uri="{FF2B5EF4-FFF2-40B4-BE49-F238E27FC236}">
                  <a16:creationId xmlns:a16="http://schemas.microsoft.com/office/drawing/2014/main" id="{CC7FB148-AA12-5A47-B66D-FF6A6C296332}"/>
                </a:ext>
              </a:extLst>
            </p:cNvPr>
            <p:cNvSpPr/>
            <p:nvPr/>
          </p:nvSpPr>
          <p:spPr>
            <a:xfrm rot="20740147">
              <a:off x="840291" y="950070"/>
              <a:ext cx="5098701" cy="3406777"/>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7" name="组合 56">
              <a:extLst>
                <a:ext uri="{FF2B5EF4-FFF2-40B4-BE49-F238E27FC236}">
                  <a16:creationId xmlns:a16="http://schemas.microsoft.com/office/drawing/2014/main" id="{32502AF4-6311-154F-9142-473337A48632}"/>
                </a:ext>
              </a:extLst>
            </p:cNvPr>
            <p:cNvGrpSpPr/>
            <p:nvPr/>
          </p:nvGrpSpPr>
          <p:grpSpPr>
            <a:xfrm rot="20797027">
              <a:off x="1931734" y="-64586"/>
              <a:ext cx="1962415" cy="875978"/>
              <a:chOff x="5170485" y="1440655"/>
              <a:chExt cx="1643063" cy="733426"/>
            </a:xfrm>
          </p:grpSpPr>
          <p:sp>
            <p:nvSpPr>
              <p:cNvPr id="64" name="椭圆 63">
                <a:extLst>
                  <a:ext uri="{FF2B5EF4-FFF2-40B4-BE49-F238E27FC236}">
                    <a16:creationId xmlns:a16="http://schemas.microsoft.com/office/drawing/2014/main" id="{0075827C-2A9E-AC4E-A353-7EFAF172137B}"/>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5" name="Group 51">
                <a:extLst>
                  <a:ext uri="{FF2B5EF4-FFF2-40B4-BE49-F238E27FC236}">
                    <a16:creationId xmlns:a16="http://schemas.microsoft.com/office/drawing/2014/main" id="{0FA2F8E2-65E0-3347-9CBB-32C0E17A4C86}"/>
                  </a:ext>
                </a:extLst>
              </p:cNvPr>
              <p:cNvGrpSpPr>
                <a:grpSpLocks noChangeAspect="1"/>
              </p:cNvGrpSpPr>
              <p:nvPr/>
            </p:nvGrpSpPr>
            <p:grpSpPr bwMode="auto">
              <a:xfrm>
                <a:off x="5170485" y="1440655"/>
                <a:ext cx="1643063" cy="733426"/>
                <a:chOff x="3307" y="1909"/>
                <a:chExt cx="1035" cy="462"/>
              </a:xfrm>
            </p:grpSpPr>
            <p:sp>
              <p:nvSpPr>
                <p:cNvPr id="66" name="Freeform 54">
                  <a:extLst>
                    <a:ext uri="{FF2B5EF4-FFF2-40B4-BE49-F238E27FC236}">
                      <a16:creationId xmlns:a16="http://schemas.microsoft.com/office/drawing/2014/main" id="{B7DF10CD-845F-8C41-9176-C9F3DAF49BD0}"/>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55">
                  <a:extLst>
                    <a:ext uri="{FF2B5EF4-FFF2-40B4-BE49-F238E27FC236}">
                      <a16:creationId xmlns:a16="http://schemas.microsoft.com/office/drawing/2014/main" id="{A49072E5-BBE6-0C45-A3DC-5B068F1EF0F1}"/>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AutoShape 50">
                  <a:extLst>
                    <a:ext uri="{FF2B5EF4-FFF2-40B4-BE49-F238E27FC236}">
                      <a16:creationId xmlns:a16="http://schemas.microsoft.com/office/drawing/2014/main" id="{8BCDE2CC-C916-5F41-96B7-C5176F9F326E}"/>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Oval 52">
                  <a:extLst>
                    <a:ext uri="{FF2B5EF4-FFF2-40B4-BE49-F238E27FC236}">
                      <a16:creationId xmlns:a16="http://schemas.microsoft.com/office/drawing/2014/main" id="{2E50B4EE-8E97-8A45-A652-60FA0D47D45C}"/>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53">
                  <a:extLst>
                    <a:ext uri="{FF2B5EF4-FFF2-40B4-BE49-F238E27FC236}">
                      <a16:creationId xmlns:a16="http://schemas.microsoft.com/office/drawing/2014/main" id="{5EC58AF6-2359-6C4E-9533-41A077DC512A}"/>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58" name="Freeform 43">
              <a:extLst>
                <a:ext uri="{FF2B5EF4-FFF2-40B4-BE49-F238E27FC236}">
                  <a16:creationId xmlns:a16="http://schemas.microsoft.com/office/drawing/2014/main" id="{561400C0-7DCC-604B-84D2-F27B9B69D691}"/>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44">
              <a:extLst>
                <a:ext uri="{FF2B5EF4-FFF2-40B4-BE49-F238E27FC236}">
                  <a16:creationId xmlns:a16="http://schemas.microsoft.com/office/drawing/2014/main" id="{98F2EFE8-C08B-EF48-B047-87852CF193D0}"/>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45">
              <a:extLst>
                <a:ext uri="{FF2B5EF4-FFF2-40B4-BE49-F238E27FC236}">
                  <a16:creationId xmlns:a16="http://schemas.microsoft.com/office/drawing/2014/main" id="{3D2353D3-FB1D-3440-88C5-D4C4E4180A25}"/>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46">
              <a:extLst>
                <a:ext uri="{FF2B5EF4-FFF2-40B4-BE49-F238E27FC236}">
                  <a16:creationId xmlns:a16="http://schemas.microsoft.com/office/drawing/2014/main" id="{361C715C-5BB5-D449-AB3F-8820537DE565}"/>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48">
              <a:extLst>
                <a:ext uri="{FF2B5EF4-FFF2-40B4-BE49-F238E27FC236}">
                  <a16:creationId xmlns:a16="http://schemas.microsoft.com/office/drawing/2014/main" id="{8A11B44F-F0FD-CD43-B86D-55F2628CF3FD}"/>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47">
              <a:extLst>
                <a:ext uri="{FF2B5EF4-FFF2-40B4-BE49-F238E27FC236}">
                  <a16:creationId xmlns:a16="http://schemas.microsoft.com/office/drawing/2014/main" id="{C1193327-4C5C-5045-9174-339F37FAF6D2}"/>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1" name="图片 70">
            <a:extLst>
              <a:ext uri="{FF2B5EF4-FFF2-40B4-BE49-F238E27FC236}">
                <a16:creationId xmlns:a16="http://schemas.microsoft.com/office/drawing/2014/main" id="{74344DEE-7709-3F42-8DCB-6FB1496A2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4486" y="868585"/>
            <a:ext cx="1320502" cy="1207316"/>
          </a:xfrm>
          <a:prstGeom prst="rect">
            <a:avLst/>
          </a:prstGeom>
        </p:spPr>
      </p:pic>
      <p:sp>
        <p:nvSpPr>
          <p:cNvPr id="72" name="TextBox 71"/>
          <p:cNvSpPr txBox="1"/>
          <p:nvPr/>
        </p:nvSpPr>
        <p:spPr>
          <a:xfrm>
            <a:off x="7206434" y="2361666"/>
            <a:ext cx="511679" cy="369332"/>
          </a:xfrm>
          <a:prstGeom prst="rect">
            <a:avLst/>
          </a:prstGeom>
          <a:noFill/>
        </p:spPr>
        <p:txBody>
          <a:bodyPr wrap="none" rtlCol="0">
            <a:spAutoFit/>
          </a:bodyPr>
          <a:lstStyle/>
          <a:p>
            <a:r>
              <a:rPr lang="en-US" dirty="0" err="1">
                <a:solidFill>
                  <a:schemeClr val="bg1"/>
                </a:solidFill>
              </a:rPr>
              <a:t>Vạc</a:t>
            </a:r>
            <a:endParaRPr lang="en-US" dirty="0">
              <a:solidFill>
                <a:schemeClr val="bg1"/>
              </a:solidFill>
            </a:endParaRPr>
          </a:p>
        </p:txBody>
      </p:sp>
      <p:sp>
        <p:nvSpPr>
          <p:cNvPr id="73" name="TextBox 72"/>
          <p:cNvSpPr txBox="1"/>
          <p:nvPr/>
        </p:nvSpPr>
        <p:spPr>
          <a:xfrm>
            <a:off x="2083882" y="4717891"/>
            <a:ext cx="429926" cy="369332"/>
          </a:xfrm>
          <a:prstGeom prst="rect">
            <a:avLst/>
          </a:prstGeom>
          <a:noFill/>
        </p:spPr>
        <p:txBody>
          <a:bodyPr wrap="none" rtlCol="0">
            <a:spAutoFit/>
          </a:bodyPr>
          <a:lstStyle/>
          <a:p>
            <a:r>
              <a:rPr lang="en-US" dirty="0" err="1">
                <a:solidFill>
                  <a:schemeClr val="bg1"/>
                </a:solidFill>
              </a:rPr>
              <a:t>Cò</a:t>
            </a:r>
            <a:endParaRPr lang="en-US" dirty="0">
              <a:solidFill>
                <a:schemeClr val="bg1"/>
              </a:solidFill>
            </a:endParaRPr>
          </a:p>
        </p:txBody>
      </p:sp>
      <p:sp>
        <p:nvSpPr>
          <p:cNvPr id="74" name="TextBox 73"/>
          <p:cNvSpPr txBox="1"/>
          <p:nvPr/>
        </p:nvSpPr>
        <p:spPr>
          <a:xfrm>
            <a:off x="11065498" y="3803398"/>
            <a:ext cx="593432" cy="369332"/>
          </a:xfrm>
          <a:prstGeom prst="rect">
            <a:avLst/>
          </a:prstGeom>
          <a:noFill/>
        </p:spPr>
        <p:txBody>
          <a:bodyPr wrap="none" rtlCol="0">
            <a:spAutoFit/>
          </a:bodyPr>
          <a:lstStyle/>
          <a:p>
            <a:r>
              <a:rPr lang="en-US" dirty="0" err="1">
                <a:solidFill>
                  <a:schemeClr val="bg1"/>
                </a:solidFill>
              </a:rPr>
              <a:t>Diệc</a:t>
            </a:r>
            <a:endParaRPr lang="en-US" dirty="0">
              <a:solidFill>
                <a:schemeClr val="bg1"/>
              </a:solidFill>
            </a:endParaRPr>
          </a:p>
        </p:txBody>
      </p:sp>
      <p:sp>
        <p:nvSpPr>
          <p:cNvPr id="75" name="TextBox 74"/>
          <p:cNvSpPr txBox="1"/>
          <p:nvPr/>
        </p:nvSpPr>
        <p:spPr>
          <a:xfrm>
            <a:off x="5744572" y="5522819"/>
            <a:ext cx="958917" cy="369332"/>
          </a:xfrm>
          <a:prstGeom prst="rect">
            <a:avLst/>
          </a:prstGeom>
          <a:noFill/>
        </p:spPr>
        <p:txBody>
          <a:bodyPr wrap="none" rtlCol="0">
            <a:spAutoFit/>
          </a:bodyPr>
          <a:lstStyle/>
          <a:p>
            <a:r>
              <a:rPr lang="en-US" dirty="0" err="1">
                <a:solidFill>
                  <a:schemeClr val="bg1"/>
                </a:solidFill>
              </a:rPr>
              <a:t>Bồ</a:t>
            </a:r>
            <a:r>
              <a:rPr lang="en-US" dirty="0">
                <a:solidFill>
                  <a:schemeClr val="bg1"/>
                </a:solidFill>
              </a:rPr>
              <a:t> </a:t>
            </a:r>
            <a:r>
              <a:rPr lang="en-US" dirty="0" err="1">
                <a:solidFill>
                  <a:schemeClr val="bg1"/>
                </a:solidFill>
              </a:rPr>
              <a:t>nông</a:t>
            </a:r>
            <a:endParaRPr lang="en-US" dirty="0">
              <a:solidFill>
                <a:schemeClr val="bg1"/>
              </a:solidFill>
            </a:endParaRPr>
          </a:p>
        </p:txBody>
      </p:sp>
    </p:spTree>
    <p:extLst>
      <p:ext uri="{BB962C8B-B14F-4D97-AF65-F5344CB8AC3E}">
        <p14:creationId xmlns:p14="http://schemas.microsoft.com/office/powerpoint/2010/main" val="3402620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par>
                          <p:cTn id="13" fill="hold">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 calcmode="lin" valueType="num">
                                      <p:cBhvr>
                                        <p:cTn id="18" dur="500" fill="hold"/>
                                        <p:tgtEl>
                                          <p:spTgt spid="20"/>
                                        </p:tgtEl>
                                        <p:attrNameLst>
                                          <p:attrName>style.rotation</p:attrName>
                                        </p:attrNameLst>
                                      </p:cBhvr>
                                      <p:tavLst>
                                        <p:tav tm="0">
                                          <p:val>
                                            <p:fltVal val="360"/>
                                          </p:val>
                                        </p:tav>
                                        <p:tav tm="100000">
                                          <p:val>
                                            <p:fltVal val="0"/>
                                          </p:val>
                                        </p:tav>
                                      </p:tavLst>
                                    </p:anim>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par>
                          <p:cTn id="23" fill="hold">
                            <p:stCondLst>
                              <p:cond delay="1000"/>
                            </p:stCondLst>
                            <p:childTnLst>
                              <p:par>
                                <p:cTn id="24" presetID="49" presetClass="entr" presetSubtype="0" decel="10000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500" fill="hold"/>
                                        <p:tgtEl>
                                          <p:spTgt spid="37"/>
                                        </p:tgtEl>
                                        <p:attrNameLst>
                                          <p:attrName>ppt_w</p:attrName>
                                        </p:attrNameLst>
                                      </p:cBhvr>
                                      <p:tavLst>
                                        <p:tav tm="0">
                                          <p:val>
                                            <p:fltVal val="0"/>
                                          </p:val>
                                        </p:tav>
                                        <p:tav tm="100000">
                                          <p:val>
                                            <p:strVal val="#ppt_w"/>
                                          </p:val>
                                        </p:tav>
                                      </p:tavLst>
                                    </p:anim>
                                    <p:anim calcmode="lin" valueType="num">
                                      <p:cBhvr>
                                        <p:cTn id="27" dur="500" fill="hold"/>
                                        <p:tgtEl>
                                          <p:spTgt spid="37"/>
                                        </p:tgtEl>
                                        <p:attrNameLst>
                                          <p:attrName>ppt_h</p:attrName>
                                        </p:attrNameLst>
                                      </p:cBhvr>
                                      <p:tavLst>
                                        <p:tav tm="0">
                                          <p:val>
                                            <p:fltVal val="0"/>
                                          </p:val>
                                        </p:tav>
                                        <p:tav tm="100000">
                                          <p:val>
                                            <p:strVal val="#ppt_h"/>
                                          </p:val>
                                        </p:tav>
                                      </p:tavLst>
                                    </p:anim>
                                    <p:anim calcmode="lin" valueType="num">
                                      <p:cBhvr>
                                        <p:cTn id="28" dur="500" fill="hold"/>
                                        <p:tgtEl>
                                          <p:spTgt spid="37"/>
                                        </p:tgtEl>
                                        <p:attrNameLst>
                                          <p:attrName>style.rotation</p:attrName>
                                        </p:attrNameLst>
                                      </p:cBhvr>
                                      <p:tavLst>
                                        <p:tav tm="0">
                                          <p:val>
                                            <p:fltVal val="360"/>
                                          </p:val>
                                        </p:tav>
                                        <p:tav tm="100000">
                                          <p:val>
                                            <p:fltVal val="0"/>
                                          </p:val>
                                        </p:tav>
                                      </p:tavLst>
                                    </p:anim>
                                    <p:animEffect transition="in" filter="fade">
                                      <p:cBhvr>
                                        <p:cTn id="29" dur="5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par>
                          <p:cTn id="33" fill="hold">
                            <p:stCondLst>
                              <p:cond delay="1500"/>
                            </p:stCondLst>
                            <p:childTnLst>
                              <p:par>
                                <p:cTn id="34" presetID="49" presetClass="entr" presetSubtype="0" decel="100000" fill="hold" nodeType="after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 calcmode="lin" valueType="num">
                                      <p:cBhvr>
                                        <p:cTn id="38" dur="500" fill="hold"/>
                                        <p:tgtEl>
                                          <p:spTgt spid="54"/>
                                        </p:tgtEl>
                                        <p:attrNameLst>
                                          <p:attrName>style.rotation</p:attrName>
                                        </p:attrNameLst>
                                      </p:cBhvr>
                                      <p:tavLst>
                                        <p:tav tm="0">
                                          <p:val>
                                            <p:fltVal val="360"/>
                                          </p:val>
                                        </p:tav>
                                        <p:tav tm="100000">
                                          <p:val>
                                            <p:fltVal val="0"/>
                                          </p:val>
                                        </p:tav>
                                      </p:tavLst>
                                    </p:anim>
                                    <p:animEffect transition="in" filter="fade">
                                      <p:cBhvr>
                                        <p:cTn id="39" dur="500"/>
                                        <p:tgtEl>
                                          <p:spTgt spid="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2" presetClass="entr" presetSubtype="2" fill="hold" nodeType="withEffect">
                                  <p:stCondLst>
                                    <p:cond delay="25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1250" fill="hold"/>
                                        <p:tgtEl>
                                          <p:spTgt spid="71"/>
                                        </p:tgtEl>
                                        <p:attrNameLst>
                                          <p:attrName>ppt_x</p:attrName>
                                        </p:attrNameLst>
                                      </p:cBhvr>
                                      <p:tavLst>
                                        <p:tav tm="0">
                                          <p:val>
                                            <p:strVal val="1+#ppt_w/2"/>
                                          </p:val>
                                        </p:tav>
                                        <p:tav tm="100000">
                                          <p:val>
                                            <p:strVal val="#ppt_x"/>
                                          </p:val>
                                        </p:tav>
                                      </p:tavLst>
                                    </p:anim>
                                    <p:anim calcmode="lin" valueType="num">
                                      <p:cBhvr additive="base">
                                        <p:cTn id="46" dur="125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433173"/>
            <a:ext cx="4859472" cy="1569660"/>
          </a:xfrm>
          <a:prstGeom prst="rect">
            <a:avLst/>
          </a:prstGeom>
          <a:noFill/>
        </p:spPr>
        <p:txBody>
          <a:bodyPr wrap="none" rtlCol="0">
            <a:spAutoFit/>
          </a:bodyPr>
          <a:lstStyle/>
          <a:p>
            <a:pPr>
              <a:spcBef>
                <a:spcPts val="600"/>
              </a:spcBef>
            </a:pP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Khởi</a:t>
            </a:r>
            <a:r>
              <a:rPr lang="en-US" altLang="zh-CN"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động</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文本框 1">
            <a:extLst>
              <a:ext uri="{FF2B5EF4-FFF2-40B4-BE49-F238E27FC236}">
                <a16:creationId xmlns:a16="http://schemas.microsoft.com/office/drawing/2014/main" id="{EAB42A08-89EA-4C0D-9BBC-187DB03E9AE8}"/>
              </a:ext>
            </a:extLst>
          </p:cNvPr>
          <p:cNvSpPr txBox="1"/>
          <p:nvPr/>
        </p:nvSpPr>
        <p:spPr>
          <a:xfrm>
            <a:off x="801063" y="4595127"/>
            <a:ext cx="11187293" cy="1323439"/>
          </a:xfrm>
          <a:prstGeom prst="rect">
            <a:avLst/>
          </a:prstGeom>
          <a:noFill/>
        </p:spPr>
        <p:txBody>
          <a:bodyPr wrap="none" rtlCol="0">
            <a:spAutoFit/>
          </a:bodyPr>
          <a:lstStyle/>
          <a:p>
            <a:pPr>
              <a:spcBef>
                <a:spcPts val="600"/>
              </a:spcBef>
            </a:pP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Trò</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chơi</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Vườn</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hoa</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của</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em</a:t>
            </a:r>
            <a:endParaRPr lang="zh-CN" altLang="en-US"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36599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anim calcmode="lin" valueType="num">
                                      <p:cBhvr>
                                        <p:cTn id="3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590" y="-1"/>
            <a:ext cx="7205487" cy="1207011"/>
          </a:xfrm>
          <a:prstGeom prst="rect">
            <a:avLst/>
          </a:prstGeom>
        </p:spPr>
      </p:pic>
      <p:sp>
        <p:nvSpPr>
          <p:cNvPr id="14" name="文本框 1">
            <a:extLst>
              <a:ext uri="{FF2B5EF4-FFF2-40B4-BE49-F238E27FC236}">
                <a16:creationId xmlns:a16="http://schemas.microsoft.com/office/drawing/2014/main" id="{EAB42A08-89EA-4C0D-9BBC-187DB03E9AE8}"/>
              </a:ext>
            </a:extLst>
          </p:cNvPr>
          <p:cNvSpPr txBox="1"/>
          <p:nvPr/>
        </p:nvSpPr>
        <p:spPr>
          <a:xfrm>
            <a:off x="1735364" y="-120915"/>
            <a:ext cx="2151551" cy="1200329"/>
          </a:xfrm>
          <a:prstGeom prst="rect">
            <a:avLst/>
          </a:prstGeom>
          <a:noFill/>
        </p:spPr>
        <p:txBody>
          <a:bodyPr wrap="none" rtlCol="0">
            <a:spAutoFit/>
          </a:bodyPr>
          <a:lstStyle/>
          <a:p>
            <a:pPr>
              <a:spcBef>
                <a:spcPts val="600"/>
              </a:spcBef>
            </a:pPr>
            <a:r>
              <a:rPr lang="en-US" altLang="zh-CN" sz="7200" b="1" dirty="0" err="1">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3:</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Rounded Rectangle 9"/>
          <p:cNvSpPr/>
          <p:nvPr/>
        </p:nvSpPr>
        <p:spPr>
          <a:xfrm>
            <a:off x="1132289" y="731100"/>
            <a:ext cx="10547491" cy="5701485"/>
          </a:xfrm>
          <a:prstGeom prst="roundRect">
            <a:avLst/>
          </a:prstGeom>
          <a:solidFill>
            <a:schemeClr val="bg1">
              <a:alpha val="84000"/>
            </a:schemeClr>
          </a:solidFill>
          <a:ln w="28575">
            <a:prstDash val="sysDash"/>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9" name="Text Box 20"/>
          <p:cNvSpPr txBox="1">
            <a:spLocks noChangeArrowheads="1"/>
          </p:cNvSpPr>
          <p:nvPr/>
        </p:nvSpPr>
        <p:spPr bwMode="auto">
          <a:xfrm>
            <a:off x="1665046" y="960714"/>
            <a:ext cx="94885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Dùng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đại</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từ</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ở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những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chỗ</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thích</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hợp</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để</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thay</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thế</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cho</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danh</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từ</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bị</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lặp</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lại</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nhiều</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lần</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trong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mẩu</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chuyện</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sau</a:t>
            </a:r>
            <a:r>
              <a:rPr lang="vi-VN" altLang="en-US" sz="2800" b="1" i="1" dirty="0">
                <a:solidFill>
                  <a:srgbClr val="0070C0"/>
                </a:solidFill>
                <a:effectLst>
                  <a:outerShdw blurRad="38100" dist="38100" dir="2700000" algn="tl">
                    <a:srgbClr val="000000">
                      <a:alpha val="43137"/>
                    </a:srgbClr>
                  </a:outerShdw>
                </a:effectLst>
                <a:latin typeface="Times New Roman" pitchFamily="18" charset="0"/>
              </a:rPr>
              <a:t>:</a:t>
            </a:r>
            <a:endParaRPr lang="en-US" altLang="en-US" sz="2800" b="1" i="1" dirty="0">
              <a:solidFill>
                <a:srgbClr val="0070C0"/>
              </a:solidFill>
              <a:effectLst>
                <a:outerShdw blurRad="38100" dist="38100" dir="2700000" algn="tl">
                  <a:srgbClr val="000000">
                    <a:alpha val="43137"/>
                  </a:srgbClr>
                </a:outerShdw>
              </a:effectLst>
              <a:latin typeface="UTM Neo Sans Intel" pitchFamily="18" charset="0"/>
            </a:endParaRPr>
          </a:p>
        </p:txBody>
      </p:sp>
      <p:sp>
        <p:nvSpPr>
          <p:cNvPr id="15" name="Text Box 14"/>
          <p:cNvSpPr txBox="1">
            <a:spLocks noChangeArrowheads="1"/>
          </p:cNvSpPr>
          <p:nvPr/>
        </p:nvSpPr>
        <p:spPr bwMode="auto">
          <a:xfrm>
            <a:off x="1665046" y="1965064"/>
            <a:ext cx="9630840" cy="40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lnSpc>
                <a:spcPct val="150000"/>
              </a:lnSpc>
              <a:spcBef>
                <a:spcPct val="50000"/>
              </a:spcBef>
            </a:pPr>
            <a:r>
              <a:rPr lang="vi-VN" altLang="en-US" sz="2800" b="1" dirty="0">
                <a:solidFill>
                  <a:srgbClr val="000000"/>
                </a:solidFill>
                <a:effectLst>
                  <a:outerShdw blurRad="38100" dist="38100" dir="2700000" algn="tl">
                    <a:srgbClr val="000000">
                      <a:alpha val="43137"/>
                    </a:srgbClr>
                  </a:outerShdw>
                </a:effectLst>
                <a:latin typeface="UTM Neo Sans Intel" pitchFamily="18" charset="0"/>
              </a:rPr>
              <a:t>Con chuột tham lam</a:t>
            </a:r>
            <a:r>
              <a:rPr lang="en-US" altLang="en-US" sz="2800" b="1" dirty="0">
                <a:solidFill>
                  <a:srgbClr val="000000"/>
                </a:solidFill>
                <a:effectLst>
                  <a:outerShdw blurRad="38100" dist="38100" dir="2700000" algn="tl">
                    <a:srgbClr val="000000">
                      <a:alpha val="43137"/>
                    </a:srgbClr>
                  </a:outerShdw>
                </a:effectLst>
                <a:latin typeface="UTM Neo Sans Intel" pitchFamily="18" charset="0"/>
              </a:rPr>
              <a:t>  </a:t>
            </a: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p>
          <a:p>
            <a:pPr algn="just">
              <a:lnSpc>
                <a:spcPct val="150000"/>
              </a:lnSpc>
              <a:spcBef>
                <a:spcPct val="50000"/>
              </a:spcBef>
            </a:pP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r>
              <a:rPr lang="vi-VN" altLang="en-US" sz="2800" dirty="0">
                <a:solidFill>
                  <a:srgbClr val="000000"/>
                </a:solidFill>
                <a:effectLst>
                  <a:outerShdw blurRad="38100" dist="38100" dir="2700000" algn="tl">
                    <a:srgbClr val="000000">
                      <a:alpha val="43137"/>
                    </a:srgbClr>
                  </a:outerShdw>
                </a:effectLst>
                <a:latin typeface="UTM Neo Sans Intel" pitchFamily="18" charset="0"/>
              </a:rPr>
              <a:t>Chuột ta gặm vách nhà. Một cái khe hở hiện ra. Chuột chui qua khe và tìm được rất nhiều thức ăn. Là một con chuột tham lam nên chuột ăn nhiều quá, nhiều đến mức bụng chuột </a:t>
            </a: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r>
              <a:rPr lang="vi-VN" altLang="en-US" sz="2800" dirty="0">
                <a:solidFill>
                  <a:srgbClr val="000000"/>
                </a:solidFill>
                <a:effectLst>
                  <a:outerShdw blurRad="38100" dist="38100" dir="2700000" algn="tl">
                    <a:srgbClr val="000000">
                      <a:alpha val="43137"/>
                    </a:srgbClr>
                  </a:outerShdw>
                </a:effectLst>
                <a:latin typeface="UTM Neo Sans Intel" pitchFamily="18" charset="0"/>
              </a:rPr>
              <a:t>phình to ra. Đến sáng, chuột tìm đường trở về ổ, nhưng bụng to quá, chuột không sao lách qua khe hở được.</a:t>
            </a:r>
            <a:endParaRPr lang="en-US" altLang="en-US" sz="2800" dirty="0">
              <a:solidFill>
                <a:srgbClr val="000000"/>
              </a:solidFill>
              <a:effectLst>
                <a:outerShdw blurRad="38100" dist="38100" dir="2700000" algn="tl">
                  <a:srgbClr val="000000">
                    <a:alpha val="43137"/>
                  </a:srgbClr>
                </a:outerShdw>
              </a:effectLst>
              <a:latin typeface="UTM Neo Sans Intel" pitchFamily="18" charset="0"/>
            </a:endParaRPr>
          </a:p>
        </p:txBody>
      </p:sp>
      <p:cxnSp>
        <p:nvCxnSpPr>
          <p:cNvPr id="21" name="Straight Connector 20"/>
          <p:cNvCxnSpPr/>
          <p:nvPr/>
        </p:nvCxnSpPr>
        <p:spPr>
          <a:xfrm>
            <a:off x="2077493" y="3469756"/>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9017638" y="3469756"/>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8861548" y="4117399"/>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2377422" y="4781100"/>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8487351" y="4781856"/>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3277045" y="5388815"/>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10342849" y="5486043"/>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2345233" y="4232416"/>
            <a:ext cx="931812"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
        <p:nvSpPr>
          <p:cNvPr id="27" name="TextBox 26"/>
          <p:cNvSpPr txBox="1"/>
          <p:nvPr/>
        </p:nvSpPr>
        <p:spPr>
          <a:xfrm>
            <a:off x="8442940" y="4241822"/>
            <a:ext cx="944034"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
        <p:nvSpPr>
          <p:cNvPr id="28" name="TextBox 27"/>
          <p:cNvSpPr txBox="1"/>
          <p:nvPr/>
        </p:nvSpPr>
        <p:spPr>
          <a:xfrm>
            <a:off x="10351852" y="4865595"/>
            <a:ext cx="944034"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Tree>
    <p:extLst>
      <p:ext uri="{BB962C8B-B14F-4D97-AF65-F5344CB8AC3E}">
        <p14:creationId xmlns:p14="http://schemas.microsoft.com/office/powerpoint/2010/main" val="1533779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5" grpId="0"/>
      <p:bldP spid="4"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433173"/>
            <a:ext cx="4382354" cy="1569660"/>
          </a:xfrm>
          <a:prstGeom prst="rect">
            <a:avLst/>
          </a:prstGeom>
          <a:noFill/>
        </p:spPr>
        <p:txBody>
          <a:bodyPr wrap="none" rtlCol="0">
            <a:spAutoFit/>
          </a:bodyPr>
          <a:lstStyle/>
          <a:p>
            <a:pPr>
              <a:spcBef>
                <a:spcPts val="600"/>
              </a:spcBef>
            </a:pP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Củng</a:t>
            </a:r>
            <a:r>
              <a:rPr lang="en-US" altLang="zh-CN"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cố</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602012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7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 name="Picture 4" descr="E:\丫头\png\对话框\d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5589" y="460463"/>
            <a:ext cx="11210223" cy="62274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丫头\png\小人\卡通类素材\dg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08447">
            <a:off x="133523" y="4240904"/>
            <a:ext cx="3971708" cy="250844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BCE54842-1DBD-4642-AE91-6B9AA6C7572B}"/>
              </a:ext>
            </a:extLst>
          </p:cNvPr>
          <p:cNvSpPr/>
          <p:nvPr/>
        </p:nvSpPr>
        <p:spPr>
          <a:xfrm>
            <a:off x="3223061" y="1719084"/>
            <a:ext cx="6994827" cy="2308324"/>
          </a:xfrm>
          <a:prstGeom prst="rect">
            <a:avLst/>
          </a:prstGeom>
        </p:spPr>
        <p:txBody>
          <a:bodyPr wrap="square">
            <a:spAutoFit/>
          </a:bodyPr>
          <a:lstStyle/>
          <a:p>
            <a:pPr algn="just"/>
            <a:r>
              <a:rPr lang="en-US" sz="3600" b="1" dirty="0" err="1">
                <a:latin typeface="UTM Beautiful Caps" pitchFamily="18" charset="0"/>
              </a:rPr>
              <a:t>Đại</a:t>
            </a:r>
            <a:r>
              <a:rPr lang="en-US" sz="3600" b="1" dirty="0">
                <a:latin typeface="UTM Beautiful Caps" pitchFamily="18" charset="0"/>
              </a:rPr>
              <a:t> </a:t>
            </a:r>
            <a:r>
              <a:rPr lang="en-US" sz="3600" b="1" dirty="0" err="1">
                <a:latin typeface="UTM Beautiful Caps" pitchFamily="18" charset="0"/>
              </a:rPr>
              <a:t>từ</a:t>
            </a:r>
            <a:r>
              <a:rPr lang="en-US" sz="3600" b="1" dirty="0">
                <a:latin typeface="UTM Beautiful Caps" pitchFamily="18" charset="0"/>
              </a:rPr>
              <a:t> </a:t>
            </a:r>
            <a:r>
              <a:rPr lang="en-US" sz="3600" dirty="0" err="1">
                <a:latin typeface="UTM Beautiful Caps" pitchFamily="18" charset="0"/>
              </a:rPr>
              <a:t>là</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dùng</a:t>
            </a:r>
            <a:r>
              <a:rPr lang="en-US" sz="3600" dirty="0">
                <a:latin typeface="UTM Beautiful Caps" pitchFamily="18" charset="0"/>
              </a:rPr>
              <a:t> </a:t>
            </a:r>
            <a:r>
              <a:rPr lang="en-US" sz="3600" dirty="0" err="1">
                <a:latin typeface="UTM Beautiful Caps" pitchFamily="18" charset="0"/>
              </a:rPr>
              <a:t>để</a:t>
            </a:r>
            <a:r>
              <a:rPr lang="en-US" sz="3600" dirty="0">
                <a:latin typeface="UTM Beautiful Caps" pitchFamily="18" charset="0"/>
              </a:rPr>
              <a:t> </a:t>
            </a:r>
            <a:r>
              <a:rPr lang="en-US" sz="3600" b="1" dirty="0" err="1">
                <a:latin typeface="UTM Beautiful Caps" pitchFamily="18" charset="0"/>
              </a:rPr>
              <a:t>xưng</a:t>
            </a:r>
            <a:r>
              <a:rPr lang="en-US" sz="3600" b="1" dirty="0">
                <a:latin typeface="UTM Beautiful Caps" pitchFamily="18" charset="0"/>
              </a:rPr>
              <a:t> </a:t>
            </a:r>
            <a:r>
              <a:rPr lang="en-US" sz="3600" b="1" dirty="0" err="1">
                <a:latin typeface="UTM Beautiful Caps" pitchFamily="18" charset="0"/>
              </a:rPr>
              <a:t>hô</a:t>
            </a:r>
            <a:r>
              <a:rPr lang="en-US" sz="3600" dirty="0">
                <a:latin typeface="UTM Beautiful Caps" pitchFamily="18" charset="0"/>
              </a:rPr>
              <a:t> hay </a:t>
            </a:r>
            <a:r>
              <a:rPr lang="en-US" sz="3600" dirty="0" err="1">
                <a:latin typeface="UTM Beautiful Caps" pitchFamily="18" charset="0"/>
              </a:rPr>
              <a:t>để</a:t>
            </a:r>
            <a:r>
              <a:rPr lang="en-US" sz="3600" dirty="0">
                <a:latin typeface="UTM Beautiful Caps" pitchFamily="18" charset="0"/>
              </a:rPr>
              <a:t> </a:t>
            </a:r>
            <a:r>
              <a:rPr lang="en-US" sz="3600" b="1" dirty="0" err="1">
                <a:latin typeface="UTM Beautiful Caps" pitchFamily="18" charset="0"/>
              </a:rPr>
              <a:t>thay</a:t>
            </a:r>
            <a:r>
              <a:rPr lang="en-US" sz="3600" b="1" dirty="0">
                <a:latin typeface="UTM Beautiful Caps" pitchFamily="18" charset="0"/>
              </a:rPr>
              <a:t> </a:t>
            </a:r>
            <a:r>
              <a:rPr lang="en-US" sz="3600" b="1" dirty="0" err="1">
                <a:latin typeface="UTM Beautiful Caps" pitchFamily="18" charset="0"/>
              </a:rPr>
              <a:t>thế</a:t>
            </a:r>
            <a:r>
              <a:rPr lang="en-US" sz="3600" b="1" dirty="0">
                <a:latin typeface="UTM Beautiful Caps" pitchFamily="18" charset="0"/>
              </a:rPr>
              <a:t> </a:t>
            </a:r>
            <a:r>
              <a:rPr lang="en-US" sz="3600" dirty="0" err="1">
                <a:latin typeface="UTM Beautiful Caps" pitchFamily="18" charset="0"/>
              </a:rPr>
              <a:t>danh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động</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tính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hoặc</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danh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động</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tính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trong</a:t>
            </a:r>
            <a:r>
              <a:rPr lang="en-US" sz="3600" dirty="0">
                <a:latin typeface="UTM Beautiful Caps" pitchFamily="18" charset="0"/>
              </a:rPr>
              <a:t> </a:t>
            </a:r>
            <a:r>
              <a:rPr lang="en-US" sz="3600" dirty="0" err="1">
                <a:latin typeface="UTM Beautiful Caps" pitchFamily="18" charset="0"/>
              </a:rPr>
              <a:t>câu</a:t>
            </a:r>
            <a:r>
              <a:rPr lang="en-US" sz="3600" dirty="0">
                <a:latin typeface="UTM Beautiful Caps" pitchFamily="18" charset="0"/>
              </a:rPr>
              <a:t> </a:t>
            </a:r>
            <a:r>
              <a:rPr lang="en-US" sz="3600" dirty="0" err="1">
                <a:latin typeface="UTM Beautiful Caps" pitchFamily="18" charset="0"/>
              </a:rPr>
              <a:t>cho</a:t>
            </a:r>
            <a:r>
              <a:rPr lang="en-US" sz="3600" dirty="0">
                <a:latin typeface="UTM Beautiful Caps" pitchFamily="18" charset="0"/>
              </a:rPr>
              <a:t> </a:t>
            </a:r>
            <a:r>
              <a:rPr lang="en-US" sz="3600" b="1" dirty="0" err="1">
                <a:latin typeface="UTM Beautiful Caps" pitchFamily="18" charset="0"/>
              </a:rPr>
              <a:t>khỏi</a:t>
            </a:r>
            <a:r>
              <a:rPr lang="en-US" sz="3600" b="1" dirty="0">
                <a:latin typeface="UTM Beautiful Caps" pitchFamily="18" charset="0"/>
              </a:rPr>
              <a:t> </a:t>
            </a:r>
            <a:r>
              <a:rPr lang="en-US" sz="3600" b="1" dirty="0" err="1">
                <a:latin typeface="UTM Beautiful Caps" pitchFamily="18" charset="0"/>
              </a:rPr>
              <a:t>lặp</a:t>
            </a:r>
            <a:r>
              <a:rPr lang="en-US" sz="3600" b="1" dirty="0">
                <a:latin typeface="UTM Beautiful Caps" pitchFamily="18" charset="0"/>
              </a:rPr>
              <a:t> </a:t>
            </a:r>
            <a:r>
              <a:rPr lang="en-US" sz="3600" b="1" dirty="0" err="1">
                <a:latin typeface="UTM Beautiful Caps" pitchFamily="18" charset="0"/>
              </a:rPr>
              <a:t>lại</a:t>
            </a:r>
            <a:r>
              <a:rPr lang="en-US" sz="3600" b="1" dirty="0">
                <a:latin typeface="UTM Beautiful Caps" pitchFamily="18" charset="0"/>
              </a:rPr>
              <a:t> </a:t>
            </a:r>
            <a:r>
              <a:rPr lang="en-US" sz="3600" dirty="0" err="1">
                <a:latin typeface="UTM Beautiful Caps" pitchFamily="18" charset="0"/>
              </a:rPr>
              <a:t>các</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ngữ</a:t>
            </a:r>
            <a:r>
              <a:rPr lang="en-US" sz="3600" dirty="0">
                <a:latin typeface="UTM Beautiful Caps" pitchFamily="18" charset="0"/>
              </a:rPr>
              <a:t> </a:t>
            </a:r>
            <a:r>
              <a:rPr lang="en-US" sz="3600" dirty="0" err="1">
                <a:latin typeface="UTM Beautiful Caps" pitchFamily="18" charset="0"/>
              </a:rPr>
              <a:t>ấy</a:t>
            </a:r>
            <a:r>
              <a:rPr lang="en-US" sz="3600" dirty="0">
                <a:latin typeface="UTM Beautiful Caps" pitchFamily="18" charset="0"/>
              </a:rPr>
              <a:t>.</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anim calcmode="lin" valueType="num">
                                      <p:cBhvr>
                                        <p:cTn id="8" dur="2000" fill="hold"/>
                                        <p:tgtEl>
                                          <p:spTgt spid="91"/>
                                        </p:tgtEl>
                                        <p:attrNameLst>
                                          <p:attrName>ppt_x</p:attrName>
                                        </p:attrNameLst>
                                      </p:cBhvr>
                                      <p:tavLst>
                                        <p:tav tm="0">
                                          <p:val>
                                            <p:strVal val="#ppt_x"/>
                                          </p:val>
                                        </p:tav>
                                        <p:tav tm="100000">
                                          <p:val>
                                            <p:strVal val="#ppt_x"/>
                                          </p:val>
                                        </p:tav>
                                      </p:tavLst>
                                    </p:anim>
                                    <p:anim calcmode="lin" valueType="num">
                                      <p:cBhvr>
                                        <p:cTn id="9" dur="2000" fill="hold"/>
                                        <p:tgtEl>
                                          <p:spTgt spid="91"/>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2500"/>
                            </p:stCondLst>
                            <p:childTnLst>
                              <p:par>
                                <p:cTn id="17" presetID="3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900" decel="100000" fill="hold"/>
                                        <p:tgtEl>
                                          <p:spTgt spid="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71859" y="4106206"/>
            <a:ext cx="3636211" cy="2904431"/>
          </a:xfrm>
          <a:prstGeom prst="rect">
            <a:avLst/>
          </a:prstGeom>
        </p:spPr>
      </p:pic>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51" name="文本框 50">
            <a:extLst>
              <a:ext uri="{FF2B5EF4-FFF2-40B4-BE49-F238E27FC236}">
                <a16:creationId xmlns:a16="http://schemas.microsoft.com/office/drawing/2014/main" id="{A75A5127-8F0E-4D2C-92E3-FCCC00C3FB3F}"/>
              </a:ext>
            </a:extLst>
          </p:cNvPr>
          <p:cNvSpPr txBox="1"/>
          <p:nvPr/>
        </p:nvSpPr>
        <p:spPr>
          <a:xfrm>
            <a:off x="3397867" y="2001870"/>
            <a:ext cx="7513996" cy="2677656"/>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altLang="zh-CN" sz="2800" dirty="0" err="1">
                <a:solidFill>
                  <a:srgbClr val="7030A0"/>
                </a:solidFill>
                <a:latin typeface="UTM Neo Sans Intel" pitchFamily="18" charset="0"/>
                <a:ea typeface="inpin heiti" panose="00000500000000000000" pitchFamily="2" charset="-122"/>
                <a:sym typeface="inpin heiti" panose="00000500000000000000" pitchFamily="2" charset="-122"/>
              </a:rPr>
              <a:t>Dùng</a:t>
            </a:r>
            <a:r>
              <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7030A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7030A0"/>
                </a:solidFill>
                <a:latin typeface="UTM Neo Sans Intel" pitchFamily="18" charset="0"/>
                <a:ea typeface="inpin heiti" panose="00000500000000000000" pitchFamily="2" charset="-122"/>
                <a:sym typeface="inpin heiti" panose="00000500000000000000" pitchFamily="2" charset="-122"/>
              </a:rPr>
              <a:t>xưng</a:t>
            </a:r>
            <a:r>
              <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7030A0"/>
                </a:solidFill>
                <a:latin typeface="UTM Neo Sans Intel" pitchFamily="18" charset="0"/>
                <a:ea typeface="inpin heiti" panose="00000500000000000000" pitchFamily="2" charset="-122"/>
                <a:sym typeface="inpin heiti" panose="00000500000000000000" pitchFamily="2" charset="-122"/>
              </a:rPr>
              <a:t>hô</a:t>
            </a:r>
            <a:endPar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endParaRPr>
          </a:p>
          <a:p>
            <a:pPr marL="571500" indent="-571500">
              <a:lnSpc>
                <a:spcPct val="150000"/>
              </a:lnSpc>
              <a:buFont typeface="Wingdings" panose="05000000000000000000" pitchFamily="2" charset="2"/>
              <a:buChar char="ü"/>
            </a:pP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Dùng</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thay</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thế</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danh</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động</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tính</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hoặc</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danh</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động</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tính</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a:t>
            </a:r>
          </a:p>
          <a:p>
            <a:pPr marL="571500" indent="-571500">
              <a:lnSpc>
                <a:spcPct val="150000"/>
              </a:lnSpc>
              <a:buFont typeface="Wingdings" panose="05000000000000000000" pitchFamily="2" charset="2"/>
              <a:buChar char="ü"/>
            </a:pP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Nhằm</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khỏi</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lặp</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lại</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những</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ngữ</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đó</a:t>
            </a:r>
            <a:endPar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endParaRPr>
          </a:p>
        </p:txBody>
      </p:sp>
      <p:sp>
        <p:nvSpPr>
          <p:cNvPr id="2" name="Oval 1"/>
          <p:cNvSpPr/>
          <p:nvPr/>
        </p:nvSpPr>
        <p:spPr>
          <a:xfrm>
            <a:off x="886995" y="2375414"/>
            <a:ext cx="2004498" cy="18348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a:solidFill>
                  <a:srgbClr val="FF0066"/>
                </a:solidFill>
                <a:effectLst>
                  <a:outerShdw blurRad="38100" dist="38100" dir="2700000" algn="tl">
                    <a:srgbClr val="000000">
                      <a:alpha val="43137"/>
                    </a:srgbClr>
                  </a:outerShdw>
                </a:effectLst>
                <a:latin typeface="UTM Scriptina KT" pitchFamily="2" charset="0"/>
              </a:rPr>
              <a:t>Đại</a:t>
            </a:r>
            <a:r>
              <a:rPr lang="en-US" sz="4000" b="1" dirty="0">
                <a:solidFill>
                  <a:srgbClr val="FF0066"/>
                </a:solidFill>
                <a:effectLst>
                  <a:outerShdw blurRad="38100" dist="38100" dir="2700000" algn="tl">
                    <a:srgbClr val="000000">
                      <a:alpha val="43137"/>
                    </a:srgbClr>
                  </a:outerShdw>
                </a:effectLst>
                <a:latin typeface="UTM Scriptina KT" pitchFamily="2" charset="0"/>
              </a:rPr>
              <a:t> </a:t>
            </a:r>
            <a:r>
              <a:rPr lang="en-US" sz="4000" b="1" dirty="0" err="1">
                <a:solidFill>
                  <a:srgbClr val="FF0066"/>
                </a:solidFill>
                <a:effectLst>
                  <a:outerShdw blurRad="38100" dist="38100" dir="2700000" algn="tl">
                    <a:srgbClr val="000000">
                      <a:alpha val="43137"/>
                    </a:srgbClr>
                  </a:outerShdw>
                </a:effectLst>
                <a:latin typeface="UTM Scriptina KT" pitchFamily="2" charset="0"/>
              </a:rPr>
              <a:t>từ</a:t>
            </a:r>
            <a:endParaRPr lang="en-US" sz="4000" b="1" dirty="0">
              <a:solidFill>
                <a:srgbClr val="FF0066"/>
              </a:solidFill>
              <a:effectLst>
                <a:outerShdw blurRad="38100" dist="38100" dir="2700000" algn="tl">
                  <a:srgbClr val="000000">
                    <a:alpha val="43137"/>
                  </a:srgbClr>
                </a:outerShdw>
              </a:effectLst>
              <a:latin typeface="UTM Scriptina KT" pitchFamily="2" charset="0"/>
            </a:endParaRPr>
          </a:p>
        </p:txBody>
      </p:sp>
      <p:pic>
        <p:nvPicPr>
          <p:cNvPr id="55" name="图片 54">
            <a:extLst>
              <a:ext uri="{FF2B5EF4-FFF2-40B4-BE49-F238E27FC236}">
                <a16:creationId xmlns:a16="http://schemas.microsoft.com/office/drawing/2014/main" id="{9BE0C91E-D71D-4E2D-80AD-DF5AC3FF3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374" y="2082224"/>
            <a:ext cx="2711740" cy="242121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anim calcmode="lin" valueType="num">
                                      <p:cBhvr>
                                        <p:cTn id="8" dur="2000" fill="hold"/>
                                        <p:tgtEl>
                                          <p:spTgt spid="49"/>
                                        </p:tgtEl>
                                        <p:attrNameLst>
                                          <p:attrName>ppt_x</p:attrName>
                                        </p:attrNameLst>
                                      </p:cBhvr>
                                      <p:tavLst>
                                        <p:tav tm="0">
                                          <p:val>
                                            <p:strVal val="#ppt_x"/>
                                          </p:val>
                                        </p:tav>
                                        <p:tav tm="100000">
                                          <p:val>
                                            <p:strVal val="#ppt_x"/>
                                          </p:val>
                                        </p:tav>
                                      </p:tavLst>
                                    </p:anim>
                                    <p:anim calcmode="lin" valueType="num">
                                      <p:cBhvr>
                                        <p:cTn id="9" dur="2000" fill="hold"/>
                                        <p:tgtEl>
                                          <p:spTgt spid="4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p:cTn id="12" dur="2000" fill="hold"/>
                                        <p:tgtEl>
                                          <p:spTgt spid="102"/>
                                        </p:tgtEl>
                                        <p:attrNameLst>
                                          <p:attrName>ppt_w</p:attrName>
                                        </p:attrNameLst>
                                      </p:cBhvr>
                                      <p:tavLst>
                                        <p:tav tm="0">
                                          <p:val>
                                            <p:fltVal val="0"/>
                                          </p:val>
                                        </p:tav>
                                        <p:tav tm="100000">
                                          <p:val>
                                            <p:strVal val="#ppt_w"/>
                                          </p:val>
                                        </p:tav>
                                      </p:tavLst>
                                    </p:anim>
                                    <p:anim calcmode="lin" valueType="num">
                                      <p:cBhvr>
                                        <p:cTn id="13" dur="2000" fill="hold"/>
                                        <p:tgtEl>
                                          <p:spTgt spid="102"/>
                                        </p:tgtEl>
                                        <p:attrNameLst>
                                          <p:attrName>ppt_h</p:attrName>
                                        </p:attrNameLst>
                                      </p:cBhvr>
                                      <p:tavLst>
                                        <p:tav tm="0">
                                          <p:val>
                                            <p:fltVal val="0"/>
                                          </p:val>
                                        </p:tav>
                                        <p:tav tm="100000">
                                          <p:val>
                                            <p:strVal val="#ppt_h"/>
                                          </p:val>
                                        </p:tav>
                                      </p:tavLst>
                                    </p:anim>
                                    <p:animEffect transition="in" filter="fade">
                                      <p:cBhvr>
                                        <p:cTn id="14" dur="2000"/>
                                        <p:tgtEl>
                                          <p:spTgt spid="10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out)">
                                      <p:cBhvr>
                                        <p:cTn id="19" dur="750"/>
                                        <p:tgtEl>
                                          <p:spTgt spid="2"/>
                                        </p:tgtEl>
                                      </p:cBhvr>
                                    </p:animEffect>
                                  </p:childTnLst>
                                </p:cTn>
                              </p:par>
                            </p:childTnLst>
                          </p:cTn>
                        </p:par>
                        <p:par>
                          <p:cTn id="20" fill="hold">
                            <p:stCondLst>
                              <p:cond delay="750"/>
                            </p:stCondLst>
                            <p:childTnLst>
                              <p:par>
                                <p:cTn id="21" presetID="21" presetClass="entr" presetSubtype="4"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heel(4)">
                                      <p:cBhvr>
                                        <p:cTn id="23" dur="75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iterate type="lt">
                                    <p:tmPct val="10000"/>
                                  </p:iterate>
                                  <p:childTnLst>
                                    <p:set>
                                      <p:cBhvr>
                                        <p:cTn id="27" dur="1" fill="hold">
                                          <p:stCondLst>
                                            <p:cond delay="0"/>
                                          </p:stCondLst>
                                        </p:cTn>
                                        <p:tgtEl>
                                          <p:spTgt spid="51">
                                            <p:txEl>
                                              <p:pRg st="0" end="0"/>
                                            </p:txEl>
                                          </p:spTgt>
                                        </p:tgtEl>
                                        <p:attrNameLst>
                                          <p:attrName>style.visibility</p:attrName>
                                        </p:attrNameLst>
                                      </p:cBhvr>
                                      <p:to>
                                        <p:strVal val="visible"/>
                                      </p:to>
                                    </p:set>
                                    <p:anim calcmode="lin" valueType="num">
                                      <p:cBhvr>
                                        <p:cTn id="28"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5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51">
                                            <p:txEl>
                                              <p:pRg st="1" end="1"/>
                                            </p:txEl>
                                          </p:spTgt>
                                        </p:tgtEl>
                                        <p:attrNameLst>
                                          <p:attrName>style.visibility</p:attrName>
                                        </p:attrNameLst>
                                      </p:cBhvr>
                                      <p:to>
                                        <p:strVal val="visible"/>
                                      </p:to>
                                    </p:set>
                                    <p:anim calcmode="lin" valueType="num">
                                      <p:cBhvr>
                                        <p:cTn id="35" dur="500" fill="hold"/>
                                        <p:tgtEl>
                                          <p:spTgt spid="51">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51">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5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iterate type="lt">
                                    <p:tmPct val="10000"/>
                                  </p:iterate>
                                  <p:childTnLst>
                                    <p:set>
                                      <p:cBhvr>
                                        <p:cTn id="41" dur="1" fill="hold">
                                          <p:stCondLst>
                                            <p:cond delay="0"/>
                                          </p:stCondLst>
                                        </p:cTn>
                                        <p:tgtEl>
                                          <p:spTgt spid="51">
                                            <p:txEl>
                                              <p:pRg st="2" end="2"/>
                                            </p:txEl>
                                          </p:spTgt>
                                        </p:tgtEl>
                                        <p:attrNameLst>
                                          <p:attrName>style.visibility</p:attrName>
                                        </p:attrNameLst>
                                      </p:cBhvr>
                                      <p:to>
                                        <p:strVal val="visible"/>
                                      </p:to>
                                    </p:set>
                                    <p:anim calcmode="lin" valueType="num">
                                      <p:cBhvr>
                                        <p:cTn id="42" dur="500" fill="hold"/>
                                        <p:tgtEl>
                                          <p:spTgt spid="51">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51">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uiExpand="1" build="p"/>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9" name="图片 8">
            <a:extLst>
              <a:ext uri="{FF2B5EF4-FFF2-40B4-BE49-F238E27FC236}">
                <a16:creationId xmlns:a16="http://schemas.microsoft.com/office/drawing/2014/main" id="{5A219139-6591-43F4-8361-8B039B0CD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18" y="2771597"/>
            <a:ext cx="3049678" cy="2533066"/>
          </a:xfrm>
          <a:prstGeom prst="rect">
            <a:avLst/>
          </a:prstGeom>
        </p:spPr>
      </p:pic>
      <p:pic>
        <p:nvPicPr>
          <p:cNvPr id="7" name="图片 6">
            <a:extLst>
              <a:ext uri="{FF2B5EF4-FFF2-40B4-BE49-F238E27FC236}">
                <a16:creationId xmlns:a16="http://schemas.microsoft.com/office/drawing/2014/main" id="{71CFC81D-F8EB-45C5-9DEF-0685628A7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796" y="1926427"/>
            <a:ext cx="7415478" cy="4719221"/>
          </a:xfrm>
          <a:prstGeom prst="rect">
            <a:avLst/>
          </a:prstGeom>
        </p:spPr>
      </p:pic>
      <p:sp>
        <p:nvSpPr>
          <p:cNvPr id="10" name="矩形 9">
            <a:extLst>
              <a:ext uri="{FF2B5EF4-FFF2-40B4-BE49-F238E27FC236}">
                <a16:creationId xmlns:a16="http://schemas.microsoft.com/office/drawing/2014/main" id="{DA378526-8B1E-4D50-9FD5-35ADB4D012A0}"/>
              </a:ext>
            </a:extLst>
          </p:cNvPr>
          <p:cNvSpPr/>
          <p:nvPr/>
        </p:nvSpPr>
        <p:spPr>
          <a:xfrm>
            <a:off x="5188295" y="3597460"/>
            <a:ext cx="4294034"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Xem</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lại</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bài</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hoàn</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thành</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các</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bài</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tập</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a:t>
            </a:r>
          </a:p>
        </p:txBody>
      </p:sp>
      <p:sp>
        <p:nvSpPr>
          <p:cNvPr id="15" name="文本框 14">
            <a:extLst>
              <a:ext uri="{FF2B5EF4-FFF2-40B4-BE49-F238E27FC236}">
                <a16:creationId xmlns:a16="http://schemas.microsoft.com/office/drawing/2014/main" id="{91B0F1B5-0685-4C7B-936F-199FD5E76125}"/>
              </a:ext>
            </a:extLst>
          </p:cNvPr>
          <p:cNvSpPr txBox="1"/>
          <p:nvPr/>
        </p:nvSpPr>
        <p:spPr>
          <a:xfrm>
            <a:off x="5241455" y="1018425"/>
            <a:ext cx="3756156" cy="1323439"/>
          </a:xfrm>
          <a:prstGeom prst="rect">
            <a:avLst/>
          </a:prstGeom>
          <a:noFill/>
        </p:spPr>
        <p:txBody>
          <a:bodyPr wrap="none" rtlCol="0">
            <a:spAutoFit/>
          </a:bodyPr>
          <a:lstStyle/>
          <a:p>
            <a:r>
              <a:rPr lang="en-US" altLang="zh-CN" sz="8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Dặn</a:t>
            </a:r>
            <a:r>
              <a:rPr lang="en-US" altLang="zh-CN"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 </a:t>
            </a:r>
            <a:r>
              <a:rPr lang="en-US" altLang="zh-CN" sz="8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dò</a:t>
            </a:r>
            <a:endParaRPr lang="zh-CN" alt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endParaRPr>
          </a:p>
        </p:txBody>
      </p:sp>
      <p:pic>
        <p:nvPicPr>
          <p:cNvPr id="16" name="图片 15">
            <a:extLst>
              <a:ext uri="{FF2B5EF4-FFF2-40B4-BE49-F238E27FC236}">
                <a16:creationId xmlns:a16="http://schemas.microsoft.com/office/drawing/2014/main" id="{687384C3-3E85-4433-B500-13172220D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pic>
        <p:nvPicPr>
          <p:cNvPr id="17" name="图片 16">
            <a:extLst>
              <a:ext uri="{FF2B5EF4-FFF2-40B4-BE49-F238E27FC236}">
                <a16:creationId xmlns:a16="http://schemas.microsoft.com/office/drawing/2014/main" id="{08BE04DC-3135-4D50-830D-00B95076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490" y="777424"/>
            <a:ext cx="1328620" cy="1732676"/>
          </a:xfrm>
          <a:prstGeom prst="rect">
            <a:avLst/>
          </a:prstGeom>
        </p:spPr>
      </p:pic>
    </p:spTree>
    <p:extLst>
      <p:ext uri="{BB962C8B-B14F-4D97-AF65-F5344CB8AC3E}">
        <p14:creationId xmlns:p14="http://schemas.microsoft.com/office/powerpoint/2010/main" val="2455464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5"/>
                                        </p:tgtEl>
                                      </p:cBhvr>
                                    </p:animEffect>
                                    <p:animScale>
                                      <p:cBhvr>
                                        <p:cTn id="22" dur="250" autoRev="1" fill="hold"/>
                                        <p:tgtEl>
                                          <p:spTgt spid="1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 name="图片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6" name="图片 5">
            <a:extLst>
              <a:ext uri="{FF2B5EF4-FFF2-40B4-BE49-F238E27FC236}">
                <a16:creationId xmlns:a16="http://schemas.microsoft.com/office/drawing/2014/main" id="{865754F9-AE7C-4C5A-8F04-CDA3C3A71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65" y="2724239"/>
            <a:ext cx="6612695" cy="4105922"/>
          </a:xfrm>
          <a:prstGeom prst="rect">
            <a:avLst/>
          </a:prstGeom>
        </p:spPr>
      </p:pic>
      <p:pic>
        <p:nvPicPr>
          <p:cNvPr id="8" name="图片 7">
            <a:extLst>
              <a:ext uri="{FF2B5EF4-FFF2-40B4-BE49-F238E27FC236}">
                <a16:creationId xmlns:a16="http://schemas.microsoft.com/office/drawing/2014/main" id="{F4997235-B0A5-4137-9BEE-1E0E76E05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8931" y="1643762"/>
            <a:ext cx="6340434" cy="6340434"/>
          </a:xfrm>
          <a:prstGeom prst="rect">
            <a:avLst/>
          </a:prstGeom>
        </p:spPr>
      </p:pic>
      <p:sp>
        <p:nvSpPr>
          <p:cNvPr id="19" name="文本框 18">
            <a:extLst>
              <a:ext uri="{FF2B5EF4-FFF2-40B4-BE49-F238E27FC236}">
                <a16:creationId xmlns:a16="http://schemas.microsoft.com/office/drawing/2014/main" id="{B1E5992B-6023-4D8D-B551-D30F9D68D7B3}"/>
              </a:ext>
            </a:extLst>
          </p:cNvPr>
          <p:cNvSpPr txBox="1"/>
          <p:nvPr/>
        </p:nvSpPr>
        <p:spPr>
          <a:xfrm>
            <a:off x="5455348" y="3873803"/>
            <a:ext cx="5265160" cy="1015663"/>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lgn="ctr">
              <a:defRPr sz="4400" b="1">
                <a:ln w="19050">
                  <a:solidFill>
                    <a:schemeClr val="bg1"/>
                  </a:solidFill>
                </a:ln>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defRPr>
            </a:lvl1pPr>
          </a:lstStyle>
          <a:p>
            <a:r>
              <a:rPr lang="en-US" altLang="zh-CN" sz="6000" cap="all" dirty="0">
                <a:ln w="0"/>
                <a:solidFill>
                  <a:srgbClr val="FF0066"/>
                </a:solidFill>
                <a:effectLst>
                  <a:reflection blurRad="12700" stA="50000" endPos="50000" dist="5000" dir="5400000" sy="-100000" rotWithShape="0"/>
                </a:effectLst>
                <a:latin typeface="inpin heiti" panose="00000500000000000000" pitchFamily="2" charset="-122"/>
                <a:ea typeface="inpin heiti" panose="00000500000000000000" pitchFamily="2" charset="-122"/>
                <a:sym typeface="inpin heiti" panose="00000500000000000000" pitchFamily="2" charset="-122"/>
              </a:rPr>
              <a:t>Thank you!</a:t>
            </a:r>
            <a:endParaRPr lang="zh-CN" altLang="en-US" sz="6000" cap="all" dirty="0">
              <a:ln w="0"/>
              <a:solidFill>
                <a:srgbClr val="FF0066"/>
              </a:solidFill>
              <a:effectLst>
                <a:reflection blurRad="12700" stA="50000" endPos="50000" dist="5000" dir="5400000" sy="-100000" rotWithShape="0"/>
              </a:effectLst>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2" name="图片 21">
            <a:extLst>
              <a:ext uri="{FF2B5EF4-FFF2-40B4-BE49-F238E27FC236}">
                <a16:creationId xmlns:a16="http://schemas.microsoft.com/office/drawing/2014/main" id="{5E7317A3-C62B-4BE2-9685-33418A6BB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pic>
        <p:nvPicPr>
          <p:cNvPr id="23" name="图片 22">
            <a:extLst>
              <a:ext uri="{FF2B5EF4-FFF2-40B4-BE49-F238E27FC236}">
                <a16:creationId xmlns:a16="http://schemas.microsoft.com/office/drawing/2014/main" id="{3DFA21D8-5CB8-4D7A-9072-9C756C513E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0218" y="5125324"/>
            <a:ext cx="1328620" cy="1732676"/>
          </a:xfrm>
          <a:prstGeom prst="rect">
            <a:avLst/>
          </a:prstGeom>
        </p:spPr>
      </p:pic>
    </p:spTree>
    <p:extLst>
      <p:ext uri="{BB962C8B-B14F-4D97-AF65-F5344CB8AC3E}">
        <p14:creationId xmlns:p14="http://schemas.microsoft.com/office/powerpoint/2010/main" val="8596384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anim calcmode="lin" valueType="num">
                                      <p:cBhvr>
                                        <p:cTn id="8" dur="2000" fill="hold"/>
                                        <p:tgtEl>
                                          <p:spTgt spid="86"/>
                                        </p:tgtEl>
                                        <p:attrNameLst>
                                          <p:attrName>ppt_x</p:attrName>
                                        </p:attrNameLst>
                                      </p:cBhvr>
                                      <p:tavLst>
                                        <p:tav tm="0">
                                          <p:val>
                                            <p:strVal val="#ppt_x"/>
                                          </p:val>
                                        </p:tav>
                                        <p:tav tm="100000">
                                          <p:val>
                                            <p:strVal val="#ppt_x"/>
                                          </p:val>
                                        </p:tav>
                                      </p:tavLst>
                                    </p:anim>
                                    <p:anim calcmode="lin" valueType="num">
                                      <p:cBhvr>
                                        <p:cTn id="9" dur="2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69" y="-170993"/>
            <a:ext cx="2591430" cy="259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Tree>
    <p:extLst>
      <p:ext uri="{BB962C8B-B14F-4D97-AF65-F5344CB8AC3E}">
        <p14:creationId xmlns:p14="http://schemas.microsoft.com/office/powerpoint/2010/main" val="309203441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800" dirty="0" err="1">
                <a:effectLst>
                  <a:outerShdw blurRad="50800" dist="38100" dir="5400000" algn="t" rotWithShape="0">
                    <a:prstClr val="black">
                      <a:alpha val="40000"/>
                    </a:prstClr>
                  </a:outerShdw>
                </a:effectLst>
                <a:latin typeface="UTM Rockwell" pitchFamily="18" charset="0"/>
              </a:rPr>
              <a:t>Từ</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đồng</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nghĩa</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là</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gì</a:t>
            </a:r>
            <a:r>
              <a:rPr lang="en-US" sz="4800" dirty="0">
                <a:effectLst>
                  <a:outerShdw blurRad="50800" dist="38100" dir="5400000" algn="t" rotWithShape="0">
                    <a:prstClr val="black">
                      <a:alpha val="40000"/>
                    </a:prstClr>
                  </a:outerShdw>
                </a:effectLst>
                <a:latin typeface="UTM Rockwell" pitchFamily="18" charset="0"/>
              </a:rPr>
              <a:t>?</a:t>
            </a:r>
          </a:p>
        </p:txBody>
      </p:sp>
      <p:sp>
        <p:nvSpPr>
          <p:cNvPr id="40" name="Rounded Rectangle 39"/>
          <p:cNvSpPr/>
          <p:nvPr/>
        </p:nvSpPr>
        <p:spPr>
          <a:xfrm>
            <a:off x="1524000" y="3012580"/>
            <a:ext cx="9005778" cy="267586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400" dirty="0" err="1">
                <a:solidFill>
                  <a:schemeClr val="tx1"/>
                </a:solidFill>
                <a:latin typeface="UTM Aristote" pitchFamily="18" charset="0"/>
              </a:rPr>
              <a:t>Từ</a:t>
            </a:r>
            <a:r>
              <a:rPr lang="en-US" sz="3400" dirty="0">
                <a:solidFill>
                  <a:schemeClr val="tx1"/>
                </a:solidFill>
                <a:latin typeface="UTM Aristote" pitchFamily="18" charset="0"/>
              </a:rPr>
              <a:t> </a:t>
            </a:r>
            <a:r>
              <a:rPr lang="en-US" sz="3400" dirty="0" err="1">
                <a:solidFill>
                  <a:schemeClr val="tx1"/>
                </a:solidFill>
                <a:latin typeface="UTM Aristote" pitchFamily="18" charset="0"/>
              </a:rPr>
              <a:t>đồng</a:t>
            </a:r>
            <a:r>
              <a:rPr lang="en-US" sz="3400" dirty="0">
                <a:solidFill>
                  <a:schemeClr val="tx1"/>
                </a:solidFill>
                <a:latin typeface="UTM Aristote" pitchFamily="18" charset="0"/>
              </a:rPr>
              <a:t> </a:t>
            </a:r>
            <a:r>
              <a:rPr lang="en-US" sz="3400" dirty="0" err="1">
                <a:solidFill>
                  <a:schemeClr val="tx1"/>
                </a:solidFill>
                <a:latin typeface="UTM Aristote" pitchFamily="18" charset="0"/>
              </a:rPr>
              <a:t>nghĩa</a:t>
            </a:r>
            <a:r>
              <a:rPr lang="en-US" sz="3400" dirty="0">
                <a:solidFill>
                  <a:schemeClr val="tx1"/>
                </a:solidFill>
                <a:latin typeface="UTM Aristote" pitchFamily="18" charset="0"/>
              </a:rPr>
              <a:t> </a:t>
            </a:r>
            <a:r>
              <a:rPr lang="en-US" sz="3400" dirty="0" err="1">
                <a:solidFill>
                  <a:schemeClr val="tx1"/>
                </a:solidFill>
                <a:latin typeface="UTM Aristote" pitchFamily="18" charset="0"/>
              </a:rPr>
              <a:t>là</a:t>
            </a:r>
            <a:r>
              <a:rPr lang="en-US" sz="3400" dirty="0">
                <a:solidFill>
                  <a:schemeClr val="tx1"/>
                </a:solidFill>
                <a:latin typeface="UTM Aristote" pitchFamily="18" charset="0"/>
              </a:rPr>
              <a:t> </a:t>
            </a:r>
            <a:r>
              <a:rPr lang="en-US" sz="3400" dirty="0" err="1">
                <a:solidFill>
                  <a:schemeClr val="tx1"/>
                </a:solidFill>
                <a:latin typeface="UTM Aristote" pitchFamily="18" charset="0"/>
              </a:rPr>
              <a:t>những</a:t>
            </a:r>
            <a:r>
              <a:rPr lang="en-US" sz="3400" dirty="0">
                <a:solidFill>
                  <a:schemeClr val="tx1"/>
                </a:solidFill>
                <a:latin typeface="UTM Aristote" pitchFamily="18" charset="0"/>
              </a:rPr>
              <a:t> </a:t>
            </a:r>
            <a:r>
              <a:rPr lang="en-US" sz="3400" dirty="0" err="1">
                <a:solidFill>
                  <a:schemeClr val="tx1"/>
                </a:solidFill>
                <a:latin typeface="UTM Aristote" pitchFamily="18" charset="0"/>
              </a:rPr>
              <a:t>từ</a:t>
            </a:r>
            <a:r>
              <a:rPr lang="en-US" sz="3400" dirty="0">
                <a:solidFill>
                  <a:schemeClr val="tx1"/>
                </a:solidFill>
                <a:latin typeface="UTM Aristote" pitchFamily="18" charset="0"/>
              </a:rPr>
              <a:t> </a:t>
            </a:r>
            <a:r>
              <a:rPr lang="en-US" sz="3400" dirty="0" err="1">
                <a:solidFill>
                  <a:schemeClr val="tx1"/>
                </a:solidFill>
                <a:latin typeface="UTM Aristote" pitchFamily="18" charset="0"/>
              </a:rPr>
              <a:t>có</a:t>
            </a:r>
            <a:r>
              <a:rPr lang="en-US" sz="3400" dirty="0">
                <a:solidFill>
                  <a:schemeClr val="tx1"/>
                </a:solidFill>
                <a:latin typeface="UTM Aristote" pitchFamily="18" charset="0"/>
              </a:rPr>
              <a:t> </a:t>
            </a:r>
            <a:r>
              <a:rPr lang="en-US" sz="3400" dirty="0" err="1">
                <a:solidFill>
                  <a:schemeClr val="tx1"/>
                </a:solidFill>
                <a:latin typeface="UTM Aristote" pitchFamily="18" charset="0"/>
              </a:rPr>
              <a:t>nghĩa</a:t>
            </a:r>
            <a:r>
              <a:rPr lang="en-US" sz="3400" dirty="0">
                <a:solidFill>
                  <a:schemeClr val="tx1"/>
                </a:solidFill>
                <a:latin typeface="UTM Aristote" pitchFamily="18" charset="0"/>
              </a:rPr>
              <a:t> </a:t>
            </a:r>
            <a:r>
              <a:rPr lang="en-US" sz="3400" dirty="0" err="1">
                <a:solidFill>
                  <a:schemeClr val="tx1"/>
                </a:solidFill>
                <a:latin typeface="UTM Aristote" pitchFamily="18" charset="0"/>
              </a:rPr>
              <a:t>giống</a:t>
            </a:r>
            <a:r>
              <a:rPr lang="en-US" sz="3400" dirty="0">
                <a:solidFill>
                  <a:schemeClr val="tx1"/>
                </a:solidFill>
                <a:latin typeface="UTM Aristote" pitchFamily="18" charset="0"/>
              </a:rPr>
              <a:t> </a:t>
            </a:r>
            <a:r>
              <a:rPr lang="en-US" sz="3400" dirty="0" err="1">
                <a:solidFill>
                  <a:schemeClr val="tx1"/>
                </a:solidFill>
                <a:latin typeface="UTM Aristote" pitchFamily="18" charset="0"/>
              </a:rPr>
              <a:t>hoặc</a:t>
            </a:r>
            <a:r>
              <a:rPr lang="en-US" sz="3400" dirty="0">
                <a:solidFill>
                  <a:schemeClr val="tx1"/>
                </a:solidFill>
                <a:latin typeface="UTM Aristote" pitchFamily="18" charset="0"/>
              </a:rPr>
              <a:t> </a:t>
            </a:r>
            <a:r>
              <a:rPr lang="en-US" sz="3400" dirty="0" err="1">
                <a:solidFill>
                  <a:schemeClr val="tx1"/>
                </a:solidFill>
                <a:latin typeface="UTM Aristote" pitchFamily="18" charset="0"/>
              </a:rPr>
              <a:t>gần</a:t>
            </a:r>
            <a:r>
              <a:rPr lang="en-US" sz="3400" dirty="0">
                <a:solidFill>
                  <a:schemeClr val="tx1"/>
                </a:solidFill>
                <a:latin typeface="UTM Aristote" pitchFamily="18" charset="0"/>
              </a:rPr>
              <a:t> </a:t>
            </a:r>
            <a:r>
              <a:rPr lang="en-US" sz="3400" dirty="0" err="1">
                <a:solidFill>
                  <a:schemeClr val="tx1"/>
                </a:solidFill>
                <a:latin typeface="UTM Aristote" pitchFamily="18" charset="0"/>
              </a:rPr>
              <a:t>giống</a:t>
            </a:r>
            <a:r>
              <a:rPr lang="en-US" sz="3400" dirty="0">
                <a:solidFill>
                  <a:schemeClr val="tx1"/>
                </a:solidFill>
                <a:latin typeface="UTM Aristote" pitchFamily="18" charset="0"/>
              </a:rPr>
              <a:t> </a:t>
            </a:r>
            <a:r>
              <a:rPr lang="en-US" sz="3400" dirty="0" err="1">
                <a:solidFill>
                  <a:schemeClr val="tx1"/>
                </a:solidFill>
                <a:latin typeface="UTM Aristote" pitchFamily="18" charset="0"/>
              </a:rPr>
              <a:t>nhau</a:t>
            </a:r>
            <a:r>
              <a:rPr lang="en-US" sz="3400" dirty="0">
                <a:solidFill>
                  <a:schemeClr val="tx1"/>
                </a:solidFill>
                <a:latin typeface="UTM Aristote" pitchFamily="18" charset="0"/>
              </a:rPr>
              <a:t>.</a:t>
            </a:r>
          </a:p>
        </p:txBody>
      </p:sp>
    </p:spTree>
    <p:extLst>
      <p:ext uri="{BB962C8B-B14F-4D97-AF65-F5344CB8AC3E}">
        <p14:creationId xmlns:p14="http://schemas.microsoft.com/office/powerpoint/2010/main" val="42569798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1004186" y="5943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1004186" y="50292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004186" y="4038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041990" y="3124200"/>
            <a:ext cx="685209"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127055" y="60198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1170765" y="3190425"/>
            <a:ext cx="5564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137688" y="51054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148320" y="4114800"/>
            <a:ext cx="482009"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133600" y="3320901"/>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Giống</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19" name="TextBox 18"/>
          <p:cNvSpPr txBox="1"/>
          <p:nvPr/>
        </p:nvSpPr>
        <p:spPr>
          <a:xfrm>
            <a:off x="2133600" y="4159101"/>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Gần</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giống</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Khác</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Trái</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ngược</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pic>
        <p:nvPicPr>
          <p:cNvPr id="33" name="Picture 32" descr="5a151c87f1f159262a412ad550c34737.png">
            <a:hlinkClick r:id="rId7" action="ppaction://hlinksldjump"/>
          </p:cNvPr>
          <p:cNvPicPr>
            <a:picLocks noChangeAspect="1"/>
          </p:cNvPicPr>
          <p:nvPr/>
        </p:nvPicPr>
        <p:blipFill>
          <a:blip r:embed="rId8" cstate="print"/>
          <a:stretch>
            <a:fillRect/>
          </a:stretch>
        </p:blipFill>
        <p:spPr>
          <a:xfrm>
            <a:off x="10160000" y="4495800"/>
            <a:ext cx="2032000" cy="2595562"/>
          </a:xfrm>
          <a:prstGeom prst="rect">
            <a:avLst/>
          </a:prstGeom>
        </p:spPr>
      </p:pic>
      <p:pic>
        <p:nvPicPr>
          <p:cNvPr id="34" name="Picture 33" descr="tich.png"/>
          <p:cNvPicPr>
            <a:picLocks noChangeAspect="1"/>
          </p:cNvPicPr>
          <p:nvPr/>
        </p:nvPicPr>
        <p:blipFill>
          <a:blip r:embed="rId9"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grpSp>
        <p:nvGrpSpPr>
          <p:cNvPr id="2" name="Group 1"/>
          <p:cNvGrpSpPr/>
          <p:nvPr/>
        </p:nvGrpSpPr>
        <p:grpSpPr>
          <a:xfrm>
            <a:off x="-304800" y="-304800"/>
            <a:ext cx="12192000" cy="3352800"/>
            <a:chOff x="-304800" y="-304800"/>
            <a:chExt cx="12192000" cy="3352800"/>
          </a:xfrm>
        </p:grpSpPr>
        <p:pic>
          <p:nvPicPr>
            <p:cNvPr id="38" name="Picture 37" descr="112.png"/>
            <p:cNvPicPr>
              <a:picLocks noChangeAspect="1"/>
            </p:cNvPicPr>
            <p:nvPr/>
          </p:nvPicPr>
          <p:blipFill>
            <a:blip r:embed="rId11"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just"/>
              <a:r>
                <a:rPr lang="en-US" sz="4000" dirty="0" err="1">
                  <a:effectLst>
                    <a:outerShdw blurRad="50800" dist="38100" dir="5400000" algn="t" rotWithShape="0">
                      <a:prstClr val="black">
                        <a:alpha val="40000"/>
                      </a:prstClr>
                    </a:outerShdw>
                  </a:effectLst>
                  <a:latin typeface="UTM Rockwell" pitchFamily="18" charset="0"/>
                </a:rPr>
                <a:t>Từ</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trái</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nghĩa</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là</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những</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từ</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có</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nghĩa</a:t>
              </a:r>
              <a:r>
                <a:rPr lang="en-US" sz="4000" dirty="0">
                  <a:effectLst>
                    <a:outerShdw blurRad="50800" dist="38100" dir="5400000" algn="t" rotWithShape="0">
                      <a:prstClr val="black">
                        <a:alpha val="40000"/>
                      </a:prstClr>
                    </a:outerShdw>
                  </a:effectLst>
                  <a:latin typeface="UTM Rockwell" pitchFamily="18" charset="0"/>
                </a:rPr>
                <a:t>:</a:t>
              </a:r>
            </a:p>
          </p:txBody>
        </p:sp>
      </p:grpSp>
    </p:spTree>
    <p:extLst>
      <p:ext uri="{BB962C8B-B14F-4D97-AF65-F5344CB8AC3E}">
        <p14:creationId xmlns:p14="http://schemas.microsoft.com/office/powerpoint/2010/main" val="1632822044"/>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5" name="sai-1.wav"/>
                                        </p:tgtEl>
                                      </p:cMediaNode>
                                    </p:audio>
                                  </p:sub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5" name="sai-1.wav"/>
                                        </p:tgtEl>
                                      </p:cMediaNode>
                                    </p:audio>
                                  </p:sub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chemeClr val="accent2"/>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sai-1.wav"/>
                                        </p:tgtEl>
                                      </p:cMediaNode>
                                    </p:audio>
                                  </p:sub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2032000" y="3276600"/>
            <a:ext cx="5740400" cy="575440"/>
          </a:xfrm>
          <a:prstGeom prst="rect">
            <a:avLst/>
          </a:prstGeom>
        </p:spPr>
      </p:pic>
      <p:sp>
        <p:nvSpPr>
          <p:cNvPr id="7" name="Oval 6"/>
          <p:cNvSpPr/>
          <p:nvPr/>
        </p:nvSpPr>
        <p:spPr>
          <a:xfrm>
            <a:off x="1004186" y="5943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32000" y="4114800"/>
            <a:ext cx="5740400"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5740400" cy="575440"/>
          </a:xfrm>
          <a:prstGeom prst="rect">
            <a:avLst/>
          </a:prstGeom>
        </p:spPr>
      </p:pic>
      <p:pic>
        <p:nvPicPr>
          <p:cNvPr id="10" name="Picture 9" descr="1456.png"/>
          <p:cNvPicPr>
            <a:picLocks noChangeAspect="1"/>
          </p:cNvPicPr>
          <p:nvPr/>
        </p:nvPicPr>
        <p:blipFill>
          <a:blip r:embed="rId6" cstate="print"/>
          <a:stretch>
            <a:fillRect/>
          </a:stretch>
        </p:blipFill>
        <p:spPr>
          <a:xfrm>
            <a:off x="2133600" y="6019800"/>
            <a:ext cx="5638800" cy="575440"/>
          </a:xfrm>
          <a:prstGeom prst="rect">
            <a:avLst/>
          </a:prstGeom>
        </p:spPr>
      </p:pic>
      <p:sp>
        <p:nvSpPr>
          <p:cNvPr id="11" name="Oval 10"/>
          <p:cNvSpPr/>
          <p:nvPr/>
        </p:nvSpPr>
        <p:spPr>
          <a:xfrm>
            <a:off x="1004186" y="50292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004186" y="4038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041990" y="3124200"/>
            <a:ext cx="685209"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127055" y="60198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1170765" y="3190425"/>
            <a:ext cx="5564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137688" y="51054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148320" y="4114800"/>
            <a:ext cx="482009"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133600" y="3320901"/>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gốc</a:t>
            </a:r>
            <a:endParaRPr lang="en-US" sz="2800" dirty="0">
              <a:solidFill>
                <a:srgbClr val="002060"/>
              </a:solidFill>
              <a:latin typeface="UTM Aristote" pitchFamily="18" charset="0"/>
              <a:cs typeface="Times New Roman" pitchFamily="18" charset="0"/>
            </a:endParaRPr>
          </a:p>
        </p:txBody>
      </p:sp>
      <p:sp>
        <p:nvSpPr>
          <p:cNvPr id="19" name="TextBox 18"/>
          <p:cNvSpPr txBox="1"/>
          <p:nvPr/>
        </p:nvSpPr>
        <p:spPr>
          <a:xfrm>
            <a:off x="2133600" y="4159101"/>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chuyển</a:t>
            </a:r>
            <a:endParaRPr lang="en-US" sz="2800" dirty="0">
              <a:solidFill>
                <a:srgbClr val="002060"/>
              </a:solidFill>
              <a:latin typeface="UTM Aristote" pitchFamily="18" charset="0"/>
              <a:cs typeface="Times New Roman" pitchFamily="18" charset="0"/>
            </a:endParaRPr>
          </a:p>
        </p:txBody>
      </p:sp>
      <p:sp>
        <p:nvSpPr>
          <p:cNvPr id="20" name="TextBox 19"/>
          <p:cNvSpPr txBox="1"/>
          <p:nvPr/>
        </p:nvSpPr>
        <p:spPr>
          <a:xfrm>
            <a:off x="2133600" y="5105400"/>
            <a:ext cx="563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gốc</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và</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chuyển</a:t>
            </a:r>
            <a:endParaRPr lang="en-US" sz="2800" dirty="0">
              <a:solidFill>
                <a:srgbClr val="002060"/>
              </a:solidFill>
              <a:latin typeface="UTM Aristote"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đặc</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biệt</a:t>
            </a:r>
            <a:endParaRPr lang="en-US" sz="2800" dirty="0">
              <a:solidFill>
                <a:srgbClr val="002060"/>
              </a:solidFill>
              <a:latin typeface="UTM Aristote" pitchFamily="18" charset="0"/>
              <a:cs typeface="Times New Roman" pitchFamily="18" charset="0"/>
            </a:endParaRPr>
          </a:p>
        </p:txBody>
      </p:sp>
      <p:pic>
        <p:nvPicPr>
          <p:cNvPr id="33" name="Picture 32" descr="5a151c87f1f159262a412ad550c34737.png">
            <a:hlinkClick r:id="rId7" action="ppaction://hlinksldjump"/>
          </p:cNvPr>
          <p:cNvPicPr>
            <a:picLocks noChangeAspect="1"/>
          </p:cNvPicPr>
          <p:nvPr/>
        </p:nvPicPr>
        <p:blipFill>
          <a:blip r:embed="rId8" cstate="print"/>
          <a:stretch>
            <a:fillRect/>
          </a:stretch>
        </p:blipFill>
        <p:spPr>
          <a:xfrm>
            <a:off x="10160000" y="4495800"/>
            <a:ext cx="2032000" cy="2595562"/>
          </a:xfrm>
          <a:prstGeom prst="rect">
            <a:avLst/>
          </a:prstGeom>
        </p:spPr>
      </p:pic>
      <p:pic>
        <p:nvPicPr>
          <p:cNvPr id="34" name="Picture 33" descr="tich.png"/>
          <p:cNvPicPr>
            <a:picLocks noChangeAspect="1"/>
          </p:cNvPicPr>
          <p:nvPr/>
        </p:nvPicPr>
        <p:blipFill>
          <a:blip r:embed="rId9" cstate="print"/>
          <a:stretch>
            <a:fillRect/>
          </a:stretch>
        </p:blipFill>
        <p:spPr>
          <a:xfrm>
            <a:off x="8072527" y="4896500"/>
            <a:ext cx="965200" cy="723900"/>
          </a:xfrm>
          <a:prstGeom prst="rect">
            <a:avLst/>
          </a:prstGeom>
        </p:spPr>
      </p:pic>
      <p:pic>
        <p:nvPicPr>
          <p:cNvPr id="35" name="Picture 34" descr="sai.png"/>
          <p:cNvPicPr>
            <a:picLocks noChangeAspect="1"/>
          </p:cNvPicPr>
          <p:nvPr/>
        </p:nvPicPr>
        <p:blipFill>
          <a:blip r:embed="rId10" cstate="print"/>
          <a:stretch>
            <a:fillRect/>
          </a:stretch>
        </p:blipFill>
        <p:spPr>
          <a:xfrm>
            <a:off x="8072527" y="32766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8072527"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8072527" y="6024232"/>
            <a:ext cx="711200" cy="533400"/>
          </a:xfrm>
          <a:prstGeom prst="rect">
            <a:avLst/>
          </a:prstGeom>
        </p:spPr>
      </p:pic>
      <p:grpSp>
        <p:nvGrpSpPr>
          <p:cNvPr id="2" name="Group 1"/>
          <p:cNvGrpSpPr/>
          <p:nvPr/>
        </p:nvGrpSpPr>
        <p:grpSpPr>
          <a:xfrm>
            <a:off x="-304800" y="-304800"/>
            <a:ext cx="12192000" cy="3352800"/>
            <a:chOff x="-304800" y="-304800"/>
            <a:chExt cx="12192000" cy="3352800"/>
          </a:xfrm>
        </p:grpSpPr>
        <p:pic>
          <p:nvPicPr>
            <p:cNvPr id="38" name="Picture 37" descr="112.png"/>
            <p:cNvPicPr>
              <a:picLocks noChangeAspect="1"/>
            </p:cNvPicPr>
            <p:nvPr/>
          </p:nvPicPr>
          <p:blipFill>
            <a:blip r:embed="rId11"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r>
                <a:rPr lang="en-US" sz="4000" dirty="0" err="1">
                  <a:effectLst>
                    <a:outerShdw blurRad="50800" dist="38100" dir="5400000" algn="t" rotWithShape="0">
                      <a:prstClr val="black">
                        <a:alpha val="40000"/>
                      </a:prstClr>
                    </a:outerShdw>
                  </a:effectLst>
                  <a:latin typeface="UTM Rockwell" pitchFamily="18" charset="0"/>
                </a:rPr>
                <a:t>Từ</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nhiều</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nghĩa</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gồm</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có</a:t>
              </a:r>
              <a:r>
                <a:rPr lang="en-US" sz="4000" dirty="0">
                  <a:effectLst>
                    <a:outerShdw blurRad="50800" dist="38100" dir="5400000" algn="t" rotWithShape="0">
                      <a:prstClr val="black">
                        <a:alpha val="40000"/>
                      </a:prstClr>
                    </a:outerShdw>
                  </a:effectLst>
                  <a:latin typeface="UTM Rockwell" pitchFamily="18" charset="0"/>
                </a:rPr>
                <a:t>:</a:t>
              </a:r>
            </a:p>
          </p:txBody>
        </p:sp>
      </p:grpSp>
    </p:spTree>
    <p:extLst>
      <p:ext uri="{BB962C8B-B14F-4D97-AF65-F5344CB8AC3E}">
        <p14:creationId xmlns:p14="http://schemas.microsoft.com/office/powerpoint/2010/main" val="374990103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chemeClr val="accent2"/>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sai-1.wav"/>
                                        </p:tgtEl>
                                      </p:cMediaNode>
                                    </p:audio>
                                  </p:sub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776197"/>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800" dirty="0" err="1">
                <a:effectLst>
                  <a:outerShdw blurRad="50800" dist="38100" dir="5400000" algn="t" rotWithShape="0">
                    <a:prstClr val="black">
                      <a:alpha val="40000"/>
                    </a:prstClr>
                  </a:outerShdw>
                </a:effectLst>
                <a:latin typeface="UTM Rockwell" pitchFamily="18" charset="0"/>
              </a:rPr>
              <a:t>Từ</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đồng</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âm</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là</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gì</a:t>
            </a:r>
            <a:r>
              <a:rPr lang="en-US" sz="4800" dirty="0">
                <a:effectLst>
                  <a:outerShdw blurRad="50800" dist="38100" dir="5400000" algn="t" rotWithShape="0">
                    <a:prstClr val="black">
                      <a:alpha val="40000"/>
                    </a:prstClr>
                  </a:outerShdw>
                </a:effectLst>
                <a:latin typeface="UTM Rockwell" pitchFamily="18" charset="0"/>
              </a:rPr>
              <a:t>?</a:t>
            </a:r>
          </a:p>
        </p:txBody>
      </p:sp>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sp>
        <p:nvSpPr>
          <p:cNvPr id="37" name="Rounded Rectangle 36"/>
          <p:cNvSpPr/>
          <p:nvPr/>
        </p:nvSpPr>
        <p:spPr>
          <a:xfrm>
            <a:off x="1524000" y="2970048"/>
            <a:ext cx="9005778" cy="267586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err="1">
                <a:solidFill>
                  <a:schemeClr val="tx1"/>
                </a:solidFill>
                <a:effectLst>
                  <a:outerShdw blurRad="50800" dist="38100" dir="5400000" algn="t" rotWithShape="0">
                    <a:prstClr val="black">
                      <a:alpha val="40000"/>
                    </a:prstClr>
                  </a:outerShdw>
                </a:effectLst>
                <a:latin typeface="UTM Aristote" pitchFamily="18" charset="0"/>
              </a:rPr>
              <a:t>Từ</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đồng</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âm</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là</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những</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từ</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giống</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nhau</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về</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âm</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nhưng</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khác</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hẳn</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nhau</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về</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nghĩa</a:t>
            </a:r>
            <a:r>
              <a:rPr lang="en-US" sz="3600" dirty="0">
                <a:solidFill>
                  <a:schemeClr val="tx1"/>
                </a:solidFill>
                <a:effectLst>
                  <a:outerShdw blurRad="50800" dist="38100" dir="5400000" algn="t" rotWithShape="0">
                    <a:prstClr val="black">
                      <a:alpha val="40000"/>
                    </a:prstClr>
                  </a:outerShdw>
                </a:effectLst>
                <a:latin typeface="UTM Aristote" pitchFamily="18" charset="0"/>
              </a:rPr>
              <a:t>.</a:t>
            </a:r>
          </a:p>
        </p:txBody>
      </p:sp>
    </p:spTree>
    <p:extLst>
      <p:ext uri="{BB962C8B-B14F-4D97-AF65-F5344CB8AC3E}">
        <p14:creationId xmlns:p14="http://schemas.microsoft.com/office/powerpoint/2010/main" val="14205781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433173"/>
            <a:ext cx="4778488" cy="1569660"/>
          </a:xfrm>
          <a:prstGeom prst="rect">
            <a:avLst/>
          </a:prstGeom>
          <a:noFill/>
        </p:spPr>
        <p:txBody>
          <a:bodyPr wrap="none" rtlCol="0">
            <a:spAutoFit/>
          </a:bodyPr>
          <a:lstStyle/>
          <a:p>
            <a:pPr>
              <a:spcBef>
                <a:spcPts val="600"/>
              </a:spcBef>
            </a:pP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Nhận</a:t>
            </a:r>
            <a:r>
              <a:rPr lang="en-US" altLang="zh-CN"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xét</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692"/>
            <a:ext cx="12208104" cy="1643762"/>
          </a:xfrm>
          <a:prstGeom prst="rect">
            <a:avLst/>
          </a:prstGeom>
        </p:spPr>
      </p:pic>
    </p:spTree>
    <p:extLst>
      <p:ext uri="{BB962C8B-B14F-4D97-AF65-F5344CB8AC3E}">
        <p14:creationId xmlns:p14="http://schemas.microsoft.com/office/powerpoint/2010/main" val="38184707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93134" y="761847"/>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1158947" y="1009899"/>
            <a:ext cx="8389088" cy="4524315"/>
          </a:xfrm>
          <a:prstGeom prst="rect">
            <a:avLst/>
          </a:prstGeom>
          <a:noFill/>
        </p:spPr>
        <p:txBody>
          <a:bodyPr wrap="square" rtlCol="0">
            <a:spAutoFit/>
          </a:bodyPr>
          <a:lstStyle/>
          <a:p>
            <a:pPr algn="just"/>
            <a:r>
              <a:rPr lang="en-US" sz="3200" b="1" dirty="0">
                <a:latin typeface="UTM Neo Sans Intel" pitchFamily="18" charset="0"/>
              </a:rPr>
              <a:t>1. </a:t>
            </a:r>
            <a:r>
              <a:rPr lang="en-US" sz="3200" b="1" dirty="0" err="1">
                <a:latin typeface="UTM Neo Sans Intel" pitchFamily="18" charset="0"/>
              </a:rPr>
              <a:t>Các</a:t>
            </a:r>
            <a:r>
              <a:rPr lang="en-US" sz="3200" b="1" dirty="0">
                <a:latin typeface="UTM Neo Sans Intel" pitchFamily="18" charset="0"/>
              </a:rPr>
              <a:t> </a:t>
            </a:r>
            <a:r>
              <a:rPr lang="en-US" sz="3200" b="1" dirty="0" err="1">
                <a:latin typeface="UTM Neo Sans Intel" pitchFamily="18" charset="0"/>
              </a:rPr>
              <a:t>từ</a:t>
            </a:r>
            <a:r>
              <a:rPr lang="en-US" sz="3200" b="1" dirty="0">
                <a:latin typeface="UTM Neo Sans Intel" pitchFamily="18" charset="0"/>
              </a:rPr>
              <a:t> in </a:t>
            </a:r>
            <a:r>
              <a:rPr lang="en-US" sz="3200" b="1" dirty="0" err="1">
                <a:latin typeface="UTM Neo Sans Intel" pitchFamily="18" charset="0"/>
              </a:rPr>
              <a:t>đậm</a:t>
            </a:r>
            <a:r>
              <a:rPr lang="en-US" sz="3200" b="1" dirty="0">
                <a:latin typeface="UTM Neo Sans Intel" pitchFamily="18" charset="0"/>
              </a:rPr>
              <a:t> </a:t>
            </a:r>
            <a:r>
              <a:rPr lang="en-US" sz="3200" b="1" dirty="0" err="1">
                <a:latin typeface="UTM Neo Sans Intel" pitchFamily="18" charset="0"/>
              </a:rPr>
              <a:t>dưới</a:t>
            </a:r>
            <a:r>
              <a:rPr lang="en-US" sz="3200" b="1" dirty="0">
                <a:latin typeface="UTM Neo Sans Intel" pitchFamily="18" charset="0"/>
              </a:rPr>
              <a:t>  </a:t>
            </a:r>
            <a:r>
              <a:rPr lang="en-US" sz="3200" b="1" dirty="0" err="1">
                <a:latin typeface="UTM Neo Sans Intel" pitchFamily="18" charset="0"/>
              </a:rPr>
              <a:t>đây</a:t>
            </a:r>
            <a:r>
              <a:rPr lang="en-US" sz="3200" b="1" dirty="0">
                <a:latin typeface="UTM Neo Sans Intel" pitchFamily="18" charset="0"/>
              </a:rPr>
              <a:t> </a:t>
            </a:r>
            <a:r>
              <a:rPr lang="en-US" sz="3200" b="1" dirty="0" err="1">
                <a:latin typeface="UTM Neo Sans Intel" pitchFamily="18" charset="0"/>
              </a:rPr>
              <a:t>được</a:t>
            </a:r>
            <a:r>
              <a:rPr lang="en-US" sz="3200" b="1" dirty="0">
                <a:latin typeface="UTM Neo Sans Intel" pitchFamily="18" charset="0"/>
              </a:rPr>
              <a:t> </a:t>
            </a:r>
            <a:r>
              <a:rPr lang="en-US" sz="3200" b="1" dirty="0" err="1">
                <a:latin typeface="UTM Neo Sans Intel" pitchFamily="18" charset="0"/>
              </a:rPr>
              <a:t>dùng</a:t>
            </a:r>
            <a:r>
              <a:rPr lang="en-US" sz="3200" b="1" dirty="0">
                <a:latin typeface="UTM Neo Sans Intel" pitchFamily="18" charset="0"/>
              </a:rPr>
              <a:t> </a:t>
            </a:r>
            <a:r>
              <a:rPr lang="en-US" sz="3200" b="1" dirty="0" err="1">
                <a:latin typeface="UTM Neo Sans Intel" pitchFamily="18" charset="0"/>
              </a:rPr>
              <a:t>làm</a:t>
            </a:r>
            <a:r>
              <a:rPr lang="en-US" sz="3200" b="1" dirty="0">
                <a:latin typeface="UTM Neo Sans Intel" pitchFamily="18" charset="0"/>
              </a:rPr>
              <a:t> </a:t>
            </a:r>
            <a:r>
              <a:rPr lang="en-US" sz="3200" b="1" dirty="0" err="1">
                <a:latin typeface="UTM Neo Sans Intel" pitchFamily="18" charset="0"/>
              </a:rPr>
              <a:t>gì</a:t>
            </a:r>
            <a:r>
              <a:rPr lang="en-US" sz="3200" b="1" dirty="0">
                <a:latin typeface="UTM Neo Sans Intel" pitchFamily="18" charset="0"/>
              </a:rPr>
              <a:t>?</a:t>
            </a:r>
          </a:p>
          <a:p>
            <a:pPr algn="just"/>
            <a:endParaRPr lang="en-US" sz="3200" b="1" i="1" dirty="0">
              <a:latin typeface="UTM Neo Sans Intel" pitchFamily="18" charset="0"/>
            </a:endParaRPr>
          </a:p>
          <a:p>
            <a:pPr algn="just"/>
            <a:r>
              <a:rPr lang="en-US" sz="3200" dirty="0">
                <a:solidFill>
                  <a:srgbClr val="E51674"/>
                </a:solidFill>
                <a:latin typeface="UTM Neo Sans Intel" pitchFamily="18" charset="0"/>
              </a:rPr>
              <a:t>a)</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Hùng</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nói</a:t>
            </a:r>
            <a:r>
              <a:rPr lang="en-US" altLang="en-US" sz="3200" dirty="0">
                <a:solidFill>
                  <a:srgbClr val="E51674"/>
                </a:solidFill>
                <a:latin typeface="UTM Neo Sans Intel" pitchFamily="18" charset="0"/>
                <a:cs typeface="Times New Roman" pitchFamily="18" charset="0"/>
              </a:rPr>
              <a:t>:“Theo </a:t>
            </a:r>
            <a:r>
              <a:rPr lang="en-US" altLang="en-US" sz="3200" b="1" dirty="0" err="1">
                <a:solidFill>
                  <a:srgbClr val="E51674"/>
                </a:solidFill>
                <a:latin typeface="UTM Neo Sans Intel" pitchFamily="18" charset="0"/>
                <a:cs typeface="Times New Roman" pitchFamily="18" charset="0"/>
              </a:rPr>
              <a:t>tớ</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quý</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nhất</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là</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lúa</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gạo</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Các</a:t>
            </a:r>
            <a:r>
              <a:rPr lang="en-US" altLang="en-US" sz="3200" b="1" dirty="0">
                <a:solidFill>
                  <a:srgbClr val="E51674"/>
                </a:solidFill>
                <a:latin typeface="UTM Neo Sans Intel" pitchFamily="18" charset="0"/>
                <a:cs typeface="Times New Roman" pitchFamily="18" charset="0"/>
              </a:rPr>
              <a:t> </a:t>
            </a:r>
            <a:r>
              <a:rPr lang="en-US" altLang="en-US" sz="3200" b="1" dirty="0" err="1">
                <a:solidFill>
                  <a:srgbClr val="E51674"/>
                </a:solidFill>
                <a:latin typeface="UTM Neo Sans Intel" pitchFamily="18" charset="0"/>
                <a:cs typeface="Times New Roman" pitchFamily="18" charset="0"/>
              </a:rPr>
              <a:t>cậu</a:t>
            </a:r>
            <a:r>
              <a:rPr lang="en-US" altLang="en-US" sz="3200" i="1"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có</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thấy</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ai</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không</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ăn</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mà</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sống</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được</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không</a:t>
            </a:r>
            <a:r>
              <a:rPr lang="en-US" altLang="en-US" sz="3200" dirty="0">
                <a:solidFill>
                  <a:srgbClr val="E51674"/>
                </a:solidFill>
                <a:latin typeface="UTM Neo Sans Intel" pitchFamily="18" charset="0"/>
                <a:cs typeface="Times New Roman" pitchFamily="18" charset="0"/>
              </a:rPr>
              <a:t>?”</a:t>
            </a:r>
          </a:p>
          <a:p>
            <a:pPr algn="just"/>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Quý</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và</a:t>
            </a:r>
            <a:r>
              <a:rPr lang="en-US" altLang="en-US" sz="3200" dirty="0">
                <a:solidFill>
                  <a:srgbClr val="E51674"/>
                </a:solidFill>
                <a:latin typeface="UTM Neo Sans Intel" pitchFamily="18" charset="0"/>
                <a:cs typeface="Times New Roman" pitchFamily="18" charset="0"/>
              </a:rPr>
              <a:t> Nam </a:t>
            </a:r>
            <a:r>
              <a:rPr lang="en-US" altLang="en-US" sz="3200" dirty="0" err="1">
                <a:solidFill>
                  <a:srgbClr val="E51674"/>
                </a:solidFill>
                <a:latin typeface="UTM Neo Sans Intel" pitchFamily="18" charset="0"/>
                <a:cs typeface="Times New Roman" pitchFamily="18" charset="0"/>
              </a:rPr>
              <a:t>cho</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là</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có</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lí</a:t>
            </a:r>
            <a:r>
              <a:rPr lang="en-US" altLang="en-US" sz="3200" dirty="0">
                <a:solidFill>
                  <a:srgbClr val="E51674"/>
                </a:solidFill>
                <a:latin typeface="UTM Neo Sans Intel" pitchFamily="18" charset="0"/>
                <a:cs typeface="Times New Roman" pitchFamily="18" charset="0"/>
              </a:rPr>
              <a:t>.</a:t>
            </a:r>
          </a:p>
          <a:p>
            <a:pPr algn="just"/>
            <a:endParaRPr lang="en-US" altLang="en-US" sz="3200" dirty="0">
              <a:latin typeface="UTM Neo Sans Intel" pitchFamily="18" charset="0"/>
              <a:cs typeface="Times New Roman" pitchFamily="18" charset="0"/>
            </a:endParaRPr>
          </a:p>
          <a:p>
            <a:pPr algn="just"/>
            <a:r>
              <a:rPr lang="en-US" altLang="en-US" sz="3200" dirty="0">
                <a:solidFill>
                  <a:srgbClr val="0070C0"/>
                </a:solidFill>
                <a:latin typeface="UTM Neo Sans Intel" pitchFamily="18" charset="0"/>
                <a:cs typeface="Times New Roman" pitchFamily="18" charset="0"/>
              </a:rPr>
              <a:t>b)   </a:t>
            </a:r>
            <a:r>
              <a:rPr lang="en-US" altLang="en-US" sz="3200" dirty="0" err="1">
                <a:solidFill>
                  <a:srgbClr val="0070C0"/>
                </a:solidFill>
                <a:latin typeface="UTM Neo Sans Intel" pitchFamily="18" charset="0"/>
                <a:cs typeface="Times New Roman" pitchFamily="18" charset="0"/>
              </a:rPr>
              <a:t>Chích</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bông</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sà</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xuống</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vườn</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cải</a:t>
            </a:r>
            <a:r>
              <a:rPr lang="en-US" altLang="en-US" sz="3200" dirty="0">
                <a:solidFill>
                  <a:srgbClr val="0070C0"/>
                </a:solidFill>
                <a:latin typeface="UTM Neo Sans Intel" pitchFamily="18" charset="0"/>
                <a:cs typeface="Times New Roman" pitchFamily="18" charset="0"/>
              </a:rPr>
              <a:t>. </a:t>
            </a:r>
            <a:r>
              <a:rPr lang="en-US" altLang="en-US" sz="3200" b="1" dirty="0" err="1">
                <a:solidFill>
                  <a:srgbClr val="0070C0"/>
                </a:solidFill>
                <a:latin typeface="UTM Neo Sans Intel" pitchFamily="18" charset="0"/>
                <a:cs typeface="Times New Roman" pitchFamily="18" charset="0"/>
              </a:rPr>
              <a:t>Nó</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tìm</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bắt</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sâu</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bọ</a:t>
            </a:r>
            <a:r>
              <a:rPr lang="en-US" altLang="en-US" sz="3200" dirty="0">
                <a:solidFill>
                  <a:srgbClr val="0070C0"/>
                </a:solidFill>
                <a:latin typeface="UTM Neo Sans Intel" pitchFamily="18" charset="0"/>
                <a:cs typeface="Times New Roman" pitchFamily="18" charset="0"/>
              </a:rPr>
              <a:t>.</a:t>
            </a:r>
          </a:p>
          <a:p>
            <a:endParaRPr lang="en-US" sz="3200" dirty="0">
              <a:latin typeface="UTM Neo Sans Intel"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278" y="1764723"/>
            <a:ext cx="1892597" cy="4843615"/>
          </a:xfrm>
          <a:prstGeom prst="rect">
            <a:avLst/>
          </a:prstGeom>
        </p:spPr>
      </p:pic>
    </p:spTree>
    <p:extLst>
      <p:ext uri="{BB962C8B-B14F-4D97-AF65-F5344CB8AC3E}">
        <p14:creationId xmlns:p14="http://schemas.microsoft.com/office/powerpoint/2010/main" val="2047352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left)">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wipe(left)">
                                      <p:cBhvr>
                                        <p:cTn id="3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 name="ISPRING_SCORM_RATE_SLIDES" val="0"/>
  <p:tag name="ISPRING_SCORM_PASSING_SCORE" val="0.000000"/>
  <p:tag name="ISPRING_ULTRA_SCORM_COURSE_ID" val="ADCE9B1E-C345-471B-9F45-9430512B2865"/>
  <p:tag name="ISPRINGONLINEFOLDERID" val="0"/>
  <p:tag name="ISPRINGONLINEFOLDERPATH" val="内容列表"/>
  <p:tag name="ISPRINGCLOUDFOLDERID" val="0"/>
  <p:tag name="ISPRINGCLOUDFOLDERPATH" val="系统信息库"/>
  <p:tag name="ISPRING_OUTPUT_FOLDER" val="G:\第十一批待发作品\365097"/>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1">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1280</TotalTime>
  <Words>1164</Words>
  <Application>Microsoft Macintosh PowerPoint</Application>
  <PresentationFormat>Widescreen</PresentationFormat>
  <Paragraphs>152</Paragraphs>
  <Slides>25</Slides>
  <Notes>21</Notes>
  <HiddenSlides>0</HiddenSlides>
  <MMClips>6</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25</vt:i4>
      </vt:variant>
    </vt:vector>
  </HeadingPairs>
  <TitlesOfParts>
    <vt:vector size="46" baseType="lpstr">
      <vt:lpstr>Arial</vt:lpstr>
      <vt:lpstr>Bodoni MT</vt:lpstr>
      <vt:lpstr>Calibri</vt:lpstr>
      <vt:lpstr>Calibri Light</vt:lpstr>
      <vt:lpstr>HP001 4 hàng</vt:lpstr>
      <vt:lpstr>inpin heiti</vt:lpstr>
      <vt:lpstr>Times New Roman</vt:lpstr>
      <vt:lpstr>UTM Alpine KT</vt:lpstr>
      <vt:lpstr>UTM Aristote</vt:lpstr>
      <vt:lpstr>UTM Beautiful Caps</vt:lpstr>
      <vt:lpstr>UTM Brushtip-C</vt:lpstr>
      <vt:lpstr>UTM Neo Sans Intel</vt:lpstr>
      <vt:lpstr>UTM Netmuc KT</vt:lpstr>
      <vt:lpstr>UTM Ong Do Gia</vt:lpstr>
      <vt:lpstr>UTM Rockwell</vt:lpstr>
      <vt:lpstr>UTM Scriptina KT</vt:lpstr>
      <vt:lpstr>Wingdings</vt:lpstr>
      <vt:lpstr>方正行楷简体</vt:lpstr>
      <vt:lpstr>汉真广标</vt:lpstr>
      <vt:lpstr>www.33ppt.com</vt:lpstr>
      <vt:lpstr>www.33ppt.com1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www.33ppt.com</Manager>
  <Company>www.33ppt.com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subject>www.33ppt.com</dc:subject>
  <dc:creator>寂寞</dc:creator>
  <cp:keywords>寂寞</cp:keywords>
  <dc:description>www.33ppt.com</dc:description>
  <cp:lastModifiedBy>Vũ Thị Huyên (420000693)</cp:lastModifiedBy>
  <cp:revision>76</cp:revision>
  <dcterms:created xsi:type="dcterms:W3CDTF">2016-03-16T07:12:00Z</dcterms:created>
  <dcterms:modified xsi:type="dcterms:W3CDTF">2022-11-02T09:48:54Z</dcterms:modified>
  <cp:category>www.33ppt.com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2052-10.1.0.6205</vt:lpwstr>
  </property>
</Properties>
</file>