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96" r:id="rId3"/>
    <p:sldId id="380" r:id="rId4"/>
    <p:sldId id="256" r:id="rId5"/>
    <p:sldId id="257" r:id="rId6"/>
    <p:sldId id="397" r:id="rId7"/>
    <p:sldId id="398" r:id="rId8"/>
    <p:sldId id="258" r:id="rId9"/>
    <p:sldId id="264" r:id="rId10"/>
    <p:sldId id="259" r:id="rId11"/>
    <p:sldId id="383" r:id="rId12"/>
    <p:sldId id="384" r:id="rId13"/>
    <p:sldId id="385" r:id="rId14"/>
    <p:sldId id="386" r:id="rId15"/>
    <p:sldId id="261" r:id="rId16"/>
    <p:sldId id="394" r:id="rId17"/>
    <p:sldId id="395" r:id="rId18"/>
    <p:sldId id="387" r:id="rId19"/>
    <p:sldId id="262" r:id="rId20"/>
    <p:sldId id="392" r:id="rId21"/>
    <p:sldId id="393" r:id="rId22"/>
    <p:sldId id="388" r:id="rId23"/>
    <p:sldId id="263" r:id="rId24"/>
    <p:sldId id="389" r:id="rId25"/>
    <p:sldId id="390" r:id="rId26"/>
    <p:sldId id="391" r:id="rId27"/>
    <p:sldId id="260" r:id="rId28"/>
    <p:sldId id="401" r:id="rId29"/>
    <p:sldId id="4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13E"/>
    <a:srgbClr val="87BB17"/>
    <a:srgbClr val="FEC806"/>
    <a:srgbClr val="FED647"/>
    <a:srgbClr val="FFE486"/>
    <a:srgbClr val="FDFFB9"/>
    <a:srgbClr val="31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201" autoAdjust="0"/>
  </p:normalViewPr>
  <p:slideViewPr>
    <p:cSldViewPr snapToGrid="0">
      <p:cViewPr>
        <p:scale>
          <a:sx n="75" d="100"/>
          <a:sy n="75" d="100"/>
        </p:scale>
        <p:origin x="211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AA7E-7B8C-4124-AAF8-E66305482B1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4C2C-A94B-457E-9F1E-C2813F63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Pikachu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con vật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rùa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5223-64C3-43EC-9F6E-2AA95D71B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28709-8C1A-4D80-AF39-FCF79ABCD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A03B1-78B5-4E56-BB6C-20353973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6D8B-9240-4F63-A148-9EA7C9AB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CDF4-7F27-4FCC-8E26-850FE33A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CA1E-815A-4A1D-A780-5A6652C9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D1CB8-E29F-40D5-AC5C-264BCFC3B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4C21-878C-4EED-A7B7-C91751DA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D88E7-CABC-486F-94FB-E6183E01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6AE5-2BC9-4C3C-B09E-2E0D1AF3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4E94E-70E8-47FF-97B6-D9FD4B00C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FAA2C-664B-434E-A3C0-2C1E8BC78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04E7-5668-402A-B2C6-849D0C9C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FD77-4029-439A-9DF3-DE72D6B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D65C-DA0D-46FC-A020-3B92BF8F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2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2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2F40-420F-4DF7-B89C-4705E8BF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33D8-8C58-4708-8771-60833464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E8C6-9566-45C8-B3AF-ED1FD929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F635-462B-42AD-BDE5-2A3ADCB9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3A92-7BDF-4F9D-AC59-240D88D3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C769-B0BF-4639-8CAD-62416E09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D640-A255-4CE8-A8BB-2F0924DF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CAD5-072D-4580-81BC-05348290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17D8-FF59-4ECE-9AED-DBB78447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321A-F9A7-47F6-BD29-C6FF5AF0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271F-10AB-4C92-9DCB-10CAAC03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4A61-624C-43C7-B140-C892179A7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234FE-685C-4641-A986-CB6470B11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99386-1FA1-4AF4-8F04-9E1AC5E9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07A2-ED5C-477D-8E6E-2BECBAC5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B931E-25AD-4073-925E-AF748FBA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FDB8-24D5-4E96-BC35-A764278F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55E60-A90C-49A8-A3DF-0D2CEC5F5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26D70-A137-4E30-B367-3329FA0C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8AC02-4394-4C6B-86EB-6C8A02312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DD8E8-BEA2-4D82-9BDF-B41D6043A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14639-A280-4D1A-A762-49CEA3D9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6AA06-2A64-4F83-98F5-2A25C95E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6C0E4-51EC-4ECE-B7C0-7BD45C75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B887-27B9-4D7D-8451-02D65D78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45F0F-1770-4D1D-9400-481CF744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2848A-DE7B-4F8E-960A-FF94599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4F1B-6557-42BA-ADDC-75AE362D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C4FC8-796C-4154-9AFD-3BFB600D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AF0A2-C61E-46C8-8806-E596B943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8600-93B6-4C3F-9216-7510E0D9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60E-B226-4B15-98CD-112E6F12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E6C-2A0C-4F29-ADD5-7D7B9776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268E5-564C-4987-9F90-F9A40E110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FB5F1-B8D4-4D86-9FF7-7C7B647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D54BB-C1AC-4EC5-BF9A-F446EAA8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FEF2E-5C07-490F-9196-3E1F2118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9265-81B3-4AD7-A9D5-4E088121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8EC60-356A-4500-A97F-19817D133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34768-037B-4596-A206-95979144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9DA88-A689-40C3-B3CE-4AF2EC75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64E2-5829-4D7C-B988-E70A3ECD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F4381-F7A9-474D-9626-05C042F8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FB9"/>
            </a:gs>
            <a:gs pos="74000">
              <a:srgbClr val="FFFF00"/>
            </a:gs>
            <a:gs pos="8300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C34FEA3-27F8-4759-BBCC-277B826A012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001CC1-EE03-44E6-883D-0C77343F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12E3-0491-4359-ABBA-59EBA2E8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FEFE-51BB-4542-AF75-59614421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0D72-D596-4F42-A4D0-84DE43B0C72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3A5F-3FEF-4A5B-BB0E-6117244F3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2EC7-74C1-45B1-A085-AF9EAF2B8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8A9B81-1580-492D-92E4-4A159294E855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028950" y="-190500"/>
            <a:ext cx="1447800" cy="1447800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B944CB-2DDE-4B06-B1B8-4761E47D41A3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81150" y="5632451"/>
            <a:ext cx="1447800" cy="14478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D9C7CFE-F6DC-4FF0-8348-6CE79492671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9CE6-6C0A-4EC4-B904-23F06CDDB95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F5247-4EE0-444A-9B5C-2651D5FF79FF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028950" y="-190500"/>
            <a:ext cx="1447800" cy="1447800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3C18DB-C97F-4B25-A746-9D309E076F1B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81150" y="5632451"/>
            <a:ext cx="1447800" cy="14478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slide" Target="slide8.xml"/><Relationship Id="rId17" Type="http://schemas.openxmlformats.org/officeDocument/2006/relationships/image" Target="../media/image10.png"/><Relationship Id="rId2" Type="http://schemas.openxmlformats.org/officeDocument/2006/relationships/audio" Target="../media/media3.wav"/><Relationship Id="rId16" Type="http://schemas.microsoft.com/office/2007/relationships/hdphoto" Target="../media/hdphoto4.wdp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slide" Target="slide17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2.wmf"/><Relationship Id="rId4" Type="http://schemas.microsoft.com/office/2007/relationships/hdphoto" Target="../media/hdphoto1.wdp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audio" Target="../media/media3.wav"/><Relationship Id="rId16" Type="http://schemas.openxmlformats.org/officeDocument/2006/relationships/image" Target="../media/image9.png"/><Relationship Id="rId1" Type="http://schemas.microsoft.com/office/2007/relationships/media" Target="../media/media3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2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slide" Target="slide21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2" Type="http://schemas.openxmlformats.org/officeDocument/2006/relationships/audio" Target="../media/media3.wav"/><Relationship Id="rId16" Type="http://schemas.openxmlformats.org/officeDocument/2006/relationships/image" Target="../media/image6.png"/><Relationship Id="rId1" Type="http://schemas.microsoft.com/office/2007/relationships/media" Target="../media/media3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7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slide" Target="slide26.xml"/><Relationship Id="rId7" Type="http://schemas.microsoft.com/office/2007/relationships/hdphoto" Target="../media/hdphoto2.wdp"/><Relationship Id="rId12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6.wdp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2.jpeg"/><Relationship Id="rId12" Type="http://schemas.openxmlformats.org/officeDocument/2006/relationships/image" Target="../media/image17.png"/><Relationship Id="rId17" Type="http://schemas.microsoft.com/office/2007/relationships/hdphoto" Target="../media/hdphoto4.wdp"/><Relationship Id="rId2" Type="http://schemas.microsoft.com/office/2007/relationships/media" Target="../media/media3.wav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5.wdp"/><Relationship Id="rId5" Type="http://schemas.openxmlformats.org/officeDocument/2006/relationships/audio" Target="../media/media4.mp3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png"/><Relationship Id="rId3" Type="http://schemas.openxmlformats.org/officeDocument/2006/relationships/audio" Target="../media/media3.wav"/><Relationship Id="rId7" Type="http://schemas.openxmlformats.org/officeDocument/2006/relationships/image" Target="../media/image2.jpeg"/><Relationship Id="rId12" Type="http://schemas.openxmlformats.org/officeDocument/2006/relationships/image" Target="../media/image19.png"/><Relationship Id="rId2" Type="http://schemas.microsoft.com/office/2007/relationships/media" Target="../media/media3.wav"/><Relationship Id="rId16" Type="http://schemas.openxmlformats.org/officeDocument/2006/relationships/image" Target="../media/image10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audio" Target="../media/media4.mp3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microsoft.com/office/2007/relationships/media" Target="../media/media4.mp3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258327" y="1219200"/>
            <a:ext cx="6081746" cy="301978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062" y="838564"/>
            <a:ext cx="249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TOÁN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5877995" y="4850244"/>
            <a:ext cx="5796965" cy="2102701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31400" y="2153821"/>
            <a:ext cx="489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LUYỆN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3530469" y="4210762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prstClr val="black"/>
                </a:solidFill>
                <a:latin typeface="UTM Aquarelle" panose="02040603050506020204" pitchFamily="18" charset="0"/>
                <a:ea typeface="字魂27号-布丁体" panose="00000500000000000000" pitchFamily="2" charset="-122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25" name="MezasePokemonMasterOstPokemon-Rica_42fc9">
            <a:hlinkClick r:id="" action="ppaction://media"/>
            <a:extLst>
              <a:ext uri="{FF2B5EF4-FFF2-40B4-BE49-F238E27FC236}">
                <a16:creationId xmlns:a16="http://schemas.microsoft.com/office/drawing/2014/main" id="{D7D7D158-DD25-4DF5-A49B-7C73585A71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23925" y="5597525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7833">
        <p14:vortex dir="r"/>
      </p:transition>
    </mc:Choice>
    <mc:Fallback xmlns="">
      <p:transition spd="slow" advTm="783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0000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/>
          <p:bldP spid="23" grpId="0"/>
          <p:bldP spid="2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409434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446025" y="697765"/>
            <a:ext cx="9867532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51dm 3cm = ... dm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72" y="470315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4822963" y="4494077"/>
            <a:ext cx="196528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51,3dm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3162960" y="4420058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3023C42-F748-4EBC-912A-3F4CDDBBD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56874"/>
              </p:ext>
            </p:extLst>
          </p:nvPr>
        </p:nvGraphicFramePr>
        <p:xfrm>
          <a:off x="8623300" y="4231887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4248957-2F72-47D4-B6ED-A00F499A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674354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1C54B-303D-4579-BC2D-463DA1AE5B67}"/>
              </a:ext>
            </a:extLst>
          </p:cNvPr>
          <p:cNvSpPr txBox="1"/>
          <p:nvPr/>
        </p:nvSpPr>
        <p:spPr>
          <a:xfrm>
            <a:off x="10065821" y="4680414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BCF17F-9D97-4C33-A9B1-D373CD1B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11" y="4684031"/>
            <a:ext cx="610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F24BDB-9624-4EA8-AFA9-5A5EAA3C9E3B}"/>
              </a:ext>
            </a:extLst>
          </p:cNvPr>
          <p:cNvSpPr txBox="1"/>
          <p:nvPr/>
        </p:nvSpPr>
        <p:spPr>
          <a:xfrm>
            <a:off x="8816778" y="4738473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65248DD-217C-4755-B9A7-AFC71E8C9127}"/>
              </a:ext>
            </a:extLst>
          </p:cNvPr>
          <p:cNvSpPr/>
          <p:nvPr/>
        </p:nvSpPr>
        <p:spPr>
          <a:xfrm rot="16200000">
            <a:off x="9368471" y="4890582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4806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6" grpId="0"/>
      <p:bldP spid="26" grpId="1"/>
      <p:bldP spid="28" grpId="0"/>
      <p:bldP spid="28" grpId="1"/>
      <p:bldP spid="29" grpId="0"/>
      <p:bldP spid="29" grpId="1"/>
      <p:bldP spid="31" grpId="0"/>
      <p:bldP spid="31" grpId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409434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673099" y="697765"/>
            <a:ext cx="9640457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14m 7cm = ... 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hlinkClick r:id="rId12" action="ppaction://hlinksldjump"/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72" y="470315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4801355" y="4494077"/>
            <a:ext cx="200849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14,07m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3162960" y="4420058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344FC-14A8-4921-9C35-61435E0E819D}"/>
              </a:ext>
            </a:extLst>
          </p:cNvPr>
          <p:cNvSpPr txBox="1"/>
          <p:nvPr/>
        </p:nvSpPr>
        <p:spPr>
          <a:xfrm>
            <a:off x="13469257" y="4407923"/>
            <a:ext cx="18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vào Pikachu để quay về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25DDC8A-C091-492A-86EE-424BC10D1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196986"/>
              </p:ext>
            </p:extLst>
          </p:nvPr>
        </p:nvGraphicFramePr>
        <p:xfrm>
          <a:off x="9175618" y="4253493"/>
          <a:ext cx="2922944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36">
                  <a:extLst>
                    <a:ext uri="{9D8B030D-6E8A-4147-A177-3AD203B41FA5}">
                      <a16:colId xmlns:a16="http://schemas.microsoft.com/office/drawing/2014/main" val="3293918235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582C472-34DF-470B-9E9F-5B5083A1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1728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DE8FA-41A4-439E-928E-225C98AE3E88}"/>
              </a:ext>
            </a:extLst>
          </p:cNvPr>
          <p:cNvSpPr txBox="1"/>
          <p:nvPr/>
        </p:nvSpPr>
        <p:spPr>
          <a:xfrm>
            <a:off x="10024477" y="4731088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9045B2-F413-4695-B9EE-16280D8CC158}"/>
              </a:ext>
            </a:extLst>
          </p:cNvPr>
          <p:cNvSpPr txBox="1"/>
          <p:nvPr/>
        </p:nvSpPr>
        <p:spPr>
          <a:xfrm>
            <a:off x="10358974" y="468819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1D828-C237-40EB-814E-F4A66094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876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9E853-8811-4C39-9898-44B9383F1FDB}"/>
              </a:ext>
            </a:extLst>
          </p:cNvPr>
          <p:cNvSpPr txBox="1"/>
          <p:nvPr/>
        </p:nvSpPr>
        <p:spPr>
          <a:xfrm>
            <a:off x="9326119" y="4735051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4D5B2757-DB03-40F4-8AF0-B2E25E517DBB}"/>
              </a:ext>
            </a:extLst>
          </p:cNvPr>
          <p:cNvSpPr/>
          <p:nvPr/>
        </p:nvSpPr>
        <p:spPr>
          <a:xfrm rot="16200000">
            <a:off x="9778482" y="4930340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289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Bulbasaur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6485" y="2853372"/>
            <a:ext cx="4522896" cy="40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505449" y="645441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6167582" y="1267326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2 sau đây!</a:t>
            </a:r>
          </a:p>
        </p:txBody>
      </p:sp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251FD059-B324-4546-95D4-D10FC2C71E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6431" y="67055"/>
            <a:ext cx="627889" cy="6278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F1E5FA-E994-49A7-9F2C-450A602E5BD2}"/>
              </a:ext>
            </a:extLst>
          </p:cNvPr>
          <p:cNvSpPr txBox="1"/>
          <p:nvPr/>
        </p:nvSpPr>
        <p:spPr>
          <a:xfrm>
            <a:off x="12788899" y="239887"/>
            <a:ext cx="186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Click dấu Mũi tên để chơi, chơi xong quay lại mới cho mất khung đối thoại.</a:t>
            </a:r>
          </a:p>
          <a:p>
            <a:pPr algn="just"/>
            <a:r>
              <a:rPr lang="en-US"/>
              <a:t> 	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28428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7604 -0.219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09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haracter Ash Ketchum Transparent Background | Pxpng"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96" y="780120"/>
            <a:ext cx="5083246" cy="6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5350" y="3297775"/>
            <a:ext cx="4226350" cy="37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2195791-1307-4957-944B-A63A31D4EF98}"/>
              </a:ext>
            </a:extLst>
          </p:cNvPr>
          <p:cNvSpPr/>
          <p:nvPr/>
        </p:nvSpPr>
        <p:spPr>
          <a:xfrm>
            <a:off x="4419600" y="0"/>
            <a:ext cx="7772400" cy="3725036"/>
          </a:xfrm>
          <a:prstGeom prst="wedgeRectCallout">
            <a:avLst>
              <a:gd name="adj1" fmla="val 2917"/>
              <a:gd name="adj2" fmla="val 672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ED7A1-A77F-49D9-AB3C-CEDED8B160C4}"/>
              </a:ext>
            </a:extLst>
          </p:cNvPr>
          <p:cNvSpPr txBox="1"/>
          <p:nvPr/>
        </p:nvSpPr>
        <p:spPr>
          <a:xfrm>
            <a:off x="4610100" y="10286"/>
            <a:ext cx="720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2. Viết số thập phân thích hợp vào chỗ chấm (theo mẫu)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98E75B-5655-4EAA-8907-1D05DE328FCE}"/>
              </a:ext>
            </a:extLst>
          </p:cNvPr>
          <p:cNvSpPr/>
          <p:nvPr/>
        </p:nvSpPr>
        <p:spPr>
          <a:xfrm>
            <a:off x="5536776" y="1189407"/>
            <a:ext cx="6838948" cy="167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3m 5cm = .......   m</a:t>
            </a:r>
          </a:p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3m 5cm 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3m +         cm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320">
            <a:extLst>
              <a:ext uri="{FF2B5EF4-FFF2-40B4-BE49-F238E27FC236}">
                <a16:creationId xmlns:a16="http://schemas.microsoft.com/office/drawing/2014/main" id="{5AD55435-867E-4D69-AE66-44F3ECED7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51909"/>
              </p:ext>
            </p:extLst>
          </p:nvPr>
        </p:nvGraphicFramePr>
        <p:xfrm>
          <a:off x="8373825" y="2016502"/>
          <a:ext cx="81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13632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3825" y="2016502"/>
                        <a:ext cx="811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216C115-2002-4185-A6AA-F0320CDA20AF}"/>
              </a:ext>
            </a:extLst>
          </p:cNvPr>
          <p:cNvSpPr txBox="1"/>
          <p:nvPr/>
        </p:nvSpPr>
        <p:spPr>
          <a:xfrm>
            <a:off x="9652581" y="3130641"/>
            <a:ext cx="187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3,05m</a:t>
            </a:r>
            <a:endParaRPr lang="en-US"/>
          </a:p>
        </p:txBody>
      </p:sp>
      <p:graphicFrame>
        <p:nvGraphicFramePr>
          <p:cNvPr id="17" name="Object 320">
            <a:extLst>
              <a:ext uri="{FF2B5EF4-FFF2-40B4-BE49-F238E27FC236}">
                <a16:creationId xmlns:a16="http://schemas.microsoft.com/office/drawing/2014/main" id="{0FFE1C19-3781-4A8F-8738-DDA8A3867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64405"/>
              </p:ext>
            </p:extLst>
          </p:nvPr>
        </p:nvGraphicFramePr>
        <p:xfrm>
          <a:off x="10365587" y="2004548"/>
          <a:ext cx="81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15" name="Object 320">
                        <a:extLst>
                          <a:ext uri="{FF2B5EF4-FFF2-40B4-BE49-F238E27FC236}">
                            <a16:creationId xmlns:a16="http://schemas.microsoft.com/office/drawing/2014/main" id="{5AD55435-867E-4D69-AE66-44F3ECED7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5587" y="2004548"/>
                        <a:ext cx="811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10E41C2-D63D-4A62-B97C-6FF90C88FB74}"/>
              </a:ext>
            </a:extLst>
          </p:cNvPr>
          <p:cNvSpPr txBox="1"/>
          <p:nvPr/>
        </p:nvSpPr>
        <p:spPr>
          <a:xfrm>
            <a:off x="9715350" y="2327680"/>
            <a:ext cx="187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3        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0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234cm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134999" y="4452731"/>
            <a:ext cx="1922001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2,34m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1071AD5-0445-43C7-9962-B6ACC2418864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7F5C134-091C-4F58-9D72-208ABE59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85919"/>
              </p:ext>
            </p:extLst>
          </p:nvPr>
        </p:nvGraphicFramePr>
        <p:xfrm>
          <a:off x="8895155" y="4284531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A086BC-7832-4DC1-AFDB-F7C955AF8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070" y="4726998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BACF1-B0E4-4260-99F5-4D1950ABB9CC}"/>
              </a:ext>
            </a:extLst>
          </p:cNvPr>
          <p:cNvSpPr txBox="1"/>
          <p:nvPr/>
        </p:nvSpPr>
        <p:spPr>
          <a:xfrm>
            <a:off x="9117356" y="4732114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578B08-BC28-4B69-BE76-965DC8A38790}"/>
              </a:ext>
            </a:extLst>
          </p:cNvPr>
          <p:cNvSpPr txBox="1"/>
          <p:nvPr/>
        </p:nvSpPr>
        <p:spPr>
          <a:xfrm>
            <a:off x="9390842" y="4705127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DFCCC-665E-4845-95F4-80BD0477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218" y="4726998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9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506cm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119997" y="4452731"/>
            <a:ext cx="1952009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5,06m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CDBB57C-CF1F-4DCA-B4BD-B49C68FF7CA0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3D17D66-F1C6-4E3D-8553-2CA95714B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7164"/>
              </p:ext>
            </p:extLst>
          </p:nvPr>
        </p:nvGraphicFramePr>
        <p:xfrm>
          <a:off x="8845882" y="4271413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7ECD7A9-5529-4F82-A653-082714A3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797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42B610-00F8-4870-93FE-A00215E8D8A5}"/>
              </a:ext>
            </a:extLst>
          </p:cNvPr>
          <p:cNvSpPr txBox="1"/>
          <p:nvPr/>
        </p:nvSpPr>
        <p:spPr>
          <a:xfrm>
            <a:off x="9041748" y="4751729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DD464-438A-4B40-A24A-087C7D643E01}"/>
              </a:ext>
            </a:extLst>
          </p:cNvPr>
          <p:cNvSpPr txBox="1"/>
          <p:nvPr/>
        </p:nvSpPr>
        <p:spPr>
          <a:xfrm>
            <a:off x="9372243" y="468027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F35D1-5CA6-4F80-815C-8AD45459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45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2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34dm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312932" y="4452731"/>
            <a:ext cx="1566134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3,4m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hlinkClick r:id="rId15" action="ppaction://hlinksldjump"/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6E0180E-0752-4313-A66A-1B5587822FF4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E33029D-5369-491B-B651-5A77EA10E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49921"/>
              </p:ext>
            </p:extLst>
          </p:nvPr>
        </p:nvGraphicFramePr>
        <p:xfrm>
          <a:off x="8850566" y="4293332"/>
          <a:ext cx="328518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9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642ABDB-CAB9-4F11-AFA4-5DCE738C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A4DF81-D839-4AB5-A267-26D8954D36EA}"/>
              </a:ext>
            </a:extLst>
          </p:cNvPr>
          <p:cNvSpPr txBox="1"/>
          <p:nvPr/>
        </p:nvSpPr>
        <p:spPr>
          <a:xfrm>
            <a:off x="9037295" y="4709363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514D-DAA9-419C-BE18-4FDB9D8019F5}"/>
              </a:ext>
            </a:extLst>
          </p:cNvPr>
          <p:cNvSpPr txBox="1"/>
          <p:nvPr/>
        </p:nvSpPr>
        <p:spPr>
          <a:xfrm>
            <a:off x="9310097" y="467520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17B4A3-2C99-45C2-9129-3A7BE0D8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500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Squirtle 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36" y="5303649"/>
            <a:ext cx="1837513" cy="16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194192" y="233205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5856325" y="855090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3 sau đây!</a:t>
            </a:r>
          </a:p>
        </p:txBody>
      </p:sp>
      <p:pic>
        <p:nvPicPr>
          <p:cNvPr id="12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22363E8D-55D5-4584-98E3-F09C740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9003" y="2677306"/>
            <a:ext cx="4191002" cy="41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683F4791-54FE-46E2-9508-442CB860F4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98DBFF-A400-4FDD-8275-B282FB796C92}"/>
              </a:ext>
            </a:extLst>
          </p:cNvPr>
          <p:cNvSpPr txBox="1"/>
          <p:nvPr/>
        </p:nvSpPr>
        <p:spPr>
          <a:xfrm>
            <a:off x="12788900" y="239887"/>
            <a:ext cx="138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Click dấu Mũi tên để chơi, chơi xong quay lại mới cho mất khung đối thoại.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A5C55-0A53-4237-86B1-73156075278A}"/>
              </a:ext>
            </a:extLst>
          </p:cNvPr>
          <p:cNvSpPr txBox="1"/>
          <p:nvPr/>
        </p:nvSpPr>
        <p:spPr>
          <a:xfrm>
            <a:off x="12788899" y="2942250"/>
            <a:ext cx="1615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38038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28242 -0.214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0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479764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3km 245m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401620" y="4736608"/>
            <a:ext cx="235641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3,245km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9B73F86-4F96-41A8-9359-8A6BFCA24EB0}"/>
              </a:ext>
            </a:extLst>
          </p:cNvPr>
          <p:cNvSpPr/>
          <p:nvPr/>
        </p:nvSpPr>
        <p:spPr>
          <a:xfrm>
            <a:off x="2915380" y="457085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544BA32-3D6A-4722-ACB5-542B94680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59217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10EE6F7-8077-4861-90E7-458FCA95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9E598B-F2A2-4E55-B98A-57C4D2F93D0C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114BF4-E700-4616-9555-F0096E4F1ACD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19C32-C8B7-47D4-ADE2-CFB8752C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D1EA01-5E55-4BBC-9FBC-A9A98DB6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37594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508159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5km 34m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383346" y="4736608"/>
            <a:ext cx="239296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5,034km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D75C91B-7918-4256-A343-A19957146189}"/>
              </a:ext>
            </a:extLst>
          </p:cNvPr>
          <p:cNvSpPr/>
          <p:nvPr/>
        </p:nvSpPr>
        <p:spPr>
          <a:xfrm>
            <a:off x="2930611" y="446701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1FFE776-35A9-46BB-B9EF-9209D0F8A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0648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46BE387-AD9E-47E0-876E-C20FA628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E2E3A-F28E-4A8B-8AF4-B3D18CDAC6C6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B2C84-E49D-43E4-A9D7-0FE2C9F2076A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E8C434-1E14-49AC-AFC3-B4B29FE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2E25DE-EFB1-4175-A02C-4E5B68E1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rafting is Fun | Yogini">
            <a:extLst>
              <a:ext uri="{FF2B5EF4-FFF2-40B4-BE49-F238E27FC236}">
                <a16:creationId xmlns:a16="http://schemas.microsoft.com/office/drawing/2014/main" id="{A1B61DDD-F49B-4E3A-82B1-2EE66F20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A92AAE-A005-443D-A0A7-A88B84714386}"/>
              </a:ext>
            </a:extLst>
          </p:cNvPr>
          <p:cNvSpPr/>
          <p:nvPr/>
        </p:nvSpPr>
        <p:spPr>
          <a:xfrm>
            <a:off x="3581399" y="2479628"/>
            <a:ext cx="8274049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4041773" y="2899353"/>
            <a:ext cx="735330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>
                <a:solidFill>
                  <a:srgbClr val="26513E"/>
                </a:solidFill>
                <a:latin typeface="UVN Thay Giao Nang" panose="02090805050506020203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Biết viết số đo độ dài dưới dạng số thập phân.</a:t>
            </a:r>
            <a:endParaRPr lang="zh-CN" altLang="en-US" sz="4400" b="1" dirty="0">
              <a:solidFill>
                <a:srgbClr val="26513E"/>
              </a:solidFill>
              <a:latin typeface="UVN Thay Giao Nang" panose="02090805050506020203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8A09021A-B71C-4F66-9368-50C0D12E2B78}"/>
              </a:ext>
            </a:extLst>
          </p:cNvPr>
          <p:cNvSpPr txBox="1"/>
          <p:nvPr/>
        </p:nvSpPr>
        <p:spPr>
          <a:xfrm>
            <a:off x="4041773" y="841110"/>
            <a:ext cx="5096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mbrose" panose="020406030505060202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MỤC TIÊU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mbrose" panose="020406030505060202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34C837C2-8625-4E99-BDC0-38941C61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35" y="206663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36">
        <p14:shred/>
      </p:transition>
    </mc:Choice>
    <mc:Fallback xmlns="">
      <p:transition spd="slow" advTm="3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545340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307m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377865" y="4736608"/>
            <a:ext cx="2403928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0,307km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hlinkClick r:id="rId15" action="ppaction://hlinksldjump"/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48BBA46-1F14-4A28-A59C-43901A64253A}"/>
              </a:ext>
            </a:extLst>
          </p:cNvPr>
          <p:cNvSpPr/>
          <p:nvPr/>
        </p:nvSpPr>
        <p:spPr>
          <a:xfrm>
            <a:off x="2930611" y="446701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63ACD28-429F-4AE3-9E5E-6B2958711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0648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84CF5DF-628F-4391-BC7E-CA4EF4D9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D1F21-42A2-4726-87C9-C327278AF575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2D2E27-73E5-4E31-A0BB-479CAE53808D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29217-F55B-4FEE-92A2-12C72E4C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F8A99-F4C3-4529-B4C2-B72CB5F4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Charmander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3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36" y="5303649"/>
            <a:ext cx="1837513" cy="16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194192" y="216553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5856325" y="838438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4 sau đây!</a:t>
            </a:r>
          </a:p>
        </p:txBody>
      </p:sp>
      <p:pic>
        <p:nvPicPr>
          <p:cNvPr id="12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22363E8D-55D5-4584-98E3-F09C740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3890" y="5232684"/>
            <a:ext cx="1680302" cy="16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71414B63-590C-4D78-A26D-62F4F656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19" y="2262762"/>
            <a:ext cx="4142994" cy="4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AF6CECBC-A7BD-4A00-BDF9-A37B3BF794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509882-A133-4D44-8CE4-A33F759C2BA7}"/>
              </a:ext>
            </a:extLst>
          </p:cNvPr>
          <p:cNvSpPr txBox="1"/>
          <p:nvPr/>
        </p:nvSpPr>
        <p:spPr>
          <a:xfrm>
            <a:off x="12788900" y="239887"/>
            <a:ext cx="138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Click dấu Mũi tên để chơi, chơi xong quay lại mới cho mất khung đối thoại.</a:t>
            </a:r>
          </a:p>
        </p:txBody>
      </p:sp>
    </p:spTree>
    <p:extLst>
      <p:ext uri="{BB962C8B-B14F-4D97-AF65-F5344CB8AC3E}">
        <p14:creationId xmlns:p14="http://schemas.microsoft.com/office/powerpoint/2010/main" val="22886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0377 -0.19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98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12,44m = ... m ... cm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897465" y="4509456"/>
            <a:ext cx="230704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12m 44cm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1D0A09E-D3FA-4FFB-BA46-EA438DCF0EA8}"/>
              </a:ext>
            </a:extLst>
          </p:cNvPr>
          <p:cNvSpPr/>
          <p:nvPr/>
        </p:nvSpPr>
        <p:spPr>
          <a:xfrm>
            <a:off x="3340402" y="425042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7867DCB-936F-4634-A0FC-804645055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44788"/>
              </p:ext>
            </p:extLst>
          </p:nvPr>
        </p:nvGraphicFramePr>
        <p:xfrm>
          <a:off x="9175618" y="4253493"/>
          <a:ext cx="2922944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736">
                  <a:extLst>
                    <a:ext uri="{9D8B030D-6E8A-4147-A177-3AD203B41FA5}">
                      <a16:colId xmlns:a16="http://schemas.microsoft.com/office/drawing/2014/main" val="3293918235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5C0E843-98BD-4797-A1CA-FCED0E70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22" y="4680817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B4B576-7890-4EFC-9C10-7DF095E140C9}"/>
              </a:ext>
            </a:extLst>
          </p:cNvPr>
          <p:cNvSpPr txBox="1"/>
          <p:nvPr/>
        </p:nvSpPr>
        <p:spPr>
          <a:xfrm>
            <a:off x="10024477" y="4731088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56F0F5-5B32-4D95-939E-3266585A8BA7}"/>
              </a:ext>
            </a:extLst>
          </p:cNvPr>
          <p:cNvSpPr txBox="1"/>
          <p:nvPr/>
        </p:nvSpPr>
        <p:spPr>
          <a:xfrm>
            <a:off x="10358974" y="468819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D65C4D-886A-491C-A22B-1E82F9E0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158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049904-2817-4E6C-A132-013F2B66DBA1}"/>
              </a:ext>
            </a:extLst>
          </p:cNvPr>
          <p:cNvSpPr txBox="1"/>
          <p:nvPr/>
        </p:nvSpPr>
        <p:spPr>
          <a:xfrm>
            <a:off x="9326119" y="4735051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C77F0BF0-E708-4FB3-BE70-77C1B09416D5}"/>
              </a:ext>
            </a:extLst>
          </p:cNvPr>
          <p:cNvSpPr/>
          <p:nvPr/>
        </p:nvSpPr>
        <p:spPr>
          <a:xfrm rot="16200000">
            <a:off x="9778482" y="4930340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5AFC7968-E810-4438-8FF0-53C9F71A0947}"/>
              </a:ext>
            </a:extLst>
          </p:cNvPr>
          <p:cNvSpPr/>
          <p:nvPr/>
        </p:nvSpPr>
        <p:spPr>
          <a:xfrm rot="16200000">
            <a:off x="11200296" y="4891995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135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35" grpId="0"/>
      <p:bldP spid="35" grpId="1"/>
      <p:bldP spid="36" grpId="0"/>
      <p:bldP spid="36" grpId="1"/>
      <p:bldP spid="37" grpId="0"/>
      <p:bldP spid="37" grpId="1"/>
      <p:bldP spid="41" grpId="0"/>
      <p:bldP spid="41" grpId="1"/>
      <p:bldP spid="42" grpId="0"/>
      <p:bldP spid="42" grpId="1"/>
      <p:bldP spid="43" grpId="0" animBg="1"/>
      <p:bldP spid="43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82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7,4dm = ... dm ... cm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864893" y="4293178"/>
            <a:ext cx="246221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7dm 4cm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156A56C-2BB9-4168-BC1A-2F28745FE33B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AF1FACC-DE8B-4CE2-9164-7792B6546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53375"/>
              </p:ext>
            </p:extLst>
          </p:nvPr>
        </p:nvGraphicFramePr>
        <p:xfrm>
          <a:off x="8845882" y="4271413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279A144-B22F-45A2-A0C8-5232A542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797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160375-089A-4654-8BEE-AF1035E80B43}"/>
              </a:ext>
            </a:extLst>
          </p:cNvPr>
          <p:cNvSpPr txBox="1"/>
          <p:nvPr/>
        </p:nvSpPr>
        <p:spPr>
          <a:xfrm>
            <a:off x="10155558" y="469731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F415CD-C73B-41F4-BB33-CE27E864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45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31" grpId="0"/>
      <p:bldP spid="31" grpId="1"/>
      <p:bldP spid="32" grpId="0"/>
      <p:bldP spid="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3,45km = ... 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5131114" y="4406189"/>
            <a:ext cx="189795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3450m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5481BC4-F337-4E03-B10D-A1EA08E04B92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28AB6CA-878D-4D9B-AD72-A122A732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32438"/>
              </p:ext>
            </p:extLst>
          </p:nvPr>
        </p:nvGraphicFramePr>
        <p:xfrm>
          <a:off x="8998020" y="4406189"/>
          <a:ext cx="3160752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88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D82AEBE-D660-4DFD-B425-84B20DAA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518" y="4878812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00998-6E2D-4615-882C-BF4E4F16A8D0}"/>
              </a:ext>
            </a:extLst>
          </p:cNvPr>
          <p:cNvSpPr txBox="1"/>
          <p:nvPr/>
        </p:nvSpPr>
        <p:spPr>
          <a:xfrm>
            <a:off x="9941306" y="4860301"/>
            <a:ext cx="6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E9FFB9-B073-44C5-8D0A-8EE021F6FD3D}"/>
              </a:ext>
            </a:extLst>
          </p:cNvPr>
          <p:cNvSpPr txBox="1"/>
          <p:nvPr/>
        </p:nvSpPr>
        <p:spPr>
          <a:xfrm>
            <a:off x="11839424" y="4880558"/>
            <a:ext cx="3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3E2C1-000C-40B0-97FD-E91B906B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319" y="4844271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42AFD-E79C-447E-9451-8E6B05AB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558" y="4873026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34,3km = ... 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955462" y="4325732"/>
            <a:ext cx="2281074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34300m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hlinkClick r:id="rId14" action="ppaction://hlinksldjump"/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385C049-3149-446D-A456-5FD26C65CDAE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8DC787-6BCE-4D9F-A51E-6B8BFF53E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84485"/>
              </p:ext>
            </p:extLst>
          </p:nvPr>
        </p:nvGraphicFramePr>
        <p:xfrm>
          <a:off x="8998020" y="4406189"/>
          <a:ext cx="3160752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88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9A21147-1BB1-4D91-AAC1-E6ABFD56C967}"/>
              </a:ext>
            </a:extLst>
          </p:cNvPr>
          <p:cNvSpPr txBox="1"/>
          <p:nvPr/>
        </p:nvSpPr>
        <p:spPr>
          <a:xfrm>
            <a:off x="9941306" y="4860301"/>
            <a:ext cx="6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2574B1-CE07-4E30-AFED-7E86732B09EB}"/>
              </a:ext>
            </a:extLst>
          </p:cNvPr>
          <p:cNvSpPr txBox="1"/>
          <p:nvPr/>
        </p:nvSpPr>
        <p:spPr>
          <a:xfrm>
            <a:off x="11848445" y="4886421"/>
            <a:ext cx="3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B9E91-3C58-4D9A-9396-3BC0B002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319" y="4844271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15D603-8498-437B-9074-2CF66D45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662" y="4890118"/>
            <a:ext cx="67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B22432-844E-42FF-B9DA-45FE7975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518" y="4878812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rafting is Fun | Yogini">
            <a:extLst>
              <a:ext uri="{FF2B5EF4-FFF2-40B4-BE49-F238E27FC236}">
                <a16:creationId xmlns:a16="http://schemas.microsoft.com/office/drawing/2014/main" id="{F6BC4E00-516C-44EC-8B84-1B30E734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kemon Png, Transparent Png - kindpng">
            <a:extLst>
              <a:ext uri="{FF2B5EF4-FFF2-40B4-BE49-F238E27FC236}">
                <a16:creationId xmlns:a16="http://schemas.microsoft.com/office/drawing/2014/main" id="{61AD2F62-F16E-494E-A504-0D05CC98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047" y1="23146" x2="39651" y2="35443"/>
                        <a14:foregroundMark x1="27326" y1="16275" x2="38837" y2="29295"/>
                        <a14:foregroundMark x1="35233" y1="13382" x2="15465" y2="37432"/>
                        <a14:foregroundMark x1="22558" y1="54792" x2="30930" y2="68535"/>
                        <a14:foregroundMark x1="21977" y1="84629" x2="57558" y2="92224"/>
                        <a14:foregroundMark x1="40349" y1="76311" x2="53837" y2="8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23" y="1640161"/>
            <a:ext cx="7871258" cy="58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184B9993-7351-4310-A7B8-5839789011E6}"/>
              </a:ext>
            </a:extLst>
          </p:cNvPr>
          <p:cNvSpPr/>
          <p:nvPr/>
        </p:nvSpPr>
        <p:spPr>
          <a:xfrm>
            <a:off x="3296943" y="-636861"/>
            <a:ext cx="5600700" cy="5854700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C5F3D-603A-4221-8CF9-2DA15D34E632}"/>
              </a:ext>
            </a:extLst>
          </p:cNvPr>
          <p:cNvSpPr/>
          <p:nvPr/>
        </p:nvSpPr>
        <p:spPr>
          <a:xfrm>
            <a:off x="4274650" y="1034500"/>
            <a:ext cx="3730322" cy="2143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5300"/>
                </a:solidFill>
                <a:latin typeface="iCiel Soup of Justice" pitchFamily="2" charset="0"/>
              </a:rPr>
              <a:t>CHÚC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Ciel Soup of Justice" pitchFamily="2" charset="0"/>
              </a:rPr>
              <a:t> </a:t>
            </a:r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49C5DE"/>
                </a:solidFill>
                <a:latin typeface="iCiel Soup of Justice" pitchFamily="2" charset="0"/>
              </a:rPr>
              <a:t>MỪNG</a:t>
            </a:r>
          </a:p>
          <a:p>
            <a:pPr algn="ctr"/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A9B0"/>
                </a:solidFill>
                <a:latin typeface="iCiel Soup of Justice" pitchFamily="2" charset="0"/>
              </a:rPr>
              <a:t>ĐÃ</a:t>
            </a:r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iCiel Soup of Justice" pitchFamily="2" charset="0"/>
              </a:rPr>
              <a:t>THU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Ciel Soup of Justice" pitchFamily="2" charset="0"/>
              </a:rPr>
              <a:t>PHỤC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Ciel Soup of Justice" pitchFamily="2" charset="0"/>
              </a:rPr>
              <a:t>ĐƯỢC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</a:p>
          <a:p>
            <a:pPr algn="ctr"/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iCiel Soup of Justice" pitchFamily="2" charset="0"/>
              </a:rPr>
              <a:t>CÁC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POKEMON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/>
                <a:latin typeface="iCiel Soup of Justice" pitchFamily="2" charset="0"/>
              </a:rPr>
              <a:t>!</a:t>
            </a:r>
          </a:p>
        </p:txBody>
      </p:sp>
      <p:pic>
        <p:nvPicPr>
          <p:cNvPr id="6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C73F564-29AB-4EBF-AE2D-86DFE7A42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  <p:pic>
        <p:nvPicPr>
          <p:cNvPr id="9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B256426-857E-413C-8AEF-B0E32FC7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79" y="3178269"/>
            <a:ext cx="3321183" cy="37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CCA85B14-E8F8-44C1-8A75-32F34004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8245" y="3927530"/>
            <a:ext cx="2519368" cy="22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86B87ED1-7DE0-40DC-9B57-5F7668C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2051" y="4356589"/>
            <a:ext cx="2437910" cy="24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258327" y="1219200"/>
            <a:ext cx="6081746" cy="301978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062" y="838564"/>
            <a:ext cx="249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TOÁN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6678095" y="4926444"/>
            <a:ext cx="5796965" cy="2102701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31400" y="2153821"/>
            <a:ext cx="489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LUYỆN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3530469" y="4210762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ea typeface="字魂27号-布丁体" panose="00000500000000000000" pitchFamily="2" charset="-122"/>
                <a:cs typeface="+mn-cs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851927" y="1010508"/>
            <a:ext cx="6908800" cy="343044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8327" y="1391542"/>
            <a:ext cx="5932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CHÚC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 CÁC 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3755157" y="3714115"/>
            <a:ext cx="6415504" cy="3263744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88290" y="2518501"/>
            <a:ext cx="4192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HỌC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 TỐT!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203458" y="106760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ea typeface="字魂27号-布丁体" panose="00000500000000000000" pitchFamily="2" charset="-122"/>
                <a:cs typeface="+mn-cs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hề đáng yêu và ngây thơ, Pokemon có những câu chuyện ma quái ám ảnh  biết bao thế hệ game thủ">
            <a:extLst>
              <a:ext uri="{FF2B5EF4-FFF2-40B4-BE49-F238E27FC236}">
                <a16:creationId xmlns:a16="http://schemas.microsoft.com/office/drawing/2014/main" id="{12FD38CC-5873-4D06-B0B9-7F7518D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zasePokemonMasterOstPokemon-Rica_42fc9">
            <a:hlinkClick r:id="" action="ppaction://media"/>
            <a:extLst>
              <a:ext uri="{FF2B5EF4-FFF2-40B4-BE49-F238E27FC236}">
                <a16:creationId xmlns:a16="http://schemas.microsoft.com/office/drawing/2014/main" id="{A538152B-0A0D-42A0-9986-073296F57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3925" y="5597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20">
        <p14:doors dir="vert"/>
      </p:transition>
    </mc:Choice>
    <mc:Fallback xmlns="">
      <p:transition spd="slow" advTm="1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23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24D42CC0-3A14-4947-B493-60E6D66C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6953">
                        <a14:foregroundMark x1="5078" y1="4583" x2="12812" y2="18750"/>
                        <a14:foregroundMark x1="10313" y1="23194" x2="13516" y2="29028"/>
                        <a14:foregroundMark x1="7422" y1="49583" x2="9063" y2="55972"/>
                        <a14:foregroundMark x1="20547" y1="49028" x2="22891" y2="52361"/>
                        <a14:foregroundMark x1="12266" y1="7917" x2="17266" y2="21528"/>
                        <a14:foregroundMark x1="4922" y1="73194" x2="10469" y2="99306"/>
                        <a14:foregroundMark x1="7344" y1="53889" x2="8359" y2="56250"/>
                        <a14:foregroundMark x1="10703" y1="84306" x2="15703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A67F67F3-0427-4138-8EEC-EEF4058F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1797" r="100000">
                        <a14:foregroundMark x1="83359" y1="833" x2="84688" y2="6250"/>
                        <a14:foregroundMark x1="85938" y1="73889" x2="90469" y2="85417"/>
                        <a14:foregroundMark x1="85000" y1="88333" x2="91094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30431725-268C-4001-9001-5EA9AC25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3194" l="17422" r="81563">
                        <a14:backgroundMark x1="23438" y1="2361" x2="32109" y2="2778"/>
                        <a14:backgroundMark x1="32813" y1="2500" x2="46250" y2="1806"/>
                        <a14:backgroundMark x1="55937" y1="3056" x2="74688" y2="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5811" b="57368"/>
          <a:stretch/>
        </p:blipFill>
        <p:spPr bwMode="auto">
          <a:xfrm>
            <a:off x="2809580" y="2498837"/>
            <a:ext cx="7307092" cy="26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589CAD-749F-4C58-98A0-6439102C7194}"/>
              </a:ext>
            </a:extLst>
          </p:cNvPr>
          <p:cNvSpPr/>
          <p:nvPr/>
        </p:nvSpPr>
        <p:spPr>
          <a:xfrm>
            <a:off x="2321560" y="780716"/>
            <a:ext cx="7548880" cy="2161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b="1" cap="none" spc="0">
                <a:ln w="190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Ciel Soup of Justice" pitchFamily="2" charset="0"/>
              </a:rPr>
              <a:t>THU PHỤC</a:t>
            </a:r>
          </a:p>
        </p:txBody>
      </p:sp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A9179054-7584-4D24-BBD6-79E3D33EE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96" y="5264642"/>
            <a:ext cx="1960807" cy="743187"/>
          </a:xfrm>
          <a:prstGeom prst="rect">
            <a:avLst/>
          </a:prstGeom>
        </p:spPr>
      </p:pic>
      <p:pic>
        <p:nvPicPr>
          <p:cNvPr id="9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B8A4F21C-89CA-48CC-A356-6BD571AA01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51">
        <p14:doors dir="vert"/>
      </p:transition>
    </mc:Choice>
    <mc:Fallback xmlns="">
      <p:transition spd="slow" advTm="30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</p:bldLst>
  </p:timing>
  <p:extLst>
    <p:ext uri="{E180D4A7-C9FB-4DFB-919C-405C955672EB}">
      <p14:showEvtLst xmlns:p14="http://schemas.microsoft.com/office/powerpoint/2010/main">
        <p14:playEvt time="517" objId="9"/>
        <p14:stopEvt time="1486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FADA19B6-4FB3-4A92-A89A-1874AFB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aracter Ash Ketchum Transparent Background | Pxpng">
            <a:extLst>
              <a:ext uri="{FF2B5EF4-FFF2-40B4-BE49-F238E27FC236}">
                <a16:creationId xmlns:a16="http://schemas.microsoft.com/office/drawing/2014/main" id="{7E1D813E-9ECE-4BD8-9560-DC67FB84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76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89AAE0-4B04-4C92-9AE0-2B76136B1FAD}"/>
              </a:ext>
            </a:extLst>
          </p:cNvPr>
          <p:cNvGrpSpPr/>
          <p:nvPr/>
        </p:nvGrpSpPr>
        <p:grpSpPr>
          <a:xfrm>
            <a:off x="4535611" y="124503"/>
            <a:ext cx="5842000" cy="2843137"/>
            <a:chOff x="5036310" y="257023"/>
            <a:chExt cx="5842000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19E14B7-960C-43F3-AAA3-07BF03D3EFE8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DAEC4-5CD9-4F0E-B39E-6932E9B4AC94}"/>
                </a:ext>
              </a:extLst>
            </p:cNvPr>
            <p:cNvSpPr txBox="1"/>
            <p:nvPr/>
          </p:nvSpPr>
          <p:spPr>
            <a:xfrm>
              <a:off x="5656899" y="674642"/>
              <a:ext cx="466090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cùng mình chuẩn bị trước khi thu phục</a:t>
              </a:r>
            </a:p>
          </p:txBody>
        </p:sp>
        <p:pic>
          <p:nvPicPr>
            <p:cNvPr id="10" name="Picture 2" descr="Hình nền Pokémon GO! &amp;quot;chất lừ&amp;quot; cho điện thoại và máy tính">
              <a:extLst>
                <a:ext uri="{FF2B5EF4-FFF2-40B4-BE49-F238E27FC236}">
                  <a16:creationId xmlns:a16="http://schemas.microsoft.com/office/drawing/2014/main" id="{A0329D8C-A8B9-4155-9483-DF28C7E7B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43194" l="17422" r="81563">
                          <a14:backgroundMark x1="23438" y1="2361" x2="32109" y2="2778"/>
                          <a14:backgroundMark x1="32813" y1="2500" x2="46250" y2="1806"/>
                          <a14:backgroundMark x1="55937" y1="3056" x2="74688" y2="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r="15811" b="57368"/>
            <a:stretch/>
          </p:blipFill>
          <p:spPr bwMode="auto">
            <a:xfrm>
              <a:off x="6601600" y="1770742"/>
              <a:ext cx="2768704" cy="10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04F17F2-511C-44E4-887B-03AAFD100EE2}"/>
              </a:ext>
            </a:extLst>
          </p:cNvPr>
          <p:cNvSpPr/>
          <p:nvPr/>
        </p:nvSpPr>
        <p:spPr>
          <a:xfrm>
            <a:off x="4197349" y="2165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B1FC-9B67-4AA2-B375-36714D55A228}"/>
              </a:ext>
            </a:extLst>
          </p:cNvPr>
          <p:cNvSpPr txBox="1"/>
          <p:nvPr/>
        </p:nvSpPr>
        <p:spPr>
          <a:xfrm>
            <a:off x="4649341" y="561440"/>
            <a:ext cx="51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</a:p>
          <a:p>
            <a:pPr algn="ctr"/>
            <a:r>
              <a:rPr lang="en-US" sz="36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81dm 7cm = ... dm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82C2-DCA8-462A-BC9B-4B0001943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71" y="5421760"/>
            <a:ext cx="3883514" cy="130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D0E1B-575D-4B1B-98AA-20985D013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8" y="3910995"/>
            <a:ext cx="3888062" cy="1308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CDDB4-0551-4696-A55B-FFC21B0EA8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73" y="3910995"/>
            <a:ext cx="3883514" cy="1308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E17A9-9BEB-473A-A845-A3583EF8F3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5462978"/>
            <a:ext cx="3888062" cy="1308783"/>
          </a:xfrm>
          <a:prstGeom prst="rect">
            <a:avLst/>
          </a:prstGeom>
        </p:spPr>
      </p:pic>
      <p:pic>
        <p:nvPicPr>
          <p:cNvPr id="17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83A7A5C-BC3A-4336-A7E5-5914523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1" y="433793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B88D585-63DD-450B-8884-3E72623E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03" y="5876928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89EA7F0-4C8B-40C2-B29F-CBA058E2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1" y="4316161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3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295E5A6E-C768-459A-A6EF-DC71D66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78" y="580330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AB5F9-8C8E-4831-A8E1-2076643CEE33}"/>
              </a:ext>
            </a:extLst>
          </p:cNvPr>
          <p:cNvSpPr txBox="1"/>
          <p:nvPr/>
        </p:nvSpPr>
        <p:spPr>
          <a:xfrm>
            <a:off x="4792184" y="4070225"/>
            <a:ext cx="227060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81,7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6EFD-C68C-48EF-AB24-D9594CFC7951}"/>
              </a:ext>
            </a:extLst>
          </p:cNvPr>
          <p:cNvSpPr txBox="1"/>
          <p:nvPr/>
        </p:nvSpPr>
        <p:spPr>
          <a:xfrm>
            <a:off x="4918062" y="5768374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63EFA-8D8F-4376-B185-2EF99A7AA467}"/>
              </a:ext>
            </a:extLst>
          </p:cNvPr>
          <p:cNvSpPr txBox="1"/>
          <p:nvPr/>
        </p:nvSpPr>
        <p:spPr>
          <a:xfrm>
            <a:off x="9282388" y="4210037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8,17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67AB1-5DA4-4D84-B03C-E1F5203355B2}"/>
              </a:ext>
            </a:extLst>
          </p:cNvPr>
          <p:cNvSpPr txBox="1"/>
          <p:nvPr/>
        </p:nvSpPr>
        <p:spPr>
          <a:xfrm>
            <a:off x="9202849" y="5688048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8170</a:t>
            </a:r>
          </a:p>
        </p:txBody>
      </p: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029A079A-EC61-4C5C-ABEF-78604CA939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718A15-4BF7-4952-B6FB-1901FC659EF1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B76E-7303-4CC2-B89B-897E0C193879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9" name="đ - 9Slide.vn">
            <a:hlinkClick r:id="" action="ppaction://media"/>
            <a:extLst>
              <a:ext uri="{FF2B5EF4-FFF2-40B4-BE49-F238E27FC236}">
                <a16:creationId xmlns:a16="http://schemas.microsoft.com/office/drawing/2014/main" id="{2F814773-7E3B-4C92-ADD0-33D57220E1B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0" name="AmthanhThua4">
            <a:hlinkClick r:id="" action="ppaction://media"/>
            <a:extLst>
              <a:ext uri="{FF2B5EF4-FFF2-40B4-BE49-F238E27FC236}">
                <a16:creationId xmlns:a16="http://schemas.microsoft.com/office/drawing/2014/main" id="{4A5F5161-1FB8-4A2A-9C8A-C3100D28F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1" name="AmthanhThua5">
            <a:hlinkClick r:id="" action="ppaction://media"/>
            <a:extLst>
              <a:ext uri="{FF2B5EF4-FFF2-40B4-BE49-F238E27FC236}">
                <a16:creationId xmlns:a16="http://schemas.microsoft.com/office/drawing/2014/main" id="{44978AAD-712F-46A0-8E90-128BF161F2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37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361">
        <p14:ripple/>
      </p:transition>
    </mc:Choice>
    <mc:Fallback xmlns="">
      <p:transition spd="slow" advTm="123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9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FADA19B6-4FB3-4A92-A89A-1874AFB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aracter Ash Ketchum Transparent Background | Pxpng">
            <a:extLst>
              <a:ext uri="{FF2B5EF4-FFF2-40B4-BE49-F238E27FC236}">
                <a16:creationId xmlns:a16="http://schemas.microsoft.com/office/drawing/2014/main" id="{7E1D813E-9ECE-4BD8-9560-DC67FB84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76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04F17F2-511C-44E4-887B-03AAFD100EE2}"/>
              </a:ext>
            </a:extLst>
          </p:cNvPr>
          <p:cNvSpPr/>
          <p:nvPr/>
        </p:nvSpPr>
        <p:spPr>
          <a:xfrm>
            <a:off x="4197349" y="2165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B1FC-9B67-4AA2-B375-36714D55A228}"/>
              </a:ext>
            </a:extLst>
          </p:cNvPr>
          <p:cNvSpPr txBox="1"/>
          <p:nvPr/>
        </p:nvSpPr>
        <p:spPr>
          <a:xfrm>
            <a:off x="4744751" y="600095"/>
            <a:ext cx="51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</a:p>
          <a:p>
            <a:pPr algn="ctr"/>
            <a:r>
              <a:rPr lang="en-US" sz="36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103mm = ... dm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82C2-DCA8-462A-BC9B-4B0001943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71" y="5421760"/>
            <a:ext cx="3883514" cy="130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D0E1B-575D-4B1B-98AA-20985D013B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8" y="3910995"/>
            <a:ext cx="3888062" cy="1308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CDDB4-0551-4696-A55B-FFC21B0EA8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73" y="3910995"/>
            <a:ext cx="3883514" cy="1308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E17A9-9BEB-473A-A845-A3583EF8F3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5462978"/>
            <a:ext cx="3888062" cy="1308783"/>
          </a:xfrm>
          <a:prstGeom prst="rect">
            <a:avLst/>
          </a:prstGeom>
        </p:spPr>
      </p:pic>
      <p:pic>
        <p:nvPicPr>
          <p:cNvPr id="17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83A7A5C-BC3A-4336-A7E5-5914523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1" y="433793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B88D585-63DD-450B-8884-3E72623E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03" y="5754524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89EA7F0-4C8B-40C2-B29F-CBA058E2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1" y="4316161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3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295E5A6E-C768-459A-A6EF-DC71D66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78" y="580330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AB5F9-8C8E-4831-A8E1-2076643CEE33}"/>
              </a:ext>
            </a:extLst>
          </p:cNvPr>
          <p:cNvSpPr txBox="1"/>
          <p:nvPr/>
        </p:nvSpPr>
        <p:spPr>
          <a:xfrm>
            <a:off x="4792184" y="4070225"/>
            <a:ext cx="227060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10,3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6EFD-C68C-48EF-AB24-D9594CFC7951}"/>
              </a:ext>
            </a:extLst>
          </p:cNvPr>
          <p:cNvSpPr txBox="1"/>
          <p:nvPr/>
        </p:nvSpPr>
        <p:spPr>
          <a:xfrm>
            <a:off x="4918062" y="5768374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0,103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63EFA-8D8F-4376-B185-2EF99A7AA467}"/>
              </a:ext>
            </a:extLst>
          </p:cNvPr>
          <p:cNvSpPr txBox="1"/>
          <p:nvPr/>
        </p:nvSpPr>
        <p:spPr>
          <a:xfrm>
            <a:off x="9282388" y="4210037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1,03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67AB1-5DA4-4D84-B03C-E1F5203355B2}"/>
              </a:ext>
            </a:extLst>
          </p:cNvPr>
          <p:cNvSpPr txBox="1"/>
          <p:nvPr/>
        </p:nvSpPr>
        <p:spPr>
          <a:xfrm>
            <a:off x="9202849" y="5688048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0,0103</a:t>
            </a:r>
          </a:p>
        </p:txBody>
      </p: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029A079A-EC61-4C5C-ABEF-78604CA939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718A15-4BF7-4952-B6FB-1901FC659EF1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B76E-7303-4CC2-B89B-897E0C193879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9" name="đ - 9Slide.vn">
            <a:hlinkClick r:id="" action="ppaction://media"/>
            <a:extLst>
              <a:ext uri="{FF2B5EF4-FFF2-40B4-BE49-F238E27FC236}">
                <a16:creationId xmlns:a16="http://schemas.microsoft.com/office/drawing/2014/main" id="{2F814773-7E3B-4C92-ADD0-33D57220E1B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0" name="AmthanhThua4">
            <a:hlinkClick r:id="" action="ppaction://media"/>
            <a:extLst>
              <a:ext uri="{FF2B5EF4-FFF2-40B4-BE49-F238E27FC236}">
                <a16:creationId xmlns:a16="http://schemas.microsoft.com/office/drawing/2014/main" id="{4A5F5161-1FB8-4A2A-9C8A-C3100D28F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1" name="AmthanhThua5">
            <a:hlinkClick r:id="" action="ppaction://media"/>
            <a:extLst>
              <a:ext uri="{FF2B5EF4-FFF2-40B4-BE49-F238E27FC236}">
                <a16:creationId xmlns:a16="http://schemas.microsoft.com/office/drawing/2014/main" id="{44978AAD-712F-46A0-8E90-128BF161F2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B908BA3A-9873-4A2B-9485-95493A133CBB}"/>
              </a:ext>
            </a:extLst>
          </p:cNvPr>
          <p:cNvSpPr/>
          <p:nvPr/>
        </p:nvSpPr>
        <p:spPr>
          <a:xfrm>
            <a:off x="4197349" y="2519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5FBAF0-93A0-4195-A88F-57453DA35EBD}"/>
              </a:ext>
            </a:extLst>
          </p:cNvPr>
          <p:cNvSpPr txBox="1"/>
          <p:nvPr/>
        </p:nvSpPr>
        <p:spPr>
          <a:xfrm>
            <a:off x="4744751" y="504507"/>
            <a:ext cx="518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Chúc mừng </a:t>
            </a:r>
          </a:p>
          <a:p>
            <a:pPr algn="ctr"/>
            <a:r>
              <a:rPr lang="en-US" sz="60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các bạn!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504">
        <p14:flip dir="r"/>
      </p:transition>
    </mc:Choice>
    <mc:Fallback xmlns="">
      <p:transition spd="slow" advTm="10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9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afting is Fun | Yogini">
            <a:extLst>
              <a:ext uri="{FF2B5EF4-FFF2-40B4-BE49-F238E27FC236}">
                <a16:creationId xmlns:a16="http://schemas.microsoft.com/office/drawing/2014/main" id="{670188F8-76E6-44D4-81E5-3001C359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F80FB0-D08A-4AE7-A1B0-E8D9770726EE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94D3B258-D760-4BCD-94B5-D344AA3D30DF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117A44-C769-4483-AD48-43E44E858D26}"/>
                </a:ext>
              </a:extLst>
            </p:cNvPr>
            <p:cNvSpPr txBox="1"/>
            <p:nvPr/>
          </p:nvSpPr>
          <p:spPr>
            <a:xfrm>
              <a:off x="5421532" y="897209"/>
              <a:ext cx="51288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thu phục các</a:t>
              </a:r>
            </a:p>
          </p:txBody>
        </p:sp>
        <p:pic>
          <p:nvPicPr>
            <p:cNvPr id="11" name="Picture 2" descr="Hình nền Pokémon GO! &amp;quot;chất lừ&amp;quot; cho điện thoại và máy tính">
              <a:extLst>
                <a:ext uri="{FF2B5EF4-FFF2-40B4-BE49-F238E27FC236}">
                  <a16:creationId xmlns:a16="http://schemas.microsoft.com/office/drawing/2014/main" id="{C9108266-74B7-4C46-8786-75D2B44E0F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3194" l="17422" r="81563">
                          <a14:backgroundMark x1="23438" y1="2361" x2="32109" y2="2778"/>
                          <a14:backgroundMark x1="32813" y1="2500" x2="46250" y2="1806"/>
                          <a14:backgroundMark x1="55937" y1="3056" x2="74688" y2="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r="15811" b="57368"/>
            <a:stretch/>
          </p:blipFill>
          <p:spPr bwMode="auto">
            <a:xfrm>
              <a:off x="6601600" y="1770742"/>
              <a:ext cx="2768704" cy="10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character Ash Ketchum Transparent Background | Pxpng">
            <a:extLst>
              <a:ext uri="{FF2B5EF4-FFF2-40B4-BE49-F238E27FC236}">
                <a16:creationId xmlns:a16="http://schemas.microsoft.com/office/drawing/2014/main" id="{F27FF67A-5B7D-4CD0-81EE-03C07B87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139A16-4BB0-4E0B-9A47-370B4B7546AC}"/>
              </a:ext>
            </a:extLst>
          </p:cNvPr>
          <p:cNvGrpSpPr/>
          <p:nvPr/>
        </p:nvGrpSpPr>
        <p:grpSpPr>
          <a:xfrm>
            <a:off x="4145232" y="3599267"/>
            <a:ext cx="7839482" cy="3396214"/>
            <a:chOff x="4119272" y="3301270"/>
            <a:chExt cx="8527348" cy="3694211"/>
          </a:xfrm>
        </p:grpSpPr>
        <p:pic>
          <p:nvPicPr>
            <p:cNvPr id="1038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226466B2-43FC-43BF-9391-E8C7606AE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29228B74-8127-44F7-AA2B-1D20AFEAB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A16178DA-5A30-4FE8-8FA9-2F3332C7B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9FA51D7-5056-4B47-A8F2-23C89FE72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E258E587-89B0-4711-AC32-B20E31158A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8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7" y="897209"/>
              <a:ext cx="4142993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thu phục </a:t>
              </a:r>
            </a:p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PiKaChu</a:t>
              </a: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3" y="2920351"/>
            <a:ext cx="3723660" cy="3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A2DDCE7-8950-4066-BB38-6005582420CB}"/>
              </a:ext>
            </a:extLst>
          </p:cNvPr>
          <p:cNvSpPr/>
          <p:nvPr/>
        </p:nvSpPr>
        <p:spPr>
          <a:xfrm>
            <a:off x="5505449" y="645441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9E173-D37A-413E-A996-E646F6937500}"/>
              </a:ext>
            </a:extLst>
          </p:cNvPr>
          <p:cNvSpPr txBox="1"/>
          <p:nvPr/>
        </p:nvSpPr>
        <p:spPr>
          <a:xfrm>
            <a:off x="6167582" y="1267326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1 sau đây!</a:t>
            </a: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09A2478F-F0FB-44D8-A474-C99B6F201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98146-FAE0-4CD2-BA8B-9BDE32797304}"/>
              </a:ext>
            </a:extLst>
          </p:cNvPr>
          <p:cNvSpPr txBox="1"/>
          <p:nvPr/>
        </p:nvSpPr>
        <p:spPr>
          <a:xfrm>
            <a:off x="12715760" y="2516171"/>
            <a:ext cx="186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Click dấu Mũi tên để chơi, chơi xong quay lại mới cho mất khung đối thoại.</a:t>
            </a:r>
          </a:p>
          <a:p>
            <a:pPr algn="just"/>
            <a:r>
              <a:rPr lang="en-US"/>
              <a:t> 	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38141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27864 -0.27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38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6" y="3889415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673099" y="697765"/>
            <a:ext cx="9640457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1. 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35m 23cm = ... 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1" y="449823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3982662" y="4289150"/>
            <a:ext cx="2093522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35, 23m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2386779" y="4215131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681458A-5031-4F60-89C8-2AD68ADF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18234"/>
              </p:ext>
            </p:extLst>
          </p:nvPr>
        </p:nvGraphicFramePr>
        <p:xfrm>
          <a:off x="7896841" y="4282143"/>
          <a:ext cx="417481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62">
                  <a:extLst>
                    <a:ext uri="{9D8B030D-6E8A-4147-A177-3AD203B41FA5}">
                      <a16:colId xmlns:a16="http://schemas.microsoft.com/office/drawing/2014/main" val="908440006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1FE7463-15D2-4FDC-955F-3A358403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CA6287-570C-4AEB-B3B7-52EE7A71A1EA}"/>
              </a:ext>
            </a:extLst>
          </p:cNvPr>
          <p:cNvSpPr txBox="1"/>
          <p:nvPr/>
        </p:nvSpPr>
        <p:spPr>
          <a:xfrm>
            <a:off x="8781062" y="477453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59C041-20C0-49EF-844B-93F3DE1323E8}"/>
              </a:ext>
            </a:extLst>
          </p:cNvPr>
          <p:cNvSpPr txBox="1"/>
          <p:nvPr/>
        </p:nvSpPr>
        <p:spPr>
          <a:xfrm>
            <a:off x="9149661" y="469100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2B4489-95E4-4B03-A96B-9D9E8F62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363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7F27B8-1CF3-4FEB-9CAB-0A17A26A9CC8}"/>
              </a:ext>
            </a:extLst>
          </p:cNvPr>
          <p:cNvSpPr txBox="1"/>
          <p:nvPr/>
        </p:nvSpPr>
        <p:spPr>
          <a:xfrm>
            <a:off x="8102353" y="4766764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7103C64F-1EA8-43D7-B719-6B89181584BE}"/>
              </a:ext>
            </a:extLst>
          </p:cNvPr>
          <p:cNvSpPr/>
          <p:nvPr/>
        </p:nvSpPr>
        <p:spPr>
          <a:xfrm rot="16200000">
            <a:off x="8488946" y="4918873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166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1" grpId="0"/>
      <p:bldP spid="51" grpId="1"/>
      <p:bldP spid="52" grpId="0" animBg="1"/>
      <p:bldP spid="5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1.1|1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2.8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355</TotalTime>
  <Words>955</Words>
  <Application>Microsoft Office PowerPoint</Application>
  <PresentationFormat>Widescreen</PresentationFormat>
  <Paragraphs>316</Paragraphs>
  <Slides>28</Slides>
  <Notes>6</Notes>
  <HiddenSlides>0</HiddenSlides>
  <MMClips>65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iCiel Cadena</vt:lpstr>
      <vt:lpstr>iCiel Soup of Justice</vt:lpstr>
      <vt:lpstr>Lato</vt:lpstr>
      <vt:lpstr>Times New Roman</vt:lpstr>
      <vt:lpstr>UTM Ambrose</vt:lpstr>
      <vt:lpstr>UTM Aquarelle</vt:lpstr>
      <vt:lpstr>UVN Banh Mi</vt:lpstr>
      <vt:lpstr>UVN Thay Giao Nang</vt:lpstr>
      <vt:lpstr>思源黑体 CN Regular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9Slide</cp:lastModifiedBy>
  <cp:revision>18</cp:revision>
  <dcterms:created xsi:type="dcterms:W3CDTF">2021-10-03T00:48:59Z</dcterms:created>
  <dcterms:modified xsi:type="dcterms:W3CDTF">2021-10-24T04:56:41Z</dcterms:modified>
  <cp:category>9Slide.vn</cp:category>
</cp:coreProperties>
</file>