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4" r:id="rId3"/>
    <p:sldMasterId id="2147483680" r:id="rId4"/>
    <p:sldMasterId id="2147483696" r:id="rId5"/>
  </p:sldMasterIdLst>
  <p:notesMasterIdLst>
    <p:notesMasterId r:id="rId11"/>
  </p:notesMasterIdLst>
  <p:sldIdLst>
    <p:sldId id="334" r:id="rId6"/>
    <p:sldId id="464" r:id="rId7"/>
    <p:sldId id="461" r:id="rId8"/>
    <p:sldId id="462" r:id="rId9"/>
    <p:sldId id="463" r:id="rId10"/>
    <p:sldId id="465" r:id="rId12"/>
    <p:sldId id="410" r:id="rId13"/>
    <p:sldId id="383" r:id="rId14"/>
    <p:sldId id="512" r:id="rId15"/>
    <p:sldId id="375" r:id="rId16"/>
    <p:sldId id="380" r:id="rId17"/>
    <p:sldId id="475" r:id="rId18"/>
    <p:sldId id="310" r:id="rId19"/>
    <p:sldId id="322" r:id="rId20"/>
    <p:sldId id="313" r:id="rId21"/>
    <p:sldId id="311" r:id="rId22"/>
    <p:sldId id="495" r:id="rId23"/>
    <p:sldId id="357" r:id="rId24"/>
    <p:sldId id="496" r:id="rId25"/>
    <p:sldId id="470" r:id="rId26"/>
    <p:sldId id="471" r:id="rId27"/>
    <p:sldId id="339" r:id="rId28"/>
    <p:sldId id="385" r:id="rId29"/>
    <p:sldId id="473" r:id="rId30"/>
    <p:sldId id="342" r:id="rId31"/>
    <p:sldId id="360" r:id="rId32"/>
    <p:sldId id="361" r:id="rId33"/>
    <p:sldId id="363" r:id="rId34"/>
    <p:sldId id="364" r:id="rId35"/>
    <p:sldId id="365" r:id="rId36"/>
    <p:sldId id="537" r:id="rId37"/>
    <p:sldId id="476" r:id="rId38"/>
    <p:sldId id="497" r:id="rId39"/>
    <p:sldId id="349" r:id="rId40"/>
  </p:sldIdLst>
  <p:sldSz cx="9144000" cy="6858000" type="screen4x3"/>
  <p:notesSz cx="6858000" cy="9144000"/>
  <p:defaultTex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2FDB2607-1784-4EEB-B798-7EB5836EED8A}">
        <p14:showMediaCtrls xmlns:p14="http://schemas.microsoft.com/office/powerpoint/2010/main" val="1"/>
      </p:ext>
    </p:extLst>
  </p:showPr>
  <p:clrMru>
    <a:srgbClr val="FF00FF"/>
    <a:srgbClr val="CC00FF"/>
    <a:srgbClr val="66FF33"/>
    <a:srgbClr val="FF0066"/>
    <a:srgbClr val="00FFFF"/>
    <a:srgbClr val="FFFF00"/>
    <a:srgbClr val="0099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8000"/>
    <p:restoredTop sz="89810"/>
  </p:normalViewPr>
  <p:slideViewPr>
    <p:cSldViewPr showGuides="1">
      <p:cViewPr>
        <p:scale>
          <a:sx n="48" d="100"/>
          <a:sy n="48" d="100"/>
        </p:scale>
        <p:origin x="-2100" y="-1050"/>
      </p:cViewPr>
      <p:guideLst>
        <p:guide orient="horz" pos="2154"/>
        <p:guide pos="2836"/>
      </p:guideLst>
    </p:cSldViewPr>
  </p:slideViewPr>
  <p:outlineViewPr>
    <p:cViewPr>
      <p:scale>
        <a:sx n="33" d="100"/>
        <a:sy n="33" d="100"/>
      </p:scale>
      <p:origin x="0" y="0"/>
    </p:cViewPr>
  </p:outlineViewPr>
  <p:notesTextViewPr>
    <p:cViewPr>
      <p:scale>
        <a:sx n="100" d="100"/>
        <a:sy n="100" d="100"/>
      </p:scale>
      <p:origin x="0" y="0"/>
    </p:cViewPr>
  </p:notesTextViewPr>
  <p:sorterViewPr showFormatting="0">
    <p:cViewPr>
      <p:scale>
        <a:sx n="66" d="100"/>
        <a:sy n="66" d="100"/>
      </p:scale>
      <p:origin x="0" y="2136"/>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slide" Target="slides/slide1.xml"/><Relationship Id="rId5" Type="http://schemas.openxmlformats.org/officeDocument/2006/relationships/slideMaster" Target="slideMasters/slideMaster4.xml"/><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slide" Target="slides/slide34.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notesMaster" Target="notesMasters/notesMaster1.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8294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2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8294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200"/>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4820" name="Rectangle 4"/>
          <p:cNvSpPr>
            <a:spLocks noRot="1" noTextEdit="1"/>
          </p:cNvSpPr>
          <p:nvPr>
            <p:ph type="sldImg" idx="2"/>
          </p:nvPr>
        </p:nvSpPr>
        <p:spPr>
          <a:xfrm>
            <a:off x="1143000" y="685800"/>
            <a:ext cx="4572000" cy="3429000"/>
          </a:xfrm>
          <a:prstGeom prst="rect">
            <a:avLst/>
          </a:prstGeom>
          <a:noFill/>
          <a:ln w="9525" cap="flat" cmpd="sng">
            <a:solidFill>
              <a:srgbClr val="000000"/>
            </a:solidFill>
            <a:prstDash val="solid"/>
            <a:miter/>
            <a:headEnd type="none" w="med" len="med"/>
            <a:tailEnd type="none" w="med" len="med"/>
          </a:ln>
        </p:spPr>
      </p:sp>
      <p:sp>
        <p:nvSpPr>
          <p:cNvPr id="8294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rPr>
              <a:t>Click to edit Master text styles</a:t>
            </a:r>
            <a:endPar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rPr>
              <a:t>Second level</a:t>
            </a:r>
            <a:endPar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rPr>
              <a:t>Third level</a:t>
            </a:r>
            <a:endPar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rPr>
              <a:t>Fourth level</a:t>
            </a:r>
            <a:endPar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rPr>
              <a:t>Fifth level</a:t>
            </a:r>
            <a:endPar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8295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sz="12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8295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
            <a:pPr lvl="0" algn="r" eaLnBrk="1" hangingPunct="1">
              <a:buNone/>
            </a:pPr>
            <a:fld id="{9A0DB2DC-4C9A-4742-B13C-FB6460FD3503}" type="slidenum">
              <a:rPr lang="en-US" sz="1200" dirty="0"/>
            </a:fld>
            <a:endParaRPr lang="en-US" sz="1200" dirty="0"/>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bg>
      <p:bgPr>
        <a:solidFill>
          <a:schemeClr val="bg1"/>
        </a:solidFill>
        <a:effectLst/>
      </p:bgPr>
    </p:bg>
    <p:spTree>
      <p:nvGrpSpPr>
        <p:cNvPr id="1" name=""/>
        <p:cNvGrpSpPr/>
        <p:nvPr/>
      </p:nvGrpSpPr>
      <p:grpSpPr>
        <a:xfrm>
          <a:off x="0" y="0"/>
          <a:ext cx="0" cy="0"/>
          <a:chOff x="0" y="0"/>
          <a:chExt cx="0" cy="0"/>
        </a:xfrm>
      </p:grpSpPr>
      <p:pic>
        <p:nvPicPr>
          <p:cNvPr id="3" name="Picture 5" descr="bor27"/>
          <p:cNvPicPr>
            <a:picLocks noChangeAspect="1" noChangeArrowheads="1"/>
          </p:cNvPicPr>
          <p:nvPr/>
        </p:nvPicPr>
        <p:blipFill>
          <a:blip r:embed="rId2"/>
          <a:srcRect/>
          <a:stretch>
            <a:fillRect/>
          </a:stretch>
        </p:blipFill>
        <p:spPr bwMode="auto">
          <a:xfrm>
            <a:off x="0" y="0"/>
            <a:ext cx="9144000" cy="6858000"/>
          </a:xfrm>
          <a:prstGeom prst="rect">
            <a:avLst/>
          </a:prstGeom>
          <a:gradFill rotWithShape="1">
            <a:gsLst>
              <a:gs pos="0">
                <a:srgbClr val="CC9900"/>
              </a:gs>
              <a:gs pos="50000">
                <a:schemeClr val="bg1"/>
              </a:gs>
              <a:gs pos="100000">
                <a:srgbClr val="CC9900"/>
              </a:gs>
            </a:gsLst>
            <a:lin ang="2700000" scaled="1"/>
          </a:gradFill>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showMasterSp="0">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showMasterSp="0">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showMasterSp="0">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showMasterSp="0">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showMasterSp="0">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showMasterSp="0">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showMasterSp="0">
  <p:cSld name="Title Slide">
    <p:bg>
      <p:bgPr>
        <a:solidFill>
          <a:schemeClr val="bg1"/>
        </a:solidFill>
        <a:effectLst/>
      </p:bgPr>
    </p:bg>
    <p:spTree>
      <p:nvGrpSpPr>
        <p:cNvPr id="1" name=""/>
        <p:cNvGrpSpPr/>
        <p:nvPr/>
      </p:nvGrpSpPr>
      <p:grpSpPr>
        <a:xfrm>
          <a:off x="0" y="0"/>
          <a:ext cx="0" cy="0"/>
          <a:chOff x="0" y="0"/>
          <a:chExt cx="0" cy="0"/>
        </a:xfrm>
      </p:grpSpPr>
      <p:pic>
        <p:nvPicPr>
          <p:cNvPr id="3" name="Picture 5" descr="bor27"/>
          <p:cNvPicPr>
            <a:picLocks noChangeAspect="1" noChangeArrowheads="1"/>
          </p:cNvPicPr>
          <p:nvPr/>
        </p:nvPicPr>
        <p:blipFill>
          <a:blip r:embed="rId2"/>
          <a:srcRect/>
          <a:stretch>
            <a:fillRect/>
          </a:stretch>
        </p:blipFill>
        <p:spPr bwMode="auto">
          <a:xfrm>
            <a:off x="0" y="0"/>
            <a:ext cx="9144000" cy="6858000"/>
          </a:xfrm>
          <a:prstGeom prst="rect">
            <a:avLst/>
          </a:prstGeom>
          <a:gradFill rotWithShape="1">
            <a:gsLst>
              <a:gs pos="0">
                <a:srgbClr val="CC9900"/>
              </a:gs>
              <a:gs pos="50000">
                <a:schemeClr val="bg1"/>
              </a:gs>
              <a:gs pos="100000">
                <a:srgbClr val="CC9900"/>
              </a:gs>
            </a:gsLst>
            <a:lin ang="2700000" scaled="1"/>
          </a:gradFill>
        </p:spPr>
      </p:pic>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showMasterSp="0">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showMasterSp="0">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endParaRPr lang="en-US" smtClean="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showMasterSp="0">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showMasterSp="0">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showMasterSp="0">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showMasterSp="0">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showMasterSp="0">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showMasterSp="0">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showMasterSp="0">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TwoObj" preserve="1" showMasterSp="0">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showMasterSp="0">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fourObj" preserve="1" showMasterSp="0">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endParaRPr lang="en-US" smtClean="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Obj" preserve="1" showMasterSp="0">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showMasterSp="0">
  <p:cSld name="Title Slide">
    <p:bg>
      <p:bgPr>
        <a:solidFill>
          <a:schemeClr val="bg1"/>
        </a:solidFill>
        <a:effectLst/>
      </p:bgPr>
    </p:bg>
    <p:spTree>
      <p:nvGrpSpPr>
        <p:cNvPr id="1" name=""/>
        <p:cNvGrpSpPr/>
        <p:nvPr/>
      </p:nvGrpSpPr>
      <p:grpSpPr>
        <a:xfrm>
          <a:off x="0" y="0"/>
          <a:ext cx="0" cy="0"/>
          <a:chOff x="0" y="0"/>
          <a:chExt cx="0" cy="0"/>
        </a:xfrm>
      </p:grpSpPr>
      <p:pic>
        <p:nvPicPr>
          <p:cNvPr id="3" name="Picture 5" descr="bor27"/>
          <p:cNvPicPr>
            <a:picLocks noChangeAspect="1" noChangeArrowheads="1"/>
          </p:cNvPicPr>
          <p:nvPr/>
        </p:nvPicPr>
        <p:blipFill>
          <a:blip r:embed="rId2"/>
          <a:srcRect/>
          <a:stretch>
            <a:fillRect/>
          </a:stretch>
        </p:blipFill>
        <p:spPr bwMode="auto">
          <a:xfrm>
            <a:off x="0" y="0"/>
            <a:ext cx="9144000" cy="6858000"/>
          </a:xfrm>
          <a:prstGeom prst="rect">
            <a:avLst/>
          </a:prstGeom>
          <a:gradFill rotWithShape="1">
            <a:gsLst>
              <a:gs pos="0">
                <a:srgbClr val="CC9900"/>
              </a:gs>
              <a:gs pos="50000">
                <a:schemeClr val="bg1"/>
              </a:gs>
              <a:gs pos="100000">
                <a:srgbClr val="CC9900"/>
              </a:gs>
            </a:gsLst>
            <a:lin ang="2700000" scaled="1"/>
          </a:gradFill>
        </p:spPr>
      </p:pic>
    </p:spTree>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showMasterSp="0">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showMasterSp="0">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endParaRPr lang="en-US" smtClean="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showMasterSp="0">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showMasterSp="0">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showMasterSp="0">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showMasterSp="0">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showMasterSp="0">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showMasterSp="0">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showMasterSp="0">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TwoObj" preserve="1" showMasterSp="0">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reserve="1" showMasterSp="0">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fourObj" preserve="1" showMasterSp="0">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reserve="1" showMasterSp="0">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showMasterSp="0">
  <p:cSld name="Title Slide">
    <p:bg>
      <p:bgPr>
        <a:solidFill>
          <a:schemeClr val="bg1"/>
        </a:solidFill>
        <a:effectLst/>
      </p:bgPr>
    </p:bg>
    <p:spTree>
      <p:nvGrpSpPr>
        <p:cNvPr id="1" name=""/>
        <p:cNvGrpSpPr/>
        <p:nvPr/>
      </p:nvGrpSpPr>
      <p:grpSpPr>
        <a:xfrm>
          <a:off x="0" y="0"/>
          <a:ext cx="0" cy="0"/>
          <a:chOff x="0" y="0"/>
          <a:chExt cx="0" cy="0"/>
        </a:xfrm>
      </p:grpSpPr>
      <p:pic>
        <p:nvPicPr>
          <p:cNvPr id="3" name="Picture 5" descr="bor27"/>
          <p:cNvPicPr>
            <a:picLocks noChangeAspect="1" noChangeArrowheads="1"/>
          </p:cNvPicPr>
          <p:nvPr/>
        </p:nvPicPr>
        <p:blipFill>
          <a:blip r:embed="rId2"/>
          <a:srcRect/>
          <a:stretch>
            <a:fillRect/>
          </a:stretch>
        </p:blipFill>
        <p:spPr bwMode="auto">
          <a:xfrm>
            <a:off x="0" y="0"/>
            <a:ext cx="9144000" cy="6858000"/>
          </a:xfrm>
          <a:prstGeom prst="rect">
            <a:avLst/>
          </a:prstGeom>
          <a:gradFill rotWithShape="1">
            <a:gsLst>
              <a:gs pos="0">
                <a:srgbClr val="CC9900"/>
              </a:gs>
              <a:gs pos="50000">
                <a:schemeClr val="bg1"/>
              </a:gs>
              <a:gs pos="100000">
                <a:srgbClr val="CC9900"/>
              </a:gs>
            </a:gsLst>
            <a:lin ang="2700000" scaled="1"/>
          </a:gradFill>
        </p:spPr>
      </p:pic>
    </p:spTree>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showMasterSp="0">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showMasterSp="0">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endParaRPr lang="en-US" smtClean="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showMasterSp="0">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showMasterSp="0">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showMasterSp="0">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showMasterSp="0">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showMasterSp="0">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showMasterSp="0">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showMasterSp="0">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TwoObj" preserve="1" showMasterSp="0">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showMasterSp="0">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showMasterSp="0">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showMasterSp="0">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Obj" preserve="1" showMasterSp="0">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showMasterSp="0">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slideLayout" Target="../slideLayouts/slideLayout23.xml"/><Relationship Id="rId7" Type="http://schemas.openxmlformats.org/officeDocument/2006/relationships/slideLayout" Target="../slideLayouts/slideLayout22.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3" Type="http://schemas.openxmlformats.org/officeDocument/2006/relationships/slideLayout" Target="../slideLayouts/slideLayout18.xml"/><Relationship Id="rId2" Type="http://schemas.openxmlformats.org/officeDocument/2006/relationships/slideLayout" Target="../slideLayouts/slideLayout17.xml"/><Relationship Id="rId16" Type="http://schemas.openxmlformats.org/officeDocument/2006/relationships/theme" Target="../theme/theme2.xml"/><Relationship Id="rId15" Type="http://schemas.openxmlformats.org/officeDocument/2006/relationships/slideLayout" Target="../slideLayouts/slideLayout30.xml"/><Relationship Id="rId14" Type="http://schemas.openxmlformats.org/officeDocument/2006/relationships/slideLayout" Target="../slideLayouts/slideLayout29.xml"/><Relationship Id="rId13" Type="http://schemas.openxmlformats.org/officeDocument/2006/relationships/slideLayout" Target="../slideLayouts/slideLayout28.xml"/><Relationship Id="rId12" Type="http://schemas.openxmlformats.org/officeDocument/2006/relationships/slideLayout" Target="../slideLayouts/slideLayout27.xml"/><Relationship Id="rId11" Type="http://schemas.openxmlformats.org/officeDocument/2006/relationships/slideLayout" Target="../slideLayouts/slideLayout26.xml"/><Relationship Id="rId10" Type="http://schemas.openxmlformats.org/officeDocument/2006/relationships/slideLayout" Target="../slideLayouts/slideLayout25.xml"/><Relationship Id="rId1"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9.xml"/><Relationship Id="rId8" Type="http://schemas.openxmlformats.org/officeDocument/2006/relationships/slideLayout" Target="../slideLayouts/slideLayout38.xml"/><Relationship Id="rId7" Type="http://schemas.openxmlformats.org/officeDocument/2006/relationships/slideLayout" Target="../slideLayouts/slideLayout37.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3" Type="http://schemas.openxmlformats.org/officeDocument/2006/relationships/slideLayout" Target="../slideLayouts/slideLayout33.xml"/><Relationship Id="rId2" Type="http://schemas.openxmlformats.org/officeDocument/2006/relationships/slideLayout" Target="../slideLayouts/slideLayout32.xml"/><Relationship Id="rId16" Type="http://schemas.openxmlformats.org/officeDocument/2006/relationships/theme" Target="../theme/theme3.xml"/><Relationship Id="rId15" Type="http://schemas.openxmlformats.org/officeDocument/2006/relationships/slideLayout" Target="../slideLayouts/slideLayout45.xml"/><Relationship Id="rId14" Type="http://schemas.openxmlformats.org/officeDocument/2006/relationships/slideLayout" Target="../slideLayouts/slideLayout44.xml"/><Relationship Id="rId13" Type="http://schemas.openxmlformats.org/officeDocument/2006/relationships/slideLayout" Target="../slideLayouts/slideLayout43.xml"/><Relationship Id="rId12" Type="http://schemas.openxmlformats.org/officeDocument/2006/relationships/slideLayout" Target="../slideLayouts/slideLayout42.xml"/><Relationship Id="rId11" Type="http://schemas.openxmlformats.org/officeDocument/2006/relationships/slideLayout" Target="../slideLayouts/slideLayout41.xml"/><Relationship Id="rId10" Type="http://schemas.openxmlformats.org/officeDocument/2006/relationships/slideLayout" Target="../slideLayouts/slideLayout40.xml"/><Relationship Id="rId1"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54.xml"/><Relationship Id="rId8" Type="http://schemas.openxmlformats.org/officeDocument/2006/relationships/slideLayout" Target="../slideLayouts/slideLayout53.xml"/><Relationship Id="rId7" Type="http://schemas.openxmlformats.org/officeDocument/2006/relationships/slideLayout" Target="../slideLayouts/slideLayout52.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 Id="rId3" Type="http://schemas.openxmlformats.org/officeDocument/2006/relationships/slideLayout" Target="../slideLayouts/slideLayout48.xml"/><Relationship Id="rId2" Type="http://schemas.openxmlformats.org/officeDocument/2006/relationships/slideLayout" Target="../slideLayouts/slideLayout47.xml"/><Relationship Id="rId16" Type="http://schemas.openxmlformats.org/officeDocument/2006/relationships/theme" Target="../theme/theme4.xml"/><Relationship Id="rId15" Type="http://schemas.openxmlformats.org/officeDocument/2006/relationships/slideLayout" Target="../slideLayouts/slideLayout60.xml"/><Relationship Id="rId14" Type="http://schemas.openxmlformats.org/officeDocument/2006/relationships/slideLayout" Target="../slideLayouts/slideLayout59.xml"/><Relationship Id="rId13" Type="http://schemas.openxmlformats.org/officeDocument/2006/relationships/slideLayout" Target="../slideLayouts/slideLayout58.xml"/><Relationship Id="rId12" Type="http://schemas.openxmlformats.org/officeDocument/2006/relationships/slideLayout" Target="../slideLayouts/slideLayout57.xml"/><Relationship Id="rId11" Type="http://schemas.openxmlformats.org/officeDocument/2006/relationships/slideLayout" Target="../slideLayouts/slideLayout56.xml"/><Relationship Id="rId10" Type="http://schemas.openxmlformats.org/officeDocument/2006/relationships/slideLayout" Target="../slideLayouts/slideLayout55.xml"/><Relationship Id="rId1"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p:sp>
        <p:nvSpPr>
          <p:cNvPr id="1026" name="Text Box 4"/>
          <p:cNvSpPr txBox="1">
            <a:spLocks noChangeArrowheads="1"/>
          </p:cNvSpPr>
          <p:nvPr/>
        </p:nvSpPr>
        <p:spPr bwMode="auto">
          <a:xfrm>
            <a:off x="914400" y="-76200"/>
            <a:ext cx="7315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p>
            <a:pPr lvl="0" algn="ctr" eaLnBrk="1" hangingPunct="1"/>
            <a:r>
              <a:rPr sz="2400" b="1" dirty="0">
                <a:latin typeface="Times New Roman" panose="02020603050405020304" pitchFamily="18" charset="0"/>
              </a:rPr>
              <a:t>Thứ  hai, ngày 30 tháng 01 năm 2012</a:t>
            </a:r>
            <a:endParaRPr sz="2400" b="1" dirty="0">
              <a:latin typeface="Times New Roman" panose="02020603050405020304" pitchFamily="18" charset="0"/>
            </a:endParaRPr>
          </a:p>
          <a:p>
            <a:pPr lvl="0" algn="ctr" eaLnBrk="1" hangingPunct="1"/>
            <a:r>
              <a:rPr sz="2400" b="1" u="sng" dirty="0">
                <a:latin typeface="Times New Roman" panose="02020603050405020304" pitchFamily="18" charset="0"/>
              </a:rPr>
              <a:t>Lịch sử</a:t>
            </a:r>
            <a:endParaRPr sz="2400" b="1" u="sng" dirty="0">
              <a:latin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iming>
    <p:tnLst>
      <p:par>
        <p:cTn id="1" dur="indefinite" restart="never" nodeType="tmRoot"/>
      </p:par>
    </p:tnLst>
  </p:timing>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p:sp>
        <p:nvSpPr>
          <p:cNvPr id="1026" name="Text Box 4"/>
          <p:cNvSpPr txBox="1">
            <a:spLocks noChangeArrowheads="1"/>
          </p:cNvSpPr>
          <p:nvPr/>
        </p:nvSpPr>
        <p:spPr bwMode="auto">
          <a:xfrm>
            <a:off x="914400" y="-76200"/>
            <a:ext cx="7315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p>
            <a:pPr lvl="0" algn="ctr" eaLnBrk="1" hangingPunct="1"/>
            <a:r>
              <a:rPr sz="2400" b="1" dirty="0">
                <a:solidFill>
                  <a:srgbClr val="000000"/>
                </a:solidFill>
                <a:latin typeface="Times New Roman" panose="02020603050405020304" pitchFamily="18" charset="0"/>
              </a:rPr>
              <a:t>Thứ  hai, ngày 30 tháng 01 năm 2012</a:t>
            </a:r>
            <a:endParaRPr sz="2400" b="1" dirty="0">
              <a:solidFill>
                <a:srgbClr val="000000"/>
              </a:solidFill>
              <a:latin typeface="Times New Roman" panose="02020603050405020304" pitchFamily="18" charset="0"/>
            </a:endParaRPr>
          </a:p>
          <a:p>
            <a:pPr lvl="0" algn="ctr" eaLnBrk="1" hangingPunct="1"/>
            <a:r>
              <a:rPr sz="2400" b="1" u="sng" dirty="0">
                <a:solidFill>
                  <a:srgbClr val="000000"/>
                </a:solidFill>
                <a:latin typeface="Times New Roman" panose="02020603050405020304" pitchFamily="18" charset="0"/>
              </a:rPr>
              <a:t>Lịch sử</a:t>
            </a:r>
            <a:endParaRPr sz="2400" b="1" u="sng" dirty="0">
              <a:solidFill>
                <a:srgbClr val="000000"/>
              </a:solidFill>
              <a:latin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Lst>
  <p:timing>
    <p:tnLst>
      <p:par>
        <p:cTn id="1" dur="indefinite" restart="never" nodeType="tmRoot"/>
      </p:par>
    </p:tnLst>
  </p:timing>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p:sp>
        <p:nvSpPr>
          <p:cNvPr id="1026" name="Text Box 4"/>
          <p:cNvSpPr txBox="1">
            <a:spLocks noChangeArrowheads="1"/>
          </p:cNvSpPr>
          <p:nvPr/>
        </p:nvSpPr>
        <p:spPr bwMode="auto">
          <a:xfrm>
            <a:off x="914400" y="-76200"/>
            <a:ext cx="7315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p>
            <a:pPr lvl="0" algn="ctr" eaLnBrk="1" hangingPunct="1"/>
            <a:r>
              <a:rPr sz="2400" b="1" dirty="0">
                <a:solidFill>
                  <a:srgbClr val="000000"/>
                </a:solidFill>
                <a:latin typeface="Times New Roman" panose="02020603050405020304" pitchFamily="18" charset="0"/>
              </a:rPr>
              <a:t>Thứ  hai, ngày 30 tháng 01 năm 2012</a:t>
            </a:r>
            <a:endParaRPr sz="2400" b="1" dirty="0">
              <a:solidFill>
                <a:srgbClr val="000000"/>
              </a:solidFill>
              <a:latin typeface="Times New Roman" panose="02020603050405020304" pitchFamily="18" charset="0"/>
            </a:endParaRPr>
          </a:p>
          <a:p>
            <a:pPr lvl="0" algn="ctr" eaLnBrk="1" hangingPunct="1"/>
            <a:r>
              <a:rPr sz="2400" b="1" u="sng" dirty="0">
                <a:solidFill>
                  <a:srgbClr val="000000"/>
                </a:solidFill>
                <a:latin typeface="Times New Roman" panose="02020603050405020304" pitchFamily="18" charset="0"/>
              </a:rPr>
              <a:t>Lịch sử</a:t>
            </a:r>
            <a:endParaRPr sz="2400" b="1" u="sng" dirty="0">
              <a:solidFill>
                <a:srgbClr val="000000"/>
              </a:solidFill>
              <a:latin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Lst>
  <p:timing>
    <p:tnLst>
      <p:par>
        <p:cTn id="1" dur="indefinite" restart="never" nodeType="tmRoot"/>
      </p:par>
    </p:tnLst>
  </p:timing>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p:sp>
        <p:nvSpPr>
          <p:cNvPr id="1026" name="Text Box 4"/>
          <p:cNvSpPr txBox="1">
            <a:spLocks noChangeArrowheads="1"/>
          </p:cNvSpPr>
          <p:nvPr/>
        </p:nvSpPr>
        <p:spPr bwMode="auto">
          <a:xfrm>
            <a:off x="914400" y="-76200"/>
            <a:ext cx="7315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p>
            <a:pPr lvl="0" algn="ctr" eaLnBrk="1" hangingPunct="1"/>
            <a:r>
              <a:rPr sz="2400" b="1" dirty="0">
                <a:solidFill>
                  <a:srgbClr val="000000"/>
                </a:solidFill>
                <a:latin typeface="Times New Roman" panose="02020603050405020304" pitchFamily="18" charset="0"/>
              </a:rPr>
              <a:t>Thứ  hai, ngày 30 tháng 01 năm 2012</a:t>
            </a:r>
            <a:endParaRPr sz="2400" b="1" dirty="0">
              <a:solidFill>
                <a:srgbClr val="000000"/>
              </a:solidFill>
              <a:latin typeface="Times New Roman" panose="02020603050405020304" pitchFamily="18" charset="0"/>
            </a:endParaRPr>
          </a:p>
          <a:p>
            <a:pPr lvl="0" algn="ctr" eaLnBrk="1" hangingPunct="1"/>
            <a:r>
              <a:rPr sz="2400" b="1" u="sng" dirty="0">
                <a:solidFill>
                  <a:srgbClr val="000000"/>
                </a:solidFill>
                <a:latin typeface="Times New Roman" panose="02020603050405020304" pitchFamily="18" charset="0"/>
              </a:rPr>
              <a:t>Lịch sử</a:t>
            </a:r>
            <a:endParaRPr sz="2400" b="1" u="sng" dirty="0">
              <a:solidFill>
                <a:srgbClr val="000000"/>
              </a:solidFill>
              <a:latin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Lst>
  <p:timing>
    <p:tnLst>
      <p:par>
        <p:cTn id="1" dur="indefinite" restart="never" nodeType="tmRoot"/>
      </p:par>
    </p:tnLst>
  </p:timing>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jpe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audio" Target="../media/audio2.wav"/></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57.xml"/><Relationship Id="rId1" Type="http://schemas.openxmlformats.org/officeDocument/2006/relationships/audio" Target="../media/audio2.wav"/></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8.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9.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22.jpeg"/><Relationship Id="rId1" Type="http://schemas.openxmlformats.org/officeDocument/2006/relationships/image" Target="../media/image21.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5.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4.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png"/><Relationship Id="rId2" Type="http://schemas.microsoft.com/office/2007/relationships/media" Target="file:///C:\Users\Asus\Downloads\Em%20Y&#234;u%20Tr&#432;&#7901;ng%20Em%20&#9829;%20Nh&#7841;c%20Thi&#7871;u%20Nhi%20Vui%20Nh&#7897;n%20Hay%20Nh&#7845;t.mp4" TargetMode="External"/><Relationship Id="rId1" Type="http://schemas.openxmlformats.org/officeDocument/2006/relationships/video" Target="file:///C:\Users\Asus\Downloads\Em%20Y&#234;u%20Tr&#432;&#7901;ng%20Em%20&#9829;%20Nh&#7841;c%20Thi&#7871;u%20Nhi%20Vui%20Nh&#7897;n%20Hay%20Nh&#7845;t.mp4"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6.jpeg"/><Relationship Id="rId1" Type="http://schemas.openxmlformats.org/officeDocument/2006/relationships/image" Target="../media/image25.GIF"/></Relationships>
</file>

<file path=ppt/slides/_rels/slide2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audio" Target="../media/audio3.wav"/><Relationship Id="rId5" Type="http://schemas.openxmlformats.org/officeDocument/2006/relationships/image" Target="../media/image31.jpeg"/><Relationship Id="rId4" Type="http://schemas.openxmlformats.org/officeDocument/2006/relationships/image" Target="../media/image30.jpeg"/><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image" Target="../media/image33.jpeg"/><Relationship Id="rId1"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image" Target="../media/image35.jpeg"/><Relationship Id="rId1" Type="http://schemas.openxmlformats.org/officeDocument/2006/relationships/image" Target="../media/image34.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36.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37.jpeg"/></Relationships>
</file>

<file path=ppt/slides/_rels/slide3.xml.rels><?xml version="1.0" encoding="UTF-8" standalone="yes"?>
<Relationships xmlns="http://schemas.openxmlformats.org/package/2006/relationships"><Relationship Id="rId9" Type="http://schemas.openxmlformats.org/officeDocument/2006/relationships/audio" Target="../media/audio1.wav"/><Relationship Id="rId8" Type="http://schemas.microsoft.com/office/2007/relationships/media" Target="../media/media2.mp3"/><Relationship Id="rId7" Type="http://schemas.openxmlformats.org/officeDocument/2006/relationships/audio" Target="../media/media2.mp3"/><Relationship Id="rId6" Type="http://schemas.openxmlformats.org/officeDocument/2006/relationships/image" Target="../media/image7.png"/><Relationship Id="rId5" Type="http://schemas.microsoft.com/office/2007/relationships/media" Target="../media/media1.mp3"/><Relationship Id="rId4" Type="http://schemas.openxmlformats.org/officeDocument/2006/relationships/audio" Target="../media/media1.mp3"/><Relationship Id="rId3" Type="http://schemas.openxmlformats.org/officeDocument/2006/relationships/image" Target="../media/image6.GIF"/><Relationship Id="rId2" Type="http://schemas.openxmlformats.org/officeDocument/2006/relationships/image" Target="../media/image5.png"/><Relationship Id="rId10" Type="http://schemas.openxmlformats.org/officeDocument/2006/relationships/slideLayout" Target="../slideLayouts/slideLayout1.xml"/><Relationship Id="rId1"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38.jpe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39.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0.jpeg"/></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image" Target="../media/image41.png"/><Relationship Id="rId2" Type="http://schemas.microsoft.com/office/2007/relationships/media" Target="file:///C:\Users\Asus\Downloads\Kh&#7903;i%20Ngh&#297;a%20Hai%20B&#224;%20Tr&#432;ng%20_%20%20T&#243;m%20t&#7855;t%20nhanh%20l&#7883;ch%20s&#7917;%20Vi&#7879;t%20Nam%20-%20K&#234;nh%20t&#243;m%20t&#7855;t%20l&#7883;ch%20s&#7917;%20EZ%20S&#7917;%20!.mp4" TargetMode="External"/><Relationship Id="rId1" Type="http://schemas.openxmlformats.org/officeDocument/2006/relationships/video" Target="file:///C:\Users\Asus\Downloads\Kh&#7903;i%20Ngh&#297;a%20Hai%20B&#224;%20Tr&#432;ng%20_%20%20T&#243;m%20t&#7855;t%20nhanh%20l&#7883;ch%20s&#7917;%20Vi&#7879;t%20Nam%20-%20K&#234;nh%20t&#243;m%20t&#7855;t%20l&#7883;ch%20s&#7917;%20EZ%20S&#7917;%20!.mp4" TargetMode="Externa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2.jpeg"/></Relationships>
</file>

<file path=ppt/slides/_rels/slide4.xml.rels><?xml version="1.0" encoding="UTF-8" standalone="yes"?>
<Relationships xmlns="http://schemas.openxmlformats.org/package/2006/relationships"><Relationship Id="rId9" Type="http://schemas.openxmlformats.org/officeDocument/2006/relationships/audio" Target="../media/media1.mp3"/><Relationship Id="rId8" Type="http://schemas.openxmlformats.org/officeDocument/2006/relationships/image" Target="../media/image11.png"/><Relationship Id="rId7" Type="http://schemas.openxmlformats.org/officeDocument/2006/relationships/image" Target="../media/image7.png"/><Relationship Id="rId6" Type="http://schemas.microsoft.com/office/2007/relationships/media" Target="../media/media3.mp3"/><Relationship Id="rId5" Type="http://schemas.openxmlformats.org/officeDocument/2006/relationships/audio" Target="../media/media3.mp3"/><Relationship Id="rId4" Type="http://schemas.openxmlformats.org/officeDocument/2006/relationships/image" Target="../media/image6.GIF"/><Relationship Id="rId3" Type="http://schemas.openxmlformats.org/officeDocument/2006/relationships/image" Target="../media/image10.png"/><Relationship Id="rId2" Type="http://schemas.openxmlformats.org/officeDocument/2006/relationships/image" Target="../media/image9.png"/><Relationship Id="rId12" Type="http://schemas.openxmlformats.org/officeDocument/2006/relationships/slideLayout" Target="../slideLayouts/slideLayout1.xml"/><Relationship Id="rId11" Type="http://schemas.openxmlformats.org/officeDocument/2006/relationships/image" Target="../media/image12.GIF"/><Relationship Id="rId10" Type="http://schemas.microsoft.com/office/2007/relationships/media" Target="../media/media1.mp3"/><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9" Type="http://schemas.microsoft.com/office/2007/relationships/media" Target="../media/media1.mp3"/><Relationship Id="rId8" Type="http://schemas.openxmlformats.org/officeDocument/2006/relationships/audio" Target="../media/media1.mp3"/><Relationship Id="rId7" Type="http://schemas.openxmlformats.org/officeDocument/2006/relationships/image" Target="../media/image11.png"/><Relationship Id="rId6" Type="http://schemas.openxmlformats.org/officeDocument/2006/relationships/image" Target="../media/image7.png"/><Relationship Id="rId5" Type="http://schemas.microsoft.com/office/2007/relationships/media" Target="../media/media3.mp3"/><Relationship Id="rId4" Type="http://schemas.openxmlformats.org/officeDocument/2006/relationships/audio" Target="../media/media3.mp3"/><Relationship Id="rId3" Type="http://schemas.openxmlformats.org/officeDocument/2006/relationships/image" Target="../media/image6.GIF"/><Relationship Id="rId2" Type="http://schemas.openxmlformats.org/officeDocument/2006/relationships/image" Target="../media/image14.png"/><Relationship Id="rId12" Type="http://schemas.openxmlformats.org/officeDocument/2006/relationships/notesSlide" Target="../notesSlides/notesSlide1.xml"/><Relationship Id="rId11" Type="http://schemas.openxmlformats.org/officeDocument/2006/relationships/slideLayout" Target="../slideLayouts/slideLayout1.xml"/><Relationship Id="rId10" Type="http://schemas.openxmlformats.org/officeDocument/2006/relationships/image" Target="../media/image12.GIF"/><Relationship Id="rId1"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146440" name="Picture 8" descr="bor27"/>
          <p:cNvPicPr>
            <a:picLocks noChangeAspect="1" noChangeArrowheads="1"/>
          </p:cNvPicPr>
          <p:nvPr/>
        </p:nvPicPr>
        <p:blipFill>
          <a:blip r:embed="rId1"/>
          <a:srcRect/>
          <a:stretch>
            <a:fillRect/>
          </a:stretch>
        </p:blipFill>
        <p:spPr bwMode="auto">
          <a:xfrm>
            <a:off x="0" y="0"/>
            <a:ext cx="9144000" cy="6858000"/>
          </a:xfrm>
          <a:prstGeom prst="rect">
            <a:avLst/>
          </a:prstGeom>
          <a:gradFill rotWithShape="1">
            <a:gsLst>
              <a:gs pos="0">
                <a:srgbClr val="CC9900"/>
              </a:gs>
              <a:gs pos="50000">
                <a:schemeClr val="bg1"/>
              </a:gs>
              <a:gs pos="100000">
                <a:srgbClr val="CC9900"/>
              </a:gs>
            </a:gsLst>
            <a:lin ang="2700000" scaled="1"/>
          </a:gradFill>
        </p:spPr>
      </p:pic>
      <p:pic>
        <p:nvPicPr>
          <p:cNvPr id="9219" name="Picture 9" descr="trống đồng 2"/>
          <p:cNvPicPr>
            <a:picLocks noChangeAspect="1"/>
          </p:cNvPicPr>
          <p:nvPr/>
        </p:nvPicPr>
        <p:blipFill>
          <a:blip r:embed="rId2"/>
          <a:stretch>
            <a:fillRect/>
          </a:stretch>
        </p:blipFill>
        <p:spPr>
          <a:xfrm>
            <a:off x="2562225" y="1600200"/>
            <a:ext cx="4114800" cy="3632200"/>
          </a:xfrm>
          <a:prstGeom prst="rect">
            <a:avLst/>
          </a:prstGeom>
          <a:noFill/>
          <a:ln w="9525">
            <a:noFill/>
          </a:ln>
        </p:spPr>
      </p:pic>
      <p:sp>
        <p:nvSpPr>
          <p:cNvPr id="9220" name="WordArt 3"/>
          <p:cNvSpPr>
            <a:spLocks noTextEdit="1"/>
          </p:cNvSpPr>
          <p:nvPr/>
        </p:nvSpPr>
        <p:spPr>
          <a:xfrm>
            <a:off x="1885315" y="1614805"/>
            <a:ext cx="5577840" cy="3609975"/>
          </a:xfrm>
          <a:prstGeom prst="rect">
            <a:avLst/>
          </a:prstGeom>
        </p:spPr>
        <p:txBody>
          <a:bodyPr wrap="none" fromWordArt="1">
            <a:prstTxWarp prst="textPlain">
              <a:avLst>
                <a:gd name="adj" fmla="val 50000"/>
              </a:avLst>
            </a:prstTxWarp>
            <a:normAutofit/>
          </a:bodyPr>
          <a:p>
            <a:pPr algn="ctr"/>
            <a:r>
              <a:rPr lang="en-US" sz="3600" b="1">
                <a:ln w="9525" cap="flat" cmpd="sng">
                  <a:solidFill>
                    <a:srgbClr val="FF0000"/>
                  </a:solidFill>
                  <a:prstDash val="solid"/>
                  <a:headEnd type="none" w="med" len="med"/>
                  <a:tailEnd type="none" w="med" len="med"/>
                </a:ln>
                <a:solidFill>
                  <a:srgbClr val="FFFF00"/>
                </a:solidFill>
                <a:latin typeface="Times New Roman" panose="02020603050405020304" pitchFamily="18" charset="0"/>
                <a:ea typeface="Times New Roman" panose="02020603050405020304" pitchFamily="18" charset="0"/>
              </a:rPr>
              <a:t>KÍNH CHÀO CÁC THẦY CÔ </a:t>
            </a:r>
            <a:endParaRPr lang="en-US" sz="3600" b="1">
              <a:ln w="9525" cap="flat" cmpd="sng">
                <a:solidFill>
                  <a:srgbClr val="FF0000"/>
                </a:solidFill>
                <a:prstDash val="solid"/>
                <a:headEnd type="none" w="med" len="med"/>
                <a:tailEnd type="none" w="med" len="med"/>
              </a:ln>
              <a:solidFill>
                <a:srgbClr val="FFFF00"/>
              </a:solidFill>
              <a:latin typeface="Times New Roman" panose="02020603050405020304" pitchFamily="18" charset="0"/>
              <a:ea typeface="Times New Roman" panose="02020603050405020304" pitchFamily="18" charset="0"/>
            </a:endParaRPr>
          </a:p>
          <a:p>
            <a:pPr algn="ctr"/>
            <a:r>
              <a:rPr lang="en-US" sz="3600" b="1">
                <a:ln w="9525" cap="flat" cmpd="sng">
                  <a:solidFill>
                    <a:srgbClr val="FF0000"/>
                  </a:solidFill>
                  <a:prstDash val="solid"/>
                  <a:headEnd type="none" w="med" len="med"/>
                  <a:tailEnd type="none" w="med" len="med"/>
                </a:ln>
                <a:solidFill>
                  <a:srgbClr val="FFFF00"/>
                </a:solidFill>
                <a:latin typeface="Times New Roman" panose="02020603050405020304" pitchFamily="18" charset="0"/>
                <a:ea typeface="Times New Roman" panose="02020603050405020304" pitchFamily="18" charset="0"/>
              </a:rPr>
              <a:t>VỀ DỰ GIỜ THĂM LỚP 4A9 </a:t>
            </a:r>
            <a:endParaRPr lang="en-US" sz="3600" b="1">
              <a:ln w="9525" cap="flat" cmpd="sng">
                <a:solidFill>
                  <a:srgbClr val="FF0000"/>
                </a:solidFill>
                <a:prstDash val="solid"/>
                <a:headEnd type="none" w="med" len="med"/>
                <a:tailEnd type="none" w="med" len="med"/>
              </a:ln>
              <a:solidFill>
                <a:srgbClr val="FFFF00"/>
              </a:solidFill>
              <a:latin typeface="Times New Roman" panose="02020603050405020304" pitchFamily="18" charset="0"/>
              <a:ea typeface="Times New Roman" panose="02020603050405020304" pitchFamily="18" charset="0"/>
            </a:endParaRPr>
          </a:p>
          <a:p>
            <a:pPr algn="ctr"/>
            <a:r>
              <a:rPr lang="en-US" sz="3600" b="1">
                <a:ln w="9525" cap="flat" cmpd="sng">
                  <a:solidFill>
                    <a:srgbClr val="FF0000"/>
                  </a:solidFill>
                  <a:prstDash val="solid"/>
                  <a:headEnd type="none" w="med" len="med"/>
                  <a:tailEnd type="none" w="med" len="med"/>
                </a:ln>
                <a:solidFill>
                  <a:srgbClr val="FFFF00"/>
                </a:solidFill>
                <a:latin typeface="Times New Roman" panose="02020603050405020304" pitchFamily="18" charset="0"/>
                <a:ea typeface="Times New Roman" panose="02020603050405020304" pitchFamily="18" charset="0"/>
              </a:rPr>
              <a:t>GIỜ HỌC LỊCH SỬ</a:t>
            </a:r>
            <a:endParaRPr lang="en-US" sz="3600" b="1">
              <a:ln w="9525" cap="flat" cmpd="sng">
                <a:solidFill>
                  <a:srgbClr val="FF0000"/>
                </a:solidFill>
                <a:prstDash val="solid"/>
                <a:headEnd type="none" w="med" len="med"/>
                <a:tailEnd type="none" w="med" len="med"/>
              </a:ln>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ransition>
    <p:wheel spokes="8"/>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grpSp>
        <p:nvGrpSpPr>
          <p:cNvPr id="88082" name="Group 18"/>
          <p:cNvGrpSpPr/>
          <p:nvPr/>
        </p:nvGrpSpPr>
        <p:grpSpPr>
          <a:xfrm>
            <a:off x="95250" y="1524000"/>
            <a:ext cx="8934450" cy="5486400"/>
            <a:chOff x="132" y="1488"/>
            <a:chExt cx="5628" cy="2568"/>
          </a:xfrm>
        </p:grpSpPr>
        <p:sp>
          <p:nvSpPr>
            <p:cNvPr id="13316" name="AutoShape 15"/>
            <p:cNvSpPr/>
            <p:nvPr/>
          </p:nvSpPr>
          <p:spPr>
            <a:xfrm>
              <a:off x="132" y="1488"/>
              <a:ext cx="5628" cy="2568"/>
            </a:xfrm>
            <a:prstGeom prst="horizontalScroll">
              <a:avLst>
                <a:gd name="adj" fmla="val 12500"/>
              </a:avLst>
            </a:prstGeom>
            <a:solidFill>
              <a:srgbClr val="FFFF66"/>
            </a:solidFill>
            <a:ln w="9525" cap="flat" cmpd="sng">
              <a:solidFill>
                <a:schemeClr val="tx1"/>
              </a:solidFill>
              <a:prstDash val="solid"/>
              <a:headEnd type="none" w="med" len="med"/>
              <a:tailEnd type="none" w="med" len="med"/>
            </a:ln>
          </p:spPr>
          <p:txBody>
            <a:bodyPr wrap="none" anchor="ctr" anchorCtr="0"/>
            <a:p>
              <a:pPr algn="just"/>
              <a:endParaRPr sz="2400" dirty="0">
                <a:solidFill>
                  <a:srgbClr val="0000FF"/>
                </a:solidFill>
                <a:latin typeface="Times New Roman" panose="02020603050405020304" pitchFamily="18" charset="0"/>
                <a:ea typeface="Times New Roman" panose="02020603050405020304" pitchFamily="18" charset="0"/>
              </a:endParaRPr>
            </a:p>
          </p:txBody>
        </p:sp>
        <p:sp>
          <p:nvSpPr>
            <p:cNvPr id="13317" name="Text Box 11"/>
            <p:cNvSpPr txBox="1"/>
            <p:nvPr/>
          </p:nvSpPr>
          <p:spPr>
            <a:xfrm>
              <a:off x="600" y="1860"/>
              <a:ext cx="5160" cy="735"/>
            </a:xfrm>
            <a:prstGeom prst="rect">
              <a:avLst/>
            </a:prstGeom>
            <a:noFill/>
            <a:ln w="9525">
              <a:noFill/>
            </a:ln>
          </p:spPr>
          <p:txBody>
            <a:bodyPr>
              <a:spAutoFit/>
            </a:bodyPr>
            <a:p>
              <a:pPr algn="just"/>
              <a:r>
                <a:rPr sz="4800" dirty="0">
                  <a:solidFill>
                    <a:srgbClr val="0000FF"/>
                  </a:solidFill>
                  <a:latin typeface="Times New Roman" panose="02020603050405020304" pitchFamily="18" charset="0"/>
                  <a:cs typeface="Times New Roman" panose="02020603050405020304" pitchFamily="18" charset="0"/>
                </a:rPr>
                <a:t> Nguyên nhân n</a:t>
              </a:r>
              <a:r>
                <a:rPr sz="4800" dirty="0">
                  <a:solidFill>
                    <a:srgbClr val="0000FF"/>
                  </a:solidFill>
                  <a:latin typeface="Times New Roman" panose="02020603050405020304" pitchFamily="18" charset="0"/>
                  <a:ea typeface="Times New Roman" panose="02020603050405020304" pitchFamily="18" charset="0"/>
                </a:rPr>
                <a:t>à</a:t>
              </a:r>
              <a:r>
                <a:rPr sz="4800" dirty="0">
                  <a:solidFill>
                    <a:srgbClr val="0000FF"/>
                  </a:solidFill>
                  <a:latin typeface="Times New Roman" panose="02020603050405020304" pitchFamily="18" charset="0"/>
                  <a:cs typeface="Times New Roman" panose="02020603050405020304" pitchFamily="18" charset="0"/>
                </a:rPr>
                <a:t>o dẫn đến cuộc khởi nghĩa Hai B</a:t>
              </a:r>
              <a:r>
                <a:rPr sz="4800" dirty="0">
                  <a:solidFill>
                    <a:srgbClr val="0000FF"/>
                  </a:solidFill>
                  <a:latin typeface="Times New Roman" panose="02020603050405020304" pitchFamily="18" charset="0"/>
                  <a:ea typeface="Times New Roman" panose="02020603050405020304" pitchFamily="18" charset="0"/>
                </a:rPr>
                <a:t>à</a:t>
              </a:r>
              <a:r>
                <a:rPr sz="4800" dirty="0">
                  <a:solidFill>
                    <a:srgbClr val="0000FF"/>
                  </a:solidFill>
                  <a:latin typeface="Times New Roman" panose="02020603050405020304" pitchFamily="18" charset="0"/>
                  <a:cs typeface="Times New Roman" panose="02020603050405020304" pitchFamily="18" charset="0"/>
                </a:rPr>
                <a:t> Trưng?</a:t>
              </a:r>
              <a:endParaRPr sz="4800" dirty="0">
                <a:solidFill>
                  <a:srgbClr val="0000FF"/>
                </a:solidFill>
                <a:latin typeface="Times New Roman" panose="02020603050405020304" pitchFamily="18" charset="0"/>
                <a:ea typeface="Times New Roman" panose="02020603050405020304" pitchFamily="18" charset="0"/>
              </a:endParaRPr>
            </a:p>
          </p:txBody>
        </p:sp>
      </p:grpSp>
      <p:sp>
        <p:nvSpPr>
          <p:cNvPr id="88083" name="Text Box 19"/>
          <p:cNvSpPr txBox="1"/>
          <p:nvPr/>
        </p:nvSpPr>
        <p:spPr>
          <a:xfrm>
            <a:off x="-76200" y="1295400"/>
            <a:ext cx="9144000" cy="708025"/>
          </a:xfrm>
          <a:prstGeom prst="rect">
            <a:avLst/>
          </a:prstGeom>
          <a:noFill/>
          <a:ln w="9525">
            <a:noFill/>
          </a:ln>
        </p:spPr>
        <p:txBody>
          <a:bodyPr>
            <a:spAutoFit/>
          </a:bodyPr>
          <a:p>
            <a:pPr>
              <a:spcBef>
                <a:spcPct val="50000"/>
              </a:spcBef>
            </a:pPr>
            <a:r>
              <a:rPr sz="4000" b="1" dirty="0">
                <a:solidFill>
                  <a:srgbClr val="FF0000"/>
                </a:solidFill>
                <a:latin typeface="Times New Roman" panose="02020603050405020304" pitchFamily="18" charset="0"/>
                <a:cs typeface="Times New Roman" panose="02020603050405020304" pitchFamily="18" charset="0"/>
              </a:rPr>
              <a:t>                         Thảo luận nhóm đôi</a:t>
            </a:r>
            <a:r>
              <a:rPr sz="4000" dirty="0">
                <a:solidFill>
                  <a:srgbClr val="FF0000"/>
                </a:solidFill>
                <a:latin typeface="Times New Roman" panose="02020603050405020304" pitchFamily="18" charset="0"/>
                <a:cs typeface="Times New Roman" panose="02020603050405020304" pitchFamily="18" charset="0"/>
              </a:rPr>
              <a:t> </a:t>
            </a:r>
            <a:endParaRPr sz="4000"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88083"/>
                                        </p:tgtEl>
                                        <p:attrNameLst>
                                          <p:attrName>style.visibility</p:attrName>
                                        </p:attrNameLst>
                                      </p:cBhvr>
                                      <p:to>
                                        <p:strVal val="visible"/>
                                      </p:to>
                                    </p:set>
                                    <p:animEffect transition="in" filter="wedge">
                                      <p:cBhvr>
                                        <p:cTn id="7" dur="2000"/>
                                        <p:tgtEl>
                                          <p:spTgt spid="8808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8082"/>
                                        </p:tgtEl>
                                        <p:attrNameLst>
                                          <p:attrName>style.visibility</p:attrName>
                                        </p:attrNameLst>
                                      </p:cBhvr>
                                      <p:to>
                                        <p:strVal val="visible"/>
                                      </p:to>
                                    </p:set>
                                    <p:animEffect transition="in" filter="blinds(horizontal)">
                                      <p:cBhvr>
                                        <p:cTn id="12" dur="500"/>
                                        <p:tgtEl>
                                          <p:spTgt spid="88082"/>
                                        </p:tgtEl>
                                      </p:cBhvr>
                                    </p:animEffect>
                                  </p:childTnLst>
                                  <p:subTnLst>
                                    <p:audio>
                                      <p:cMediaNode>
                                        <p:cTn display="0" masterRel="sameClick">
                                          <p:stCondLst>
                                            <p:cond evt="begin" delay="0">
                                              <p:tn val="10"/>
                                            </p:cond>
                                          </p:stCondLst>
                                          <p:endCondLst>
                                            <p:cond evt="onStopAudio" delay="0">
                                              <p:tgtEl>
                                                <p:sldTgt/>
                                              </p:tgtEl>
                                            </p:cond>
                                          </p:endCondLst>
                                        </p:cTn>
                                        <p:tgtEl>
                                          <p:sndTgt r:embed="rId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83"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grpSp>
        <p:nvGrpSpPr>
          <p:cNvPr id="88082" name="Group 18"/>
          <p:cNvGrpSpPr/>
          <p:nvPr/>
        </p:nvGrpSpPr>
        <p:grpSpPr>
          <a:xfrm>
            <a:off x="95250" y="762000"/>
            <a:ext cx="8955088" cy="4838700"/>
            <a:chOff x="132" y="1488"/>
            <a:chExt cx="5641" cy="2568"/>
          </a:xfrm>
        </p:grpSpPr>
        <p:sp>
          <p:nvSpPr>
            <p:cNvPr id="14340" name="AutoShape 15"/>
            <p:cNvSpPr/>
            <p:nvPr/>
          </p:nvSpPr>
          <p:spPr>
            <a:xfrm>
              <a:off x="132" y="1488"/>
              <a:ext cx="5628" cy="2568"/>
            </a:xfrm>
            <a:prstGeom prst="horizontalScroll">
              <a:avLst>
                <a:gd name="adj" fmla="val 12500"/>
              </a:avLst>
            </a:prstGeom>
            <a:solidFill>
              <a:srgbClr val="FFFF66"/>
            </a:solidFill>
            <a:ln w="9525" cap="flat" cmpd="sng">
              <a:solidFill>
                <a:schemeClr val="tx1"/>
              </a:solidFill>
              <a:prstDash val="solid"/>
              <a:headEnd type="none" w="med" len="med"/>
              <a:tailEnd type="none" w="med" len="med"/>
            </a:ln>
          </p:spPr>
          <p:txBody>
            <a:bodyPr wrap="none" anchor="ctr" anchorCtr="0"/>
            <a:p>
              <a:pPr algn="just"/>
              <a:endParaRPr sz="2400" dirty="0">
                <a:solidFill>
                  <a:srgbClr val="0000FF"/>
                </a:solidFill>
                <a:latin typeface="Times New Roman" panose="02020603050405020304" pitchFamily="18" charset="0"/>
              </a:endParaRPr>
            </a:p>
          </p:txBody>
        </p:sp>
        <p:sp>
          <p:nvSpPr>
            <p:cNvPr id="12293" name="Text Box 11"/>
            <p:cNvSpPr txBox="1">
              <a:spLocks noChangeArrowheads="1"/>
            </p:cNvSpPr>
            <p:nvPr/>
          </p:nvSpPr>
          <p:spPr bwMode="auto">
            <a:xfrm>
              <a:off x="481" y="1690"/>
              <a:ext cx="5292" cy="1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p>
              <a:pPr algn="just"/>
              <a:endParaRPr sz="3600" b="1" dirty="0">
                <a:solidFill>
                  <a:srgbClr val="FF0000"/>
                </a:solidFill>
                <a:latin typeface="Times New Roman" panose="02020603050405020304" pitchFamily="18" charset="0"/>
              </a:endParaRPr>
            </a:p>
            <a:p>
              <a:pPr algn="just">
                <a:buChar char="-"/>
              </a:pPr>
              <a:r>
                <a:rPr sz="3600" dirty="0">
                  <a:solidFill>
                    <a:srgbClr val="0000FF"/>
                  </a:solidFill>
                  <a:latin typeface="Times New Roman" panose="02020603050405020304" pitchFamily="18" charset="0"/>
                </a:rPr>
                <a:t>Do nhân dân ta căm thù quân xâm lược, đặc biệt là Thái thú Tô Định tham lam tàn bạo.</a:t>
              </a:r>
              <a:endParaRPr sz="3600" dirty="0">
                <a:solidFill>
                  <a:srgbClr val="0000FF"/>
                </a:solidFill>
                <a:latin typeface="Times New Roman" panose="02020603050405020304" pitchFamily="18" charset="0"/>
              </a:endParaRPr>
            </a:p>
            <a:p>
              <a:pPr algn="just"/>
              <a:endParaRPr sz="1000" dirty="0">
                <a:solidFill>
                  <a:srgbClr val="0000FF"/>
                </a:solidFill>
                <a:latin typeface="Times New Roman" panose="02020603050405020304" pitchFamily="18" charset="0"/>
              </a:endParaRPr>
            </a:p>
            <a:p>
              <a:pPr algn="just"/>
              <a:r>
                <a:rPr sz="3600" dirty="0">
                  <a:solidFill>
                    <a:srgbClr val="0000FF"/>
                  </a:solidFill>
                  <a:latin typeface="Times New Roman" panose="02020603050405020304" pitchFamily="18" charset="0"/>
                </a:rPr>
                <a:t>  - Do Thi Sách, chồng của bà Trưng Trắc, bị Tô Định giết hại.</a:t>
              </a:r>
              <a:endParaRPr sz="3600" dirty="0">
                <a:solidFill>
                  <a:srgbClr val="0000FF"/>
                </a:solidFill>
                <a:latin typeface="Times New Roman" panose="02020603050405020304" pitchFamily="18" charset="0"/>
              </a:endParaRPr>
            </a:p>
          </p:txBody>
        </p:sp>
      </p:grpSp>
      <p:sp>
        <p:nvSpPr>
          <p:cNvPr id="88083" name="Text Box 19"/>
          <p:cNvSpPr txBox="1"/>
          <p:nvPr/>
        </p:nvSpPr>
        <p:spPr>
          <a:xfrm>
            <a:off x="0" y="1295400"/>
            <a:ext cx="7467600" cy="519113"/>
          </a:xfrm>
          <a:prstGeom prst="rect">
            <a:avLst/>
          </a:prstGeom>
          <a:noFill/>
          <a:ln w="9525">
            <a:noFill/>
          </a:ln>
        </p:spPr>
        <p:txBody>
          <a:bodyPr>
            <a:spAutoFit/>
          </a:bodyPr>
          <a:p>
            <a:pPr>
              <a:spcBef>
                <a:spcPct val="50000"/>
              </a:spcBef>
            </a:pPr>
            <a:r>
              <a:rPr sz="2800" dirty="0">
                <a:solidFill>
                  <a:srgbClr val="FF0000"/>
                </a:solidFill>
                <a:latin typeface="Times New Roman" panose="02020603050405020304" pitchFamily="18" charset="0"/>
              </a:rPr>
              <a:t> </a:t>
            </a:r>
            <a:endParaRPr sz="2800" dirty="0">
              <a:solidFill>
                <a:srgbClr val="FF00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88083"/>
                                        </p:tgtEl>
                                        <p:attrNameLst>
                                          <p:attrName>style.visibility</p:attrName>
                                        </p:attrNameLst>
                                      </p:cBhvr>
                                      <p:to>
                                        <p:strVal val="visible"/>
                                      </p:to>
                                    </p:set>
                                    <p:animEffect transition="in" filter="wedge">
                                      <p:cBhvr>
                                        <p:cTn id="7" dur="2000"/>
                                        <p:tgtEl>
                                          <p:spTgt spid="8808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8082"/>
                                        </p:tgtEl>
                                        <p:attrNameLst>
                                          <p:attrName>style.visibility</p:attrName>
                                        </p:attrNameLst>
                                      </p:cBhvr>
                                      <p:to>
                                        <p:strVal val="visible"/>
                                      </p:to>
                                    </p:set>
                                    <p:animEffect transition="in" filter="blinds(horizontal)">
                                      <p:cBhvr>
                                        <p:cTn id="12" dur="500"/>
                                        <p:tgtEl>
                                          <p:spTgt spid="88082"/>
                                        </p:tgtEl>
                                      </p:cBhvr>
                                    </p:animEffect>
                                  </p:childTnLst>
                                  <p:subTnLst>
                                    <p:audio>
                                      <p:cMediaNode>
                                        <p:cTn display="0" masterRel="sameClick">
                                          <p:stCondLst>
                                            <p:cond evt="begin" delay="0">
                                              <p:tn val="10"/>
                                            </p:cond>
                                          </p:stCondLst>
                                          <p:endCondLst>
                                            <p:cond evt="onStopAudio" delay="0">
                                              <p:tgtEl>
                                                <p:sldTgt/>
                                              </p:tgtEl>
                                            </p:cond>
                                          </p:endCondLst>
                                        </p:cTn>
                                        <p:tgtEl>
                                          <p:sndTgt r:embed="rId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8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itle 3"/>
          <p:cNvSpPr>
            <a:spLocks noGrp="1"/>
          </p:cNvSpPr>
          <p:nvPr>
            <p:ph type="title" sz="quarter"/>
          </p:nvPr>
        </p:nvSpPr>
        <p:spPr/>
        <p:txBody>
          <a:bodyPr/>
          <a:p>
            <a:endParaRPr lang="en-US"/>
          </a:p>
        </p:txBody>
      </p:sp>
      <p:sp>
        <p:nvSpPr>
          <p:cNvPr id="8" name="Rectangles 7"/>
          <p:cNvSpPr/>
          <p:nvPr/>
        </p:nvSpPr>
        <p:spPr>
          <a:xfrm>
            <a:off x="457200" y="1417955"/>
            <a:ext cx="8306435" cy="9906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anchor="ctr"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7" name="Text Placeholder 2"/>
          <p:cNvSpPr>
            <a:spLocks noGrp="1"/>
          </p:cNvSpPr>
          <p:nvPr/>
        </p:nvSpPr>
        <p:spPr>
          <a:xfrm>
            <a:off x="533400" y="1524000"/>
            <a:ext cx="7837805" cy="4686935"/>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buNone/>
            </a:pPr>
            <a:r>
              <a:rPr lang="en-US"/>
              <a:t>2. Diễn biến</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ldLvl="0" animBg="1"/>
      <p:bldP spid="7" grpId="1"/>
      <p:bldP spid="8" grpId="1"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15362" name="Picture 4" descr="Untitled-10 copy"/>
          <p:cNvPicPr>
            <a:picLocks noChangeAspect="1"/>
          </p:cNvPicPr>
          <p:nvPr/>
        </p:nvPicPr>
        <p:blipFill>
          <a:blip r:embed="rId1"/>
          <a:stretch>
            <a:fillRect/>
          </a:stretch>
        </p:blipFill>
        <p:spPr>
          <a:xfrm>
            <a:off x="0" y="533400"/>
            <a:ext cx="9144000" cy="4572000"/>
          </a:xfrm>
          <a:prstGeom prst="rect">
            <a:avLst/>
          </a:prstGeom>
          <a:noFill/>
          <a:ln w="9525">
            <a:noFill/>
          </a:ln>
        </p:spPr>
      </p:pic>
      <p:sp>
        <p:nvSpPr>
          <p:cNvPr id="114693" name="Text Box 5"/>
          <p:cNvSpPr txBox="1"/>
          <p:nvPr/>
        </p:nvSpPr>
        <p:spPr>
          <a:xfrm>
            <a:off x="0" y="5867400"/>
            <a:ext cx="9144000" cy="427038"/>
          </a:xfrm>
          <a:prstGeom prst="rect">
            <a:avLst/>
          </a:prstGeom>
          <a:gradFill rotWithShape="1">
            <a:gsLst>
              <a:gs pos="0">
                <a:schemeClr val="bg1"/>
              </a:gs>
              <a:gs pos="100000">
                <a:srgbClr val="FFFF00"/>
              </a:gs>
            </a:gsLst>
            <a:path path="shape">
              <a:fillToRect l="50000" t="50000" r="50000" b="50000"/>
            </a:path>
            <a:tileRect/>
          </a:gradFill>
          <a:ln w="9525">
            <a:noFill/>
          </a:ln>
        </p:spPr>
        <p:txBody>
          <a:bodyPr>
            <a:spAutoFit/>
          </a:bodyPr>
          <a:p>
            <a:pPr algn="ctr">
              <a:spcBef>
                <a:spcPct val="50000"/>
              </a:spcBef>
            </a:pPr>
            <a:r>
              <a:rPr sz="2200" b="1" dirty="0">
                <a:solidFill>
                  <a:srgbClr val="0000FF"/>
                </a:solidFill>
                <a:latin typeface="Times New Roman" panose="02020603050405020304" pitchFamily="18" charset="0"/>
              </a:rPr>
              <a:t>HAI BÀ TRƯNG CHUẨN BỊ KHỞI NGHĨA</a:t>
            </a:r>
            <a:endParaRPr sz="2200" b="1" dirty="0">
              <a:solidFill>
                <a:srgbClr val="0000FF"/>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4693"/>
                                        </p:tgtEl>
                                        <p:attrNameLst>
                                          <p:attrName>style.visibility</p:attrName>
                                        </p:attrNameLst>
                                      </p:cBhvr>
                                      <p:to>
                                        <p:strVal val="visible"/>
                                      </p:to>
                                    </p:set>
                                    <p:anim calcmode="lin" valueType="num">
                                      <p:cBhvr>
                                        <p:cTn id="7" dur="500" fill="hold"/>
                                        <p:tgtEl>
                                          <p:spTgt spid="114693"/>
                                        </p:tgtEl>
                                        <p:attrNameLst>
                                          <p:attrName>ppt_w</p:attrName>
                                        </p:attrNameLst>
                                      </p:cBhvr>
                                      <p:tavLst>
                                        <p:tav tm="0">
                                          <p:val>
                                            <p:fltVal val="0.000000"/>
                                          </p:val>
                                        </p:tav>
                                        <p:tav tm="100000">
                                          <p:val>
                                            <p:strVal val="#ppt_w"/>
                                          </p:val>
                                        </p:tav>
                                      </p:tavLst>
                                    </p:anim>
                                    <p:anim calcmode="lin" valueType="num">
                                      <p:cBhvr>
                                        <p:cTn id="8" dur="500" fill="hold"/>
                                        <p:tgtEl>
                                          <p:spTgt spid="114693"/>
                                        </p:tgtEl>
                                        <p:attrNameLst>
                                          <p:attrName>ppt_h</p:attrName>
                                        </p:attrNameLst>
                                      </p:cBhvr>
                                      <p:tavLst>
                                        <p:tav tm="0">
                                          <p:val>
                                            <p:fltVal val="0.000000"/>
                                          </p:val>
                                        </p:tav>
                                        <p:tav tm="100000">
                                          <p:val>
                                            <p:strVal val="#ppt_h"/>
                                          </p:val>
                                        </p:tav>
                                      </p:tavLst>
                                    </p:anim>
                                    <p:animEffect transition="in" filter="fade">
                                      <p:cBhvr>
                                        <p:cTn id="9" dur="500"/>
                                        <p:tgtEl>
                                          <p:spTgt spid="1146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3"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16386" name="Picture 4" descr="Untitled-11 copy"/>
          <p:cNvPicPr>
            <a:picLocks noChangeAspect="1"/>
          </p:cNvPicPr>
          <p:nvPr/>
        </p:nvPicPr>
        <p:blipFill>
          <a:blip r:embed="rId1"/>
          <a:stretch>
            <a:fillRect/>
          </a:stretch>
        </p:blipFill>
        <p:spPr>
          <a:xfrm>
            <a:off x="0" y="457200"/>
            <a:ext cx="9144000" cy="5372100"/>
          </a:xfrm>
          <a:prstGeom prst="rect">
            <a:avLst/>
          </a:prstGeom>
          <a:noFill/>
          <a:ln w="9525">
            <a:noFill/>
          </a:ln>
        </p:spPr>
      </p:pic>
      <p:sp>
        <p:nvSpPr>
          <p:cNvPr id="128005" name="Text Box 5"/>
          <p:cNvSpPr txBox="1"/>
          <p:nvPr/>
        </p:nvSpPr>
        <p:spPr>
          <a:xfrm>
            <a:off x="38100" y="5943600"/>
            <a:ext cx="9144000" cy="427038"/>
          </a:xfrm>
          <a:prstGeom prst="rect">
            <a:avLst/>
          </a:prstGeom>
          <a:gradFill rotWithShape="1">
            <a:gsLst>
              <a:gs pos="0">
                <a:schemeClr val="bg1"/>
              </a:gs>
              <a:gs pos="100000">
                <a:srgbClr val="FFFF00"/>
              </a:gs>
            </a:gsLst>
            <a:path path="shape">
              <a:fillToRect l="50000" t="50000" r="50000" b="50000"/>
            </a:path>
            <a:tileRect/>
          </a:gradFill>
          <a:ln w="9525">
            <a:noFill/>
          </a:ln>
        </p:spPr>
        <p:txBody>
          <a:bodyPr>
            <a:spAutoFit/>
          </a:bodyPr>
          <a:p>
            <a:pPr algn="ctr">
              <a:spcBef>
                <a:spcPct val="50000"/>
              </a:spcBef>
            </a:pPr>
            <a:r>
              <a:rPr sz="2200" b="1" dirty="0">
                <a:solidFill>
                  <a:srgbClr val="0000FF"/>
                </a:solidFill>
                <a:latin typeface="Times New Roman" panose="02020603050405020304" pitchFamily="18" charset="0"/>
              </a:rPr>
              <a:t>NHỮNG NGƯỜI TÀI ỦNG HỘ HAI BÀ RẤT ĐÔNG</a:t>
            </a:r>
            <a:endParaRPr sz="2200" b="1" dirty="0">
              <a:solidFill>
                <a:srgbClr val="0000FF"/>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28005"/>
                                        </p:tgtEl>
                                        <p:attrNameLst>
                                          <p:attrName>style.visibility</p:attrName>
                                        </p:attrNameLst>
                                      </p:cBhvr>
                                      <p:to>
                                        <p:strVal val="visible"/>
                                      </p:to>
                                    </p:set>
                                    <p:anim calcmode="lin" valueType="num">
                                      <p:cBhvr>
                                        <p:cTn id="7" dur="500" fill="hold"/>
                                        <p:tgtEl>
                                          <p:spTgt spid="128005"/>
                                        </p:tgtEl>
                                        <p:attrNameLst>
                                          <p:attrName>ppt_w</p:attrName>
                                        </p:attrNameLst>
                                      </p:cBhvr>
                                      <p:tavLst>
                                        <p:tav tm="0">
                                          <p:val>
                                            <p:fltVal val="0.000000"/>
                                          </p:val>
                                        </p:tav>
                                        <p:tav tm="100000">
                                          <p:val>
                                            <p:strVal val="#ppt_w"/>
                                          </p:val>
                                        </p:tav>
                                      </p:tavLst>
                                    </p:anim>
                                    <p:anim calcmode="lin" valueType="num">
                                      <p:cBhvr>
                                        <p:cTn id="8" dur="500" fill="hold"/>
                                        <p:tgtEl>
                                          <p:spTgt spid="12800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5"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17410" name="Picture 2" descr="Untitled-12"/>
          <p:cNvPicPr>
            <a:picLocks noChangeAspect="1"/>
          </p:cNvPicPr>
          <p:nvPr/>
        </p:nvPicPr>
        <p:blipFill>
          <a:blip r:embed="rId1"/>
          <a:stretch>
            <a:fillRect/>
          </a:stretch>
        </p:blipFill>
        <p:spPr>
          <a:xfrm>
            <a:off x="38100" y="292100"/>
            <a:ext cx="8639175" cy="6184900"/>
          </a:xfrm>
          <a:prstGeom prst="rect">
            <a:avLst/>
          </a:prstGeom>
          <a:noFill/>
          <a:ln w="9525">
            <a:noFill/>
          </a:ln>
        </p:spPr>
      </p:pic>
      <p:sp>
        <p:nvSpPr>
          <p:cNvPr id="116739" name="Text Box 3"/>
          <p:cNvSpPr txBox="1"/>
          <p:nvPr/>
        </p:nvSpPr>
        <p:spPr>
          <a:xfrm>
            <a:off x="2057400" y="5316538"/>
            <a:ext cx="5119688" cy="523875"/>
          </a:xfrm>
          <a:prstGeom prst="rect">
            <a:avLst/>
          </a:prstGeom>
          <a:noFill/>
          <a:ln w="9525">
            <a:noFill/>
          </a:ln>
        </p:spPr>
        <p:txBody>
          <a:bodyPr>
            <a:spAutoFit/>
          </a:bodyPr>
          <a:p>
            <a:pPr algn="ctr">
              <a:spcBef>
                <a:spcPct val="50000"/>
              </a:spcBef>
            </a:pPr>
            <a:r>
              <a:rPr sz="2800" b="1" dirty="0">
                <a:solidFill>
                  <a:srgbClr val="0000FF"/>
                </a:solidFill>
                <a:latin typeface="Times New Roman" panose="02020603050405020304" pitchFamily="18" charset="0"/>
                <a:cs typeface="Times New Roman" panose="02020603050405020304" pitchFamily="18" charset="0"/>
              </a:rPr>
              <a:t>THUẦN  VOI  RA TRẬN</a:t>
            </a:r>
            <a:endParaRPr sz="2800" b="1" dirty="0">
              <a:solidFill>
                <a:srgbClr val="0000FF"/>
              </a:solidFill>
              <a:latin typeface="Times New Roman" panose="02020603050405020304" pitchFamily="18" charset="0"/>
              <a:ea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16739"/>
                                        </p:tgtEl>
                                        <p:attrNameLst>
                                          <p:attrName>style.visibility</p:attrName>
                                        </p:attrNameLst>
                                      </p:cBhvr>
                                      <p:to>
                                        <p:strVal val="visible"/>
                                      </p:to>
                                    </p:set>
                                    <p:anim calcmode="lin" valueType="num">
                                      <p:cBhvr>
                                        <p:cTn id="7" dur="1000" fill="hold"/>
                                        <p:tgtEl>
                                          <p:spTgt spid="116739"/>
                                        </p:tgtEl>
                                        <p:attrNameLst>
                                          <p:attrName>ppt_x</p:attrName>
                                        </p:attrNameLst>
                                      </p:cBhvr>
                                      <p:tavLst>
                                        <p:tav tm="0">
                                          <p:val>
                                            <p:strVal val="#ppt_x-.2"/>
                                          </p:val>
                                        </p:tav>
                                        <p:tav tm="100000">
                                          <p:val>
                                            <p:strVal val="#ppt_x"/>
                                          </p:val>
                                        </p:tav>
                                      </p:tavLst>
                                    </p:anim>
                                    <p:anim calcmode="lin" valueType="num">
                                      <p:cBhvr>
                                        <p:cTn id="8" dur="1000" fill="hold"/>
                                        <p:tgtEl>
                                          <p:spTgt spid="116739"/>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67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9"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18434" name="Picture 4" descr="Untitled-14"/>
          <p:cNvPicPr>
            <a:picLocks noChangeAspect="1"/>
          </p:cNvPicPr>
          <p:nvPr/>
        </p:nvPicPr>
        <p:blipFill>
          <a:blip r:embed="rId1"/>
          <a:stretch>
            <a:fillRect/>
          </a:stretch>
        </p:blipFill>
        <p:spPr>
          <a:xfrm>
            <a:off x="0" y="838200"/>
            <a:ext cx="4381500" cy="4648200"/>
          </a:xfrm>
          <a:prstGeom prst="rect">
            <a:avLst/>
          </a:prstGeom>
          <a:noFill/>
          <a:ln w="9525">
            <a:noFill/>
          </a:ln>
        </p:spPr>
      </p:pic>
      <p:sp>
        <p:nvSpPr>
          <p:cNvPr id="115717" name="Text Box 5"/>
          <p:cNvSpPr txBox="1"/>
          <p:nvPr/>
        </p:nvSpPr>
        <p:spPr>
          <a:xfrm>
            <a:off x="0" y="6019800"/>
            <a:ext cx="9144000" cy="427038"/>
          </a:xfrm>
          <a:prstGeom prst="rect">
            <a:avLst/>
          </a:prstGeom>
          <a:gradFill rotWithShape="1">
            <a:gsLst>
              <a:gs pos="0">
                <a:schemeClr val="bg1"/>
              </a:gs>
              <a:gs pos="100000">
                <a:srgbClr val="FFFF00"/>
              </a:gs>
            </a:gsLst>
            <a:path path="shape">
              <a:fillToRect l="50000" t="50000" r="50000" b="50000"/>
            </a:path>
            <a:tileRect/>
          </a:gradFill>
          <a:ln w="9525">
            <a:noFill/>
          </a:ln>
        </p:spPr>
        <p:txBody>
          <a:bodyPr>
            <a:spAutoFit/>
          </a:bodyPr>
          <a:p>
            <a:pPr algn="ctr">
              <a:spcBef>
                <a:spcPct val="50000"/>
              </a:spcBef>
            </a:pPr>
            <a:r>
              <a:rPr sz="2200" b="1" dirty="0">
                <a:solidFill>
                  <a:srgbClr val="0000FF"/>
                </a:solidFill>
                <a:latin typeface="Times New Roman" panose="02020603050405020304" pitchFamily="18" charset="0"/>
              </a:rPr>
              <a:t>HAI BÀ TRƯNG LÀM LỄ TẾ TRỜI ĐẤT RA QUÂN GIẾT GIẶC</a:t>
            </a:r>
            <a:endParaRPr sz="2200" b="1" dirty="0">
              <a:solidFill>
                <a:srgbClr val="0000FF"/>
              </a:solidFill>
              <a:latin typeface="Times New Roman" panose="02020603050405020304" pitchFamily="18" charset="0"/>
            </a:endParaRPr>
          </a:p>
        </p:txBody>
      </p:sp>
      <p:pic>
        <p:nvPicPr>
          <p:cNvPr id="18436" name="Picture 7" descr="Untitled-15 copy"/>
          <p:cNvPicPr>
            <a:picLocks noChangeAspect="1"/>
          </p:cNvPicPr>
          <p:nvPr/>
        </p:nvPicPr>
        <p:blipFill>
          <a:blip r:embed="rId2"/>
          <a:stretch>
            <a:fillRect/>
          </a:stretch>
        </p:blipFill>
        <p:spPr>
          <a:xfrm>
            <a:off x="4495800" y="838200"/>
            <a:ext cx="4648200" cy="459105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5717"/>
                                        </p:tgtEl>
                                        <p:attrNameLst>
                                          <p:attrName>style.visibility</p:attrName>
                                        </p:attrNameLst>
                                      </p:cBhvr>
                                      <p:to>
                                        <p:strVal val="visible"/>
                                      </p:to>
                                    </p:set>
                                    <p:anim calcmode="lin" valueType="num">
                                      <p:cBhvr>
                                        <p:cTn id="7" dur="500" fill="hold"/>
                                        <p:tgtEl>
                                          <p:spTgt spid="115717"/>
                                        </p:tgtEl>
                                        <p:attrNameLst>
                                          <p:attrName>ppt_w</p:attrName>
                                        </p:attrNameLst>
                                      </p:cBhvr>
                                      <p:tavLst>
                                        <p:tav tm="0">
                                          <p:val>
                                            <p:fltVal val="0.000000"/>
                                          </p:val>
                                        </p:tav>
                                        <p:tav tm="100000">
                                          <p:val>
                                            <p:strVal val="#ppt_w"/>
                                          </p:val>
                                        </p:tav>
                                      </p:tavLst>
                                    </p:anim>
                                    <p:anim calcmode="lin" valueType="num">
                                      <p:cBhvr>
                                        <p:cTn id="8" dur="500" fill="hold"/>
                                        <p:tgtEl>
                                          <p:spTgt spid="115717"/>
                                        </p:tgtEl>
                                        <p:attrNameLst>
                                          <p:attrName>ppt_h</p:attrName>
                                        </p:attrNameLst>
                                      </p:cBhvr>
                                      <p:tavLst>
                                        <p:tav tm="0">
                                          <p:val>
                                            <p:fltVal val="0.000000"/>
                                          </p:val>
                                        </p:tav>
                                        <p:tav tm="100000">
                                          <p:val>
                                            <p:strVal val="#ppt_h"/>
                                          </p:val>
                                        </p:tav>
                                      </p:tavLst>
                                    </p:anim>
                                    <p:animEffect transition="in" filter="fade">
                                      <p:cBhvr>
                                        <p:cTn id="9" dur="500"/>
                                        <p:tgtEl>
                                          <p:spTgt spid="115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itle 5"/>
          <p:cNvSpPr>
            <a:spLocks noGrp="1"/>
          </p:cNvSpPr>
          <p:nvPr>
            <p:ph type="title"/>
          </p:nvPr>
        </p:nvSpPr>
        <p:spPr/>
        <p:txBody>
          <a:bodyPr/>
          <a:p>
            <a:endParaRPr lang="en-US"/>
          </a:p>
        </p:txBody>
      </p:sp>
      <p:sp>
        <p:nvSpPr>
          <p:cNvPr id="7" name="Text Placeholder 6"/>
          <p:cNvSpPr>
            <a:spLocks noGrp="1"/>
          </p:cNvSpPr>
          <p:nvPr>
            <p:ph type="body" sz="half" idx="1"/>
          </p:nvPr>
        </p:nvSpPr>
        <p:spPr/>
        <p:txBody>
          <a:bodyPr/>
          <a:p>
            <a:endParaRPr lang="en-US"/>
          </a:p>
        </p:txBody>
      </p:sp>
      <p:sp>
        <p:nvSpPr>
          <p:cNvPr id="8" name="Content Placeholder 7"/>
          <p:cNvSpPr>
            <a:spLocks noGrp="1"/>
          </p:cNvSpPr>
          <p:nvPr>
            <p:ph sz="quarter" idx="3"/>
          </p:nvPr>
        </p:nvSpPr>
        <p:spPr/>
        <p:txBody>
          <a:bodyPr/>
          <a:p>
            <a:endParaRPr lang="en-US"/>
          </a:p>
        </p:txBody>
      </p:sp>
      <p:pic>
        <p:nvPicPr>
          <p:cNvPr id="100" name="Content Placeholder 99"/>
          <p:cNvPicPr>
            <a:picLocks noChangeAspect="1"/>
          </p:cNvPicPr>
          <p:nvPr>
            <p:ph sz="quarter" idx="2"/>
          </p:nvPr>
        </p:nvPicPr>
        <p:blipFill>
          <a:blip r:embed="rId1"/>
          <a:stretch>
            <a:fillRect/>
          </a:stretch>
        </p:blipFill>
        <p:spPr>
          <a:xfrm>
            <a:off x="2560320" y="1600200"/>
            <a:ext cx="3898900" cy="218630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linds(horizontal)">
                                      <p:cBhvr>
                                        <p:cTn id="7"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35842" name="Picture 2" descr="Kết quả hình ảnh cho tranh dân gian đông hồ hai bà trưng cưỡi voi ra trận"/>
          <p:cNvPicPr>
            <a:picLocks noChangeAspect="1"/>
          </p:cNvPicPr>
          <p:nvPr/>
        </p:nvPicPr>
        <p:blipFill>
          <a:blip r:embed="rId1"/>
          <a:stretch>
            <a:fillRect/>
          </a:stretch>
        </p:blipFill>
        <p:spPr>
          <a:xfrm>
            <a:off x="0" y="0"/>
            <a:ext cx="5257800" cy="6858000"/>
          </a:xfrm>
          <a:prstGeom prst="rect">
            <a:avLst/>
          </a:prstGeom>
          <a:noFill/>
          <a:ln w="9525">
            <a:noFill/>
          </a:ln>
        </p:spPr>
      </p:pic>
      <p:sp>
        <p:nvSpPr>
          <p:cNvPr id="6" name="TextBox 5"/>
          <p:cNvSpPr txBox="1"/>
          <p:nvPr/>
        </p:nvSpPr>
        <p:spPr>
          <a:xfrm>
            <a:off x="5257800" y="211138"/>
            <a:ext cx="3810000" cy="5507990"/>
          </a:xfrm>
          <a:prstGeom prst="rect">
            <a:avLst/>
          </a:prstGeom>
          <a:noFill/>
        </p:spPr>
        <p:txBody>
          <a:bodyPr>
            <a:spAutoFit/>
          </a:bodyPr>
          <a:p>
            <a:pPr algn="just">
              <a:buNone/>
            </a:pPr>
            <a:endParaRPr lang="vi-VN" altLang="x-none" sz="3200" b="1" dirty="0">
              <a:solidFill>
                <a:srgbClr val="C00000"/>
              </a:solidFill>
              <a:latin typeface="Times New Roman" panose="02020603050405020304" pitchFamily="18" charset="0"/>
              <a:cs typeface="Times New Roman" panose="02020603050405020304" pitchFamily="18" charset="0"/>
            </a:endParaRPr>
          </a:p>
          <a:p>
            <a:pPr algn="just">
              <a:buNone/>
            </a:pPr>
            <a:endParaRPr lang="vi-VN" altLang="x-none" sz="3200" dirty="0">
              <a:latin typeface="Times New Roman" panose="02020603050405020304" pitchFamily="18" charset="0"/>
              <a:cs typeface="Times New Roman" panose="02020603050405020304" pitchFamily="18" charset="0"/>
            </a:endParaRPr>
          </a:p>
          <a:p>
            <a:pPr algn="just">
              <a:buChar char="-"/>
            </a:pPr>
            <a:r>
              <a:rPr lang="vi-VN" altLang="x-none" sz="3200" b="1" i="1" dirty="0">
                <a:latin typeface="Times New Roman" panose="02020603050405020304" pitchFamily="18" charset="0"/>
                <a:cs typeface="Times New Roman" panose="02020603050405020304" pitchFamily="18" charset="0"/>
              </a:rPr>
              <a:t>Trong tranh vẽ những gì</a:t>
            </a:r>
            <a:r>
              <a:rPr lang="en-US" altLang="vi-VN" sz="3200" b="1" i="1" dirty="0">
                <a:latin typeface="Times New Roman" panose="02020603050405020304" pitchFamily="18" charset="0"/>
                <a:cs typeface="Times New Roman" panose="02020603050405020304" pitchFamily="18" charset="0"/>
              </a:rPr>
              <a:t>?</a:t>
            </a:r>
            <a:endParaRPr lang="vi-VN" altLang="x-none" sz="3200" b="1" i="1" dirty="0">
              <a:latin typeface="Times New Roman" panose="02020603050405020304" pitchFamily="18" charset="0"/>
              <a:cs typeface="Times New Roman" panose="02020603050405020304" pitchFamily="18" charset="0"/>
            </a:endParaRPr>
          </a:p>
          <a:p>
            <a:pPr algn="just">
              <a:buNone/>
            </a:pPr>
            <a:r>
              <a:rPr sz="3200" b="1" i="1" dirty="0">
                <a:latin typeface="Times New Roman" panose="02020603050405020304" pitchFamily="18" charset="0"/>
                <a:cs typeface="Times New Roman" panose="02020603050405020304" pitchFamily="18" charset="0"/>
              </a:rPr>
              <a:t>- </a:t>
            </a:r>
            <a:r>
              <a:rPr lang="vi-VN" altLang="x-none" sz="3200" b="1" i="1" dirty="0">
                <a:latin typeface="Times New Roman" panose="02020603050405020304" pitchFamily="18" charset="0"/>
                <a:cs typeface="Times New Roman" panose="02020603050405020304" pitchFamily="18" charset="0"/>
              </a:rPr>
              <a:t> Tư thế v</a:t>
            </a:r>
            <a:r>
              <a:rPr lang="vi-VN" altLang="x-none" sz="3200" b="1" i="1" dirty="0">
                <a:latin typeface="Times New Roman" panose="02020603050405020304" pitchFamily="18" charset="0"/>
                <a:ea typeface="Times New Roman" panose="02020603050405020304" pitchFamily="18" charset="0"/>
              </a:rPr>
              <a:t>à</a:t>
            </a:r>
            <a:r>
              <a:rPr lang="vi-VN" altLang="x-none" sz="3200" b="1" i="1" dirty="0">
                <a:latin typeface="Times New Roman" panose="02020603050405020304" pitchFamily="18" charset="0"/>
                <a:cs typeface="Times New Roman" panose="02020603050405020304" pitchFamily="18" charset="0"/>
              </a:rPr>
              <a:t> trang phục của Hai B</a:t>
            </a:r>
            <a:r>
              <a:rPr lang="vi-VN" altLang="x-none" sz="3200" b="1" i="1" dirty="0">
                <a:latin typeface="Times New Roman" panose="02020603050405020304" pitchFamily="18" charset="0"/>
                <a:ea typeface="Times New Roman" panose="02020603050405020304" pitchFamily="18" charset="0"/>
              </a:rPr>
              <a:t>à</a:t>
            </a:r>
            <a:r>
              <a:rPr lang="vi-VN" altLang="x-none" sz="3200" b="1" i="1" dirty="0">
                <a:latin typeface="Times New Roman" panose="02020603050405020304" pitchFamily="18" charset="0"/>
                <a:cs typeface="Times New Roman" panose="02020603050405020304" pitchFamily="18" charset="0"/>
              </a:rPr>
              <a:t> Trưng  ra sao?</a:t>
            </a:r>
            <a:endParaRPr lang="vi-VN" altLang="x-none" sz="3200" b="1" i="1" dirty="0">
              <a:latin typeface="Times New Roman" panose="02020603050405020304" pitchFamily="18" charset="0"/>
              <a:cs typeface="Times New Roman" panose="02020603050405020304" pitchFamily="18" charset="0"/>
            </a:endParaRPr>
          </a:p>
          <a:p>
            <a:pPr algn="just">
              <a:buChar char="-"/>
            </a:pPr>
            <a:r>
              <a:rPr lang="vi-VN" altLang="x-none" sz="3200" b="1" i="1" dirty="0">
                <a:latin typeface="Times New Roman" panose="02020603050405020304" pitchFamily="18" charset="0"/>
                <a:cs typeface="Times New Roman" panose="02020603050405020304" pitchFamily="18" charset="0"/>
              </a:rPr>
              <a:t>Em thấy khí thế của quân ta như thế n</a:t>
            </a:r>
            <a:r>
              <a:rPr lang="vi-VN" altLang="x-none" sz="3200" b="1" i="1" dirty="0">
                <a:latin typeface="Times New Roman" panose="02020603050405020304" pitchFamily="18" charset="0"/>
                <a:ea typeface="Times New Roman" panose="02020603050405020304" pitchFamily="18" charset="0"/>
              </a:rPr>
              <a:t>à</a:t>
            </a:r>
            <a:r>
              <a:rPr lang="vi-VN" altLang="x-none" sz="3200" b="1" i="1" dirty="0">
                <a:latin typeface="Times New Roman" panose="02020603050405020304" pitchFamily="18" charset="0"/>
                <a:cs typeface="Times New Roman" panose="02020603050405020304" pitchFamily="18" charset="0"/>
              </a:rPr>
              <a:t>o?</a:t>
            </a:r>
            <a:endParaRPr lang="vi-VN" altLang="x-none" sz="3200" b="1" i="1" dirty="0">
              <a:latin typeface="Times New Roman" panose="02020603050405020304" pitchFamily="18" charset="0"/>
              <a:cs typeface="Times New Roman" panose="02020603050405020304" pitchFamily="18" charset="0"/>
            </a:endParaRPr>
          </a:p>
          <a:p>
            <a:pPr algn="just">
              <a:buChar char="-"/>
            </a:pPr>
            <a:r>
              <a:rPr lang="vi-VN" altLang="x-none" sz="3200" b="1" i="1" dirty="0">
                <a:latin typeface="Times New Roman" panose="02020603050405020304" pitchFamily="18" charset="0"/>
                <a:cs typeface="Times New Roman" panose="02020603050405020304" pitchFamily="18" charset="0"/>
              </a:rPr>
              <a:t>Tướng lĩnh v</a:t>
            </a:r>
            <a:r>
              <a:rPr lang="vi-VN" altLang="x-none" sz="3200" b="1" i="1" dirty="0">
                <a:latin typeface="Times New Roman" panose="02020603050405020304" pitchFamily="18" charset="0"/>
                <a:ea typeface="Times New Roman" panose="02020603050405020304" pitchFamily="18" charset="0"/>
              </a:rPr>
              <a:t>à</a:t>
            </a:r>
            <a:r>
              <a:rPr lang="vi-VN" altLang="x-none" sz="3200" b="1" i="1" dirty="0">
                <a:latin typeface="Times New Roman" panose="02020603050405020304" pitchFamily="18" charset="0"/>
                <a:cs typeface="Times New Roman" panose="02020603050405020304" pitchFamily="18" charset="0"/>
              </a:rPr>
              <a:t> quân giặc ra sao?</a:t>
            </a:r>
            <a:endParaRPr sz="3200" b="1" i="1" dirty="0">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5842"/>
                                        </p:tgtEl>
                                        <p:attrNameLst>
                                          <p:attrName>style.visibility</p:attrName>
                                        </p:attrNameLst>
                                      </p:cBhvr>
                                      <p:to>
                                        <p:strVal val="visible"/>
                                      </p:to>
                                    </p:set>
                                    <p:animEffect transition="in" filter="wheel(1)">
                                      <p:cBhvr>
                                        <p:cTn id="7" dur="2000"/>
                                        <p:tgtEl>
                                          <p:spTgt spid="3584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itle 5"/>
          <p:cNvSpPr>
            <a:spLocks noGrp="1"/>
          </p:cNvSpPr>
          <p:nvPr>
            <p:ph type="title"/>
          </p:nvPr>
        </p:nvSpPr>
        <p:spPr/>
        <p:txBody>
          <a:bodyPr/>
          <a:p>
            <a:endParaRPr lang="en-US"/>
          </a:p>
        </p:txBody>
      </p:sp>
      <p:sp>
        <p:nvSpPr>
          <p:cNvPr id="7" name="Text Placeholder 6"/>
          <p:cNvSpPr>
            <a:spLocks noGrp="1"/>
          </p:cNvSpPr>
          <p:nvPr>
            <p:ph type="body" sz="half" idx="1"/>
          </p:nvPr>
        </p:nvSpPr>
        <p:spPr/>
        <p:txBody>
          <a:bodyPr/>
          <a:p>
            <a:endParaRPr lang="en-US"/>
          </a:p>
        </p:txBody>
      </p:sp>
      <p:sp>
        <p:nvSpPr>
          <p:cNvPr id="8" name="Content Placeholder 7"/>
          <p:cNvSpPr>
            <a:spLocks noGrp="1"/>
          </p:cNvSpPr>
          <p:nvPr>
            <p:ph sz="quarter" idx="3"/>
          </p:nvPr>
        </p:nvSpPr>
        <p:spPr/>
        <p:txBody>
          <a:bodyPr/>
          <a:p>
            <a:endParaRPr lang="en-US"/>
          </a:p>
        </p:txBody>
      </p:sp>
      <p:pic>
        <p:nvPicPr>
          <p:cNvPr id="101" name="Content Placeholder 100"/>
          <p:cNvPicPr>
            <a:picLocks noChangeAspect="1"/>
          </p:cNvPicPr>
          <p:nvPr>
            <p:ph sz="quarter" idx="2"/>
          </p:nvPr>
        </p:nvPicPr>
        <p:blipFill>
          <a:blip r:embed="rId1"/>
          <a:stretch>
            <a:fillRect/>
          </a:stretch>
        </p:blipFill>
        <p:spPr>
          <a:xfrm>
            <a:off x="2743200" y="1295400"/>
            <a:ext cx="3312160" cy="201041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500" fill="hold"/>
                                        <p:tgtEl>
                                          <p:spTgt spid="101"/>
                                        </p:tgtEl>
                                        <p:attrNameLst>
                                          <p:attrName>ppt_x</p:attrName>
                                        </p:attrNameLst>
                                      </p:cBhvr>
                                      <p:tavLst>
                                        <p:tav tm="0">
                                          <p:val>
                                            <p:strVal val="#ppt_x"/>
                                          </p:val>
                                        </p:tav>
                                        <p:tav tm="100000">
                                          <p:val>
                                            <p:strVal val="#ppt_x"/>
                                          </p:val>
                                        </p:tav>
                                      </p:tavLst>
                                    </p:anim>
                                    <p:anim calcmode="lin" valueType="num">
                                      <p:cBhvr additive="base">
                                        <p:cTn id="8"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Em Yêu Trường Em ♥ Nhạc Thiếu Nhi Vui Nhộn Hay Nhất">
            <a:hlinkClick r:id="" action="ppaction://media"/>
          </p:cNvPr>
          <p:cNvPicPr/>
          <p:nvPr>
            <p:ph idx="1"/>
            <a:videoFile r:link="rId1"/>
            <p:extLst>
              <p:ext uri="{DAA4B4D4-6D71-4841-9C94-3DE7FCFB9230}">
                <p14:media xmlns:p14="http://schemas.microsoft.com/office/powerpoint/2010/main" r:link="rId2"/>
              </p:ext>
            </p:extLst>
          </p:nvPr>
        </p:nvPicPr>
        <p:blipFill>
          <a:blip r:embed="rId3"/>
          <a:stretch>
            <a:fillRect/>
          </a:stretch>
        </p:blipFill>
        <p:spPr>
          <a:xfrm>
            <a:off x="548922" y="1600200"/>
            <a:ext cx="8046156" cy="45259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50"/>
    </mc:Choice>
    <mc:Fallback>
      <p:transition spd="med"/>
    </mc:Fallback>
  </mc:AlternateContent>
  <p:timing>
    <p:tnLst>
      <p:par>
        <p:cTn id="1" dur="indefinite" restart="never" nodeType="tmRoot">
          <p:childTnLst>
            <p:video fullScrn="0">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Content Placeholder 2"/>
          <p:cNvSpPr>
            <a:spLocks noGrp="1"/>
          </p:cNvSpPr>
          <p:nvPr>
            <p:ph sz="quarter" idx="1"/>
          </p:nvPr>
        </p:nvSpPr>
        <p:spPr>
          <a:xfrm>
            <a:off x="152400" y="152400"/>
            <a:ext cx="8845550" cy="5581015"/>
          </a:xfrm>
        </p:spPr>
        <p:txBody>
          <a:bodyPr/>
          <a:p>
            <a:pPr marL="0" indent="0">
              <a:buNone/>
            </a:pPr>
            <a:endParaRPr lang="en-US" sz="1400"/>
          </a:p>
          <a:p>
            <a:r>
              <a:rPr lang="en-US" sz="1400"/>
              <a:t>Câu 1:Em hãy khoanh tròn vào chữ cái trước đáp án đúng:Cuộc khởi nghĩa Hai Bà Trưng nổ ra ở đâu? </a:t>
            </a:r>
            <a:endParaRPr lang="en-US" sz="1400"/>
          </a:p>
          <a:p>
            <a:r>
              <a:rPr lang="en-US" sz="1400"/>
              <a:t> a)  Cửa sông Hát (Hát Môn) </a:t>
            </a:r>
            <a:endParaRPr lang="en-US" sz="1400"/>
          </a:p>
          <a:p>
            <a:r>
              <a:rPr lang="en-US" sz="1400"/>
              <a:t> b) Cửa sông Hồng  </a:t>
            </a:r>
            <a:endParaRPr lang="en-US" sz="1400"/>
          </a:p>
          <a:p>
            <a:r>
              <a:rPr lang="en-US" sz="1400"/>
              <a:t> c) Cửa sông Mã </a:t>
            </a:r>
            <a:endParaRPr lang="en-US" sz="1400"/>
          </a:p>
          <a:p>
            <a:r>
              <a:rPr lang="en-US" sz="1400"/>
              <a:t> d) Cửa sông Cửu Long</a:t>
            </a:r>
            <a:endParaRPr lang="en-US" sz="1400"/>
          </a:p>
          <a:p>
            <a:endParaRPr lang="en-US" sz="1400"/>
          </a:p>
          <a:p>
            <a:r>
              <a:rPr lang="en-US" sz="1400"/>
              <a:t>Câu 2: Em hãy khoanh tròn vào chữ cái trước đáp án đúng:Cuộc khởi nghĩa Hai Bà Trưng nổ vào thời gian nào?</a:t>
            </a:r>
            <a:endParaRPr lang="en-US" sz="1400"/>
          </a:p>
          <a:p>
            <a:r>
              <a:rPr lang="en-US" sz="1400"/>
              <a:t>a)Mùa xuân năm 179 TCN</a:t>
            </a:r>
            <a:endParaRPr lang="en-US" sz="1400"/>
          </a:p>
          <a:p>
            <a:r>
              <a:rPr lang="en-US" sz="1400"/>
              <a:t>b)Mùa xuân năm 40</a:t>
            </a:r>
            <a:endParaRPr lang="en-US" sz="1400"/>
          </a:p>
          <a:p>
            <a:r>
              <a:rPr lang="en-US" sz="1400"/>
              <a:t>c)Mùa xuân năm 43</a:t>
            </a:r>
            <a:endParaRPr lang="en-US" sz="1400"/>
          </a:p>
          <a:p>
            <a:r>
              <a:rPr lang="en-US" sz="1400"/>
              <a:t>d)Mùa thu năm 40</a:t>
            </a:r>
            <a:endParaRPr lang="en-US" sz="1400"/>
          </a:p>
          <a:p>
            <a:endParaRPr lang="en-US" sz="1400"/>
          </a:p>
          <a:p>
            <a:r>
              <a:rPr lang="en-US" sz="1400"/>
              <a:t>Câu 3:Điền từ thích hợp vào chỗ chấm: </a:t>
            </a:r>
            <a:endParaRPr lang="en-US" sz="1400"/>
          </a:p>
          <a:p>
            <a:r>
              <a:rPr lang="en-US" sz="1400"/>
              <a:t>  Mùa xuân năm 40, từ cửa sông…………………….., Hai Bà Trưng phất cờ khởi nghĩa.  Nghĩa quân nhanh chóng làm chủ…………………………..Từ Mê Linh, nghĩa quân tiến xuống đánh chiếm……………………………….; rồi từ Cổ Loa tấn công……………………………….trung tâm của chính quyền đô hộ.</a:t>
            </a:r>
            <a:endParaRPr lang="en-US" sz="1400"/>
          </a:p>
          <a:p>
            <a:endParaRPr lang="en-US" sz="1400"/>
          </a:p>
          <a:p>
            <a:r>
              <a:rPr lang="en-US" sz="1400"/>
              <a:t>Câu 4: Khi nghĩa quân đánh chiếm thành Luy Lâu, quân Hán như thế nào?</a:t>
            </a:r>
            <a:endParaRPr lang="en-US" sz="1400"/>
          </a:p>
          <a:p>
            <a:r>
              <a:rPr lang="en-US" sz="1400"/>
              <a:t>  Quân Hán chống cự lại và chiến thắng quân ta.</a:t>
            </a:r>
            <a:endParaRPr lang="en-US" sz="1400"/>
          </a:p>
          <a:p>
            <a:r>
              <a:rPr lang="en-US" sz="1400"/>
              <a:t>  Quân Hán chống cự quyết liệt nhưng vẫn bị thua quân ta.</a:t>
            </a:r>
            <a:endParaRPr lang="en-US" sz="1400"/>
          </a:p>
          <a:p>
            <a:r>
              <a:rPr lang="en-US" sz="1400"/>
              <a:t>  Quân Hán không dám chống cự, bỏ hết của cải, vũ khí lo chạy thoát thân.Tô Định sợ hãi đã cắt tóc, cạo râu, mặc giả thường dân, lẩn vào đám tàn quân trốn về Trung Quốc.</a:t>
            </a:r>
            <a:endParaRPr lang="en-US" sz="1400"/>
          </a:p>
        </p:txBody>
      </p:sp>
      <p:sp>
        <p:nvSpPr>
          <p:cNvPr id="8" name="Rectangles 7"/>
          <p:cNvSpPr/>
          <p:nvPr/>
        </p:nvSpPr>
        <p:spPr>
          <a:xfrm>
            <a:off x="381000" y="4343400"/>
            <a:ext cx="152400" cy="152400"/>
          </a:xfrm>
          <a:prstGeom prst="rect">
            <a:avLst/>
          </a:prstGeom>
          <a:noFill/>
          <a:ln w="9525"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none" lIns="91440" tIns="45720" rIns="91440" bIns="45720" numCol="1" anchor="ctr"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9" name="Rectangles 8"/>
          <p:cNvSpPr/>
          <p:nvPr/>
        </p:nvSpPr>
        <p:spPr>
          <a:xfrm>
            <a:off x="381000" y="4495800"/>
            <a:ext cx="152400" cy="152400"/>
          </a:xfrm>
          <a:prstGeom prst="rect">
            <a:avLst/>
          </a:prstGeom>
          <a:noFill/>
          <a:ln w="9525"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none" lIns="91440" tIns="45720" rIns="91440" bIns="45720" numCol="1" anchor="ctr"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10" name="Rectangles 9"/>
          <p:cNvSpPr/>
          <p:nvPr/>
        </p:nvSpPr>
        <p:spPr>
          <a:xfrm>
            <a:off x="381000" y="4648200"/>
            <a:ext cx="152400" cy="152400"/>
          </a:xfrm>
          <a:prstGeom prst="rect">
            <a:avLst/>
          </a:prstGeom>
          <a:noFill/>
          <a:ln w="9525"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none" lIns="91440" tIns="45720" rIns="91440" bIns="45720" numCol="1" anchor="ctr"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Content Placeholder 2"/>
          <p:cNvSpPr>
            <a:spLocks noGrp="1"/>
          </p:cNvSpPr>
          <p:nvPr>
            <p:ph sz="quarter" idx="1"/>
          </p:nvPr>
        </p:nvSpPr>
        <p:spPr>
          <a:xfrm>
            <a:off x="152400" y="152400"/>
            <a:ext cx="8845550" cy="5581015"/>
          </a:xfrm>
        </p:spPr>
        <p:txBody>
          <a:bodyPr/>
          <a:p>
            <a:pPr marL="0" indent="0">
              <a:buNone/>
            </a:pPr>
            <a:endParaRPr lang="en-US" sz="1200"/>
          </a:p>
          <a:p>
            <a:r>
              <a:rPr lang="en-US" sz="1400"/>
              <a:t>Câu 1:Em hãy khoanh tròn vào chữ cái trước đáp án đúng:Cuộc khởi nghĩa Hai Bà Trưng nổ ra ở đâu? </a:t>
            </a:r>
            <a:endParaRPr lang="en-US" sz="1400"/>
          </a:p>
          <a:p>
            <a:r>
              <a:rPr lang="en-US" sz="1400"/>
              <a:t> a)  Cửa sông Hát (Hát Môn) </a:t>
            </a:r>
            <a:endParaRPr lang="en-US" sz="1400"/>
          </a:p>
          <a:p>
            <a:r>
              <a:rPr lang="en-US" sz="1400"/>
              <a:t> b) Cửa sông Hồng  </a:t>
            </a:r>
            <a:endParaRPr lang="en-US" sz="1400"/>
          </a:p>
          <a:p>
            <a:r>
              <a:rPr lang="en-US" sz="1400"/>
              <a:t> c) Cửa sông Mã </a:t>
            </a:r>
            <a:endParaRPr lang="en-US" sz="1400"/>
          </a:p>
          <a:p>
            <a:r>
              <a:rPr lang="en-US" sz="1400"/>
              <a:t> d) Cửa sông Cửu Long</a:t>
            </a:r>
            <a:endParaRPr lang="en-US" sz="1400"/>
          </a:p>
          <a:p>
            <a:endParaRPr lang="en-US" sz="1400"/>
          </a:p>
          <a:p>
            <a:r>
              <a:rPr lang="en-US" sz="1400"/>
              <a:t>Câu 2: Em hãy khoanh tròn vào chữ cái trước đáp án đúng:Cuộc khởi nghĩa Hai Bà Trưng nổ vào thời gian nào?</a:t>
            </a:r>
            <a:endParaRPr lang="en-US" sz="1400"/>
          </a:p>
          <a:p>
            <a:r>
              <a:rPr lang="en-US" sz="1400"/>
              <a:t>a) Mùa xuân năm 179 TCN</a:t>
            </a:r>
            <a:endParaRPr lang="en-US" sz="1400"/>
          </a:p>
          <a:p>
            <a:r>
              <a:rPr lang="en-US" sz="1400"/>
              <a:t>b) Mùa xuân năm 40</a:t>
            </a:r>
            <a:endParaRPr lang="en-US" sz="1400"/>
          </a:p>
          <a:p>
            <a:r>
              <a:rPr lang="en-US" sz="1400"/>
              <a:t>c) Mùa xuân năm 43</a:t>
            </a:r>
            <a:endParaRPr lang="en-US" sz="1400"/>
          </a:p>
          <a:p>
            <a:r>
              <a:rPr lang="en-US" sz="1400"/>
              <a:t>d) Mùa thu năm 40</a:t>
            </a:r>
            <a:endParaRPr lang="en-US" sz="1400"/>
          </a:p>
          <a:p>
            <a:endParaRPr lang="en-US" sz="1400"/>
          </a:p>
          <a:p>
            <a:r>
              <a:rPr lang="en-US" sz="1400"/>
              <a:t>Câu 3:Điền từ thích hợp vào chỗ chấm: </a:t>
            </a:r>
            <a:endParaRPr lang="en-US" sz="1400"/>
          </a:p>
          <a:p>
            <a:r>
              <a:rPr lang="en-US" sz="1400"/>
              <a:t>  Mùa xuân năm 40, từ cửa sông </a:t>
            </a:r>
            <a:r>
              <a:rPr lang="en-US" sz="1400">
                <a:solidFill>
                  <a:srgbClr val="FF0000"/>
                </a:solidFill>
              </a:rPr>
              <a:t>Hát (Hát Môn)</a:t>
            </a:r>
            <a:r>
              <a:rPr lang="en-US" sz="1400"/>
              <a:t>, Hai Bà Trưng phất cờ khởi nghĩa.  Nghĩa quân nhanh chóng làm chủ </a:t>
            </a:r>
            <a:r>
              <a:rPr lang="en-US" sz="1400">
                <a:solidFill>
                  <a:srgbClr val="FF0000"/>
                </a:solidFill>
              </a:rPr>
              <a:t>Mê Linh</a:t>
            </a:r>
            <a:r>
              <a:rPr lang="en-US" sz="1400"/>
              <a:t>.Từ Mê Linh, nghĩa quân tiến xuống đánh chiếm </a:t>
            </a:r>
            <a:r>
              <a:rPr lang="en-US" sz="1400">
                <a:solidFill>
                  <a:srgbClr val="FF0000"/>
                </a:solidFill>
              </a:rPr>
              <a:t>Cổ Loa</a:t>
            </a:r>
            <a:r>
              <a:rPr lang="en-US" sz="1400"/>
              <a:t>; rồi từ Cổ Loa tấn công </a:t>
            </a:r>
            <a:r>
              <a:rPr lang="en-US" sz="1400">
                <a:solidFill>
                  <a:srgbClr val="FF0000"/>
                </a:solidFill>
              </a:rPr>
              <a:t>Luy Lâu</a:t>
            </a:r>
            <a:r>
              <a:rPr lang="en-US" sz="1400"/>
              <a:t> trung tâm của chính quyền đô hộ.</a:t>
            </a:r>
            <a:endParaRPr lang="en-US" sz="1400"/>
          </a:p>
          <a:p>
            <a:endParaRPr lang="en-US" sz="1400"/>
          </a:p>
          <a:p>
            <a:r>
              <a:rPr lang="en-US" sz="1400"/>
              <a:t>Câu 4: Khi nghĩa quân đánh chiếm thành Luy Lâu, quân Hán như thế nào?</a:t>
            </a:r>
            <a:endParaRPr lang="en-US" sz="1400"/>
          </a:p>
          <a:p>
            <a:r>
              <a:rPr lang="en-US" sz="1400"/>
              <a:t>  Quân Hán chống cự lại và chiến thắng quân ta.</a:t>
            </a:r>
            <a:endParaRPr lang="en-US" sz="1400"/>
          </a:p>
          <a:p>
            <a:r>
              <a:rPr lang="en-US" sz="1400"/>
              <a:t>  Quân Hán chống cự quyết liệt nhưng vẫn bị thua quân ta.</a:t>
            </a:r>
            <a:endParaRPr lang="en-US" sz="1400"/>
          </a:p>
          <a:p>
            <a:r>
              <a:rPr lang="en-US" sz="1400"/>
              <a:t>  Quân Hán không dám chống cự, bỏ hết của cải, vũ khí lo chạy thoát thân.Tô Định sợ hãi đã cắt tóc, cạo râu, mặc giả thường dân, lẩn vào đám tàn quân trốn về Trung Quốc.</a:t>
            </a:r>
            <a:endParaRPr lang="en-US" sz="1400"/>
          </a:p>
        </p:txBody>
      </p:sp>
      <p:sp>
        <p:nvSpPr>
          <p:cNvPr id="2" name="Oval 1"/>
          <p:cNvSpPr/>
          <p:nvPr/>
        </p:nvSpPr>
        <p:spPr>
          <a:xfrm>
            <a:off x="609600" y="685800"/>
            <a:ext cx="228600" cy="228600"/>
          </a:xfrm>
          <a:prstGeom prst="ellipse">
            <a:avLst/>
          </a:prstGeom>
          <a:noFill/>
          <a:ln w="9525"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none" lIns="91440" tIns="45720" rIns="91440" bIns="45720" numCol="1" anchor="ctr"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4" name="Oval 3"/>
          <p:cNvSpPr/>
          <p:nvPr/>
        </p:nvSpPr>
        <p:spPr>
          <a:xfrm>
            <a:off x="533400" y="2667000"/>
            <a:ext cx="228600" cy="228600"/>
          </a:xfrm>
          <a:prstGeom prst="ellipse">
            <a:avLst/>
          </a:prstGeom>
          <a:noFill/>
          <a:ln w="9525"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none" lIns="91440" tIns="45720" rIns="91440" bIns="45720" numCol="1" anchor="ctr"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8" name="Rectangles 7"/>
          <p:cNvSpPr/>
          <p:nvPr/>
        </p:nvSpPr>
        <p:spPr>
          <a:xfrm>
            <a:off x="342900" y="5181600"/>
            <a:ext cx="152400" cy="152400"/>
          </a:xfrm>
          <a:prstGeom prst="rect">
            <a:avLst/>
          </a:prstGeom>
          <a:noFill/>
          <a:ln w="9525"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none" lIns="91440" tIns="45720" rIns="91440" bIns="45720" numCol="1" anchor="ctr"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9" name="Rectangles 8"/>
          <p:cNvSpPr/>
          <p:nvPr/>
        </p:nvSpPr>
        <p:spPr>
          <a:xfrm>
            <a:off x="342900" y="5410200"/>
            <a:ext cx="152400" cy="152400"/>
          </a:xfrm>
          <a:prstGeom prst="rect">
            <a:avLst/>
          </a:prstGeom>
          <a:noFill/>
          <a:ln w="9525"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none" lIns="91440" tIns="45720" rIns="91440" bIns="45720" numCol="1" anchor="ctr"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10" name="Rectangles 9"/>
          <p:cNvSpPr/>
          <p:nvPr/>
        </p:nvSpPr>
        <p:spPr>
          <a:xfrm>
            <a:off x="342900" y="5715000"/>
            <a:ext cx="152400" cy="152400"/>
          </a:xfrm>
          <a:prstGeom prst="rect">
            <a:avLst/>
          </a:prstGeom>
          <a:noFill/>
          <a:ln w="9525"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none" lIns="91440" tIns="45720" rIns="91440" bIns="45720" numCol="1" anchor="ctr"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cxnSp>
        <p:nvCxnSpPr>
          <p:cNvPr id="11" name="Straight Connector 10"/>
          <p:cNvCxnSpPr>
            <a:stCxn id="10" idx="1"/>
            <a:endCxn id="10" idx="2"/>
          </p:cNvCxnSpPr>
          <p:nvPr/>
        </p:nvCxnSpPr>
        <p:spPr>
          <a:xfrm>
            <a:off x="342900" y="5791200"/>
            <a:ext cx="76200" cy="76200"/>
          </a:xfrm>
          <a:prstGeom prst="line">
            <a:avLst/>
          </a:prstGeom>
          <a:solidFill>
            <a:schemeClr val="accent1"/>
          </a:solidFill>
          <a:ln w="9525" cap="flat" cmpd="sng" algn="ctr">
            <a:solidFill>
              <a:srgbClr val="FF0000"/>
            </a:solidFill>
            <a:prstDash val="solid"/>
            <a:round/>
            <a:headEnd type="none" w="med" len="med"/>
            <a:tailEnd type="none" w="med" len="med"/>
          </a:ln>
        </p:spPr>
      </p:cxnSp>
      <p:cxnSp>
        <p:nvCxnSpPr>
          <p:cNvPr id="12" name="Straight Connector 11"/>
          <p:cNvCxnSpPr/>
          <p:nvPr/>
        </p:nvCxnSpPr>
        <p:spPr>
          <a:xfrm flipV="1">
            <a:off x="419100" y="5715000"/>
            <a:ext cx="78740" cy="149860"/>
          </a:xfrm>
          <a:prstGeom prst="line">
            <a:avLst/>
          </a:prstGeom>
          <a:solidFill>
            <a:schemeClr val="accent1"/>
          </a:solidFill>
          <a:ln w="9525" cap="flat" cmpd="sng" algn="ctr">
            <a:solidFill>
              <a:srgbClr val="FF0000"/>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grpSp>
        <p:nvGrpSpPr>
          <p:cNvPr id="261136" name="Group 16"/>
          <p:cNvGrpSpPr/>
          <p:nvPr/>
        </p:nvGrpSpPr>
        <p:grpSpPr>
          <a:xfrm>
            <a:off x="0" y="6381750"/>
            <a:ext cx="9144000" cy="476250"/>
            <a:chOff x="0" y="4032"/>
            <a:chExt cx="5760" cy="300"/>
          </a:xfrm>
        </p:grpSpPr>
        <p:sp>
          <p:nvSpPr>
            <p:cNvPr id="261129" name="Text Box 9"/>
            <p:cNvSpPr txBox="1">
              <a:spLocks noChangeArrowheads="1"/>
            </p:cNvSpPr>
            <p:nvPr/>
          </p:nvSpPr>
          <p:spPr bwMode="auto">
            <a:xfrm>
              <a:off x="0" y="4051"/>
              <a:ext cx="5760" cy="269"/>
            </a:xfrm>
            <a:prstGeom prst="rect">
              <a:avLst/>
            </a:prstGeom>
            <a:gradFill rotWithShape="1">
              <a:gsLst>
                <a:gs pos="0">
                  <a:srgbClr val="FF00FF"/>
                </a:gs>
                <a:gs pos="50000">
                  <a:schemeClr val="bg1"/>
                </a:gs>
                <a:gs pos="100000">
                  <a:srgbClr val="FF00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algn="just" defTabSz="914400">
                <a:spcBef>
                  <a:spcPct val="50000"/>
                </a:spcBef>
                <a:buClrTx/>
                <a:buSzTx/>
                <a:buFontTx/>
                <a:buNone/>
                <a:defRPr/>
              </a:pPr>
              <a:r>
                <a:rPr kumimoji="0" lang="en-US" sz="2200" kern="1200" cap="none" spc="0" normalizeH="0" baseline="0" noProof="0" dirty="0">
                  <a:solidFill>
                    <a:srgbClr val="000000"/>
                  </a:solidFill>
                  <a:latin typeface="Times New Roman" panose="02020603050405020304" pitchFamily="18" charset="0"/>
                  <a:ea typeface="+mn-ea"/>
                  <a:cs typeface="Arial" panose="020B0604020202020204" pitchFamily="34" charset="0"/>
                </a:rPr>
                <a:t>        </a:t>
              </a:r>
              <a:r>
                <a:rPr kumimoji="0" lang="en-US" sz="2200" kern="1200" cap="none" spc="0" normalizeH="0" baseline="0" noProof="0" dirty="0" err="1">
                  <a:latin typeface="Times New Roman" panose="02020603050405020304" pitchFamily="18" charset="0"/>
                  <a:ea typeface="+mn-ea"/>
                  <a:cs typeface="Arial" panose="020B0604020202020204" pitchFamily="34" charset="0"/>
                </a:rPr>
                <a:t>Dựa</a:t>
              </a:r>
              <a:r>
                <a:rPr kumimoji="0" lang="en-US" sz="2200" kern="1200" cap="none" spc="0" normalizeH="0" baseline="0" noProof="0" dirty="0">
                  <a:latin typeface="Times New Roman" panose="02020603050405020304" pitchFamily="18" charset="0"/>
                  <a:ea typeface="+mn-ea"/>
                  <a:cs typeface="Arial" panose="020B0604020202020204" pitchFamily="34" charset="0"/>
                </a:rPr>
                <a:t> </a:t>
              </a:r>
              <a:r>
                <a:rPr kumimoji="0" lang="en-US" sz="2200" kern="1200" cap="none" spc="0" normalizeH="0" baseline="0" noProof="0" dirty="0" err="1">
                  <a:latin typeface="Times New Roman" panose="02020603050405020304" pitchFamily="18" charset="0"/>
                  <a:ea typeface="+mn-ea"/>
                  <a:cs typeface="Arial" panose="020B0604020202020204" pitchFamily="34" charset="0"/>
                </a:rPr>
                <a:t>vào</a:t>
              </a:r>
              <a:r>
                <a:rPr kumimoji="0" lang="en-US" sz="2200" kern="1200" cap="none" spc="0" normalizeH="0" baseline="0" noProof="0" dirty="0">
                  <a:latin typeface="Times New Roman" panose="02020603050405020304" pitchFamily="18" charset="0"/>
                  <a:ea typeface="+mn-ea"/>
                  <a:cs typeface="Arial" panose="020B0604020202020204" pitchFamily="34" charset="0"/>
                </a:rPr>
                <a:t> </a:t>
              </a:r>
              <a:r>
                <a:rPr kumimoji="0" lang="en-US" sz="2200" kern="1200" cap="none" spc="0" normalizeH="0" baseline="0" noProof="0" dirty="0" err="1">
                  <a:latin typeface="Times New Roman" panose="02020603050405020304" pitchFamily="18" charset="0"/>
                  <a:ea typeface="+mn-ea"/>
                  <a:cs typeface="Arial" panose="020B0604020202020204" pitchFamily="34" charset="0"/>
                </a:rPr>
                <a:t>lược</a:t>
              </a:r>
              <a:r>
                <a:rPr kumimoji="0" lang="en-US" sz="2200" kern="1200" cap="none" spc="0" normalizeH="0" baseline="0" noProof="0" dirty="0">
                  <a:latin typeface="Times New Roman" panose="02020603050405020304" pitchFamily="18" charset="0"/>
                  <a:ea typeface="+mn-ea"/>
                  <a:cs typeface="Arial" panose="020B0604020202020204" pitchFamily="34" charset="0"/>
                </a:rPr>
                <a:t> </a:t>
              </a:r>
              <a:r>
                <a:rPr kumimoji="0" lang="en-US" sz="2200" kern="1200" cap="none" spc="0" normalizeH="0" baseline="0" noProof="0" dirty="0" err="1">
                  <a:latin typeface="Times New Roman" panose="02020603050405020304" pitchFamily="18" charset="0"/>
                  <a:ea typeface="+mn-ea"/>
                  <a:cs typeface="Arial" panose="020B0604020202020204" pitchFamily="34" charset="0"/>
                </a:rPr>
                <a:t>đô</a:t>
              </a:r>
              <a:r>
                <a:rPr kumimoji="0" lang="en-US" sz="2200" kern="1200" cap="none" spc="0" normalizeH="0" baseline="0" noProof="0" dirty="0">
                  <a:latin typeface="Times New Roman" panose="02020603050405020304" pitchFamily="18" charset="0"/>
                  <a:ea typeface="+mn-ea"/>
                  <a:cs typeface="Arial" panose="020B0604020202020204" pitchFamily="34" charset="0"/>
                </a:rPr>
                <a:t>̀, </a:t>
              </a:r>
              <a:r>
                <a:rPr kumimoji="0" lang="en-US" sz="2200" kern="1200" cap="none" spc="0" normalizeH="0" baseline="0" noProof="0" dirty="0" err="1">
                  <a:latin typeface="Times New Roman" panose="02020603050405020304" pitchFamily="18" charset="0"/>
                  <a:ea typeface="+mn-ea"/>
                  <a:cs typeface="Arial" panose="020B0604020202020204" pitchFamily="34" charset="0"/>
                </a:rPr>
                <a:t>hãy</a:t>
              </a:r>
              <a:r>
                <a:rPr kumimoji="0" lang="en-US" sz="2200" kern="1200" cap="none" spc="0" normalizeH="0" baseline="0" noProof="0" dirty="0">
                  <a:latin typeface="Times New Roman" panose="02020603050405020304" pitchFamily="18" charset="0"/>
                  <a:ea typeface="+mn-ea"/>
                  <a:cs typeface="Arial" panose="020B0604020202020204" pitchFamily="34" charset="0"/>
                </a:rPr>
                <a:t> </a:t>
              </a:r>
              <a:r>
                <a:rPr kumimoji="0" lang="en-US" sz="2200" kern="1200" cap="none" spc="0" normalizeH="0" baseline="0" noProof="0" dirty="0" err="1">
                  <a:latin typeface="Times New Roman" panose="02020603050405020304" pitchFamily="18" charset="0"/>
                  <a:ea typeface="+mn-ea"/>
                  <a:cs typeface="Arial" panose="020B0604020202020204" pitchFamily="34" charset="0"/>
                </a:rPr>
                <a:t>trình</a:t>
              </a:r>
              <a:r>
                <a:rPr kumimoji="0" lang="en-US" sz="2200" kern="1200" cap="none" spc="0" normalizeH="0" baseline="0" noProof="0" dirty="0">
                  <a:latin typeface="Times New Roman" panose="02020603050405020304" pitchFamily="18" charset="0"/>
                  <a:ea typeface="+mn-ea"/>
                  <a:cs typeface="Arial" panose="020B0604020202020204" pitchFamily="34" charset="0"/>
                </a:rPr>
                <a:t> </a:t>
              </a:r>
              <a:r>
                <a:rPr kumimoji="0" lang="en-US" sz="2200" kern="1200" cap="none" spc="0" normalizeH="0" baseline="0" noProof="0" dirty="0" err="1">
                  <a:latin typeface="Times New Roman" panose="02020603050405020304" pitchFamily="18" charset="0"/>
                  <a:ea typeface="+mn-ea"/>
                  <a:cs typeface="Arial" panose="020B0604020202020204" pitchFamily="34" charset="0"/>
                </a:rPr>
                <a:t>bày</a:t>
              </a:r>
              <a:r>
                <a:rPr kumimoji="0" lang="en-US" sz="2200" kern="1200" cap="none" spc="0" normalizeH="0" baseline="0" noProof="0" dirty="0">
                  <a:latin typeface="Times New Roman" panose="02020603050405020304" pitchFamily="18" charset="0"/>
                  <a:ea typeface="+mn-ea"/>
                  <a:cs typeface="Arial" panose="020B0604020202020204" pitchFamily="34" charset="0"/>
                </a:rPr>
                <a:t> </a:t>
              </a:r>
              <a:r>
                <a:rPr kumimoji="0" lang="en-US" sz="2200" kern="1200" cap="none" spc="0" normalizeH="0" baseline="0" noProof="0" dirty="0" err="1">
                  <a:latin typeface="Times New Roman" panose="02020603050405020304" pitchFamily="18" charset="0"/>
                  <a:ea typeface="+mn-ea"/>
                  <a:cs typeface="Arial" panose="020B0604020202020204" pitchFamily="34" charset="0"/>
                </a:rPr>
                <a:t>lại</a:t>
              </a:r>
              <a:r>
                <a:rPr kumimoji="0" lang="en-US" sz="2200" kern="1200" cap="none" spc="0" normalizeH="0" baseline="0" noProof="0" dirty="0">
                  <a:latin typeface="Times New Roman" panose="02020603050405020304" pitchFamily="18" charset="0"/>
                  <a:ea typeface="+mn-ea"/>
                  <a:cs typeface="Arial" panose="020B0604020202020204" pitchFamily="34" charset="0"/>
                </a:rPr>
                <a:t> </a:t>
              </a:r>
              <a:r>
                <a:rPr kumimoji="0" lang="en-US" sz="2200" kern="1200" cap="none" spc="0" normalizeH="0" baseline="0" noProof="0" dirty="0" err="1">
                  <a:latin typeface="Times New Roman" panose="02020603050405020304" pitchFamily="18" charset="0"/>
                  <a:ea typeface="+mn-ea"/>
                  <a:cs typeface="Arial" panose="020B0604020202020204" pitchFamily="34" charset="0"/>
                </a:rPr>
                <a:t>diễn</a:t>
              </a:r>
              <a:r>
                <a:rPr kumimoji="0" lang="en-US" sz="2200" kern="1200" cap="none" spc="0" normalizeH="0" baseline="0" noProof="0" dirty="0">
                  <a:latin typeface="Times New Roman" panose="02020603050405020304" pitchFamily="18" charset="0"/>
                  <a:ea typeface="+mn-ea"/>
                  <a:cs typeface="Arial" panose="020B0604020202020204" pitchFamily="34" charset="0"/>
                </a:rPr>
                <a:t> </a:t>
              </a:r>
              <a:r>
                <a:rPr kumimoji="0" lang="en-US" sz="2200" kern="1200" cap="none" spc="0" normalizeH="0" baseline="0" noProof="0" dirty="0" err="1">
                  <a:latin typeface="Times New Roman" panose="02020603050405020304" pitchFamily="18" charset="0"/>
                  <a:ea typeface="+mn-ea"/>
                  <a:cs typeface="Arial" panose="020B0604020202020204" pitchFamily="34" charset="0"/>
                </a:rPr>
                <a:t>biến</a:t>
              </a:r>
              <a:r>
                <a:rPr kumimoji="0" lang="en-US" sz="2200" kern="1200" cap="none" spc="0" normalizeH="0" baseline="0" noProof="0" dirty="0">
                  <a:latin typeface="Times New Roman" panose="02020603050405020304" pitchFamily="18" charset="0"/>
                  <a:ea typeface="+mn-ea"/>
                  <a:cs typeface="Arial" panose="020B0604020202020204" pitchFamily="34" charset="0"/>
                </a:rPr>
                <a:t> </a:t>
              </a:r>
              <a:r>
                <a:rPr kumimoji="0" lang="en-US" sz="2200" kern="1200" cap="none" spc="0" normalizeH="0" baseline="0" noProof="0" dirty="0" err="1">
                  <a:latin typeface="Times New Roman" panose="02020603050405020304" pitchFamily="18" charset="0"/>
                  <a:ea typeface="+mn-ea"/>
                  <a:cs typeface="Arial" panose="020B0604020202020204" pitchFamily="34" charset="0"/>
                </a:rPr>
                <a:t>chính</a:t>
              </a:r>
              <a:r>
                <a:rPr kumimoji="0" lang="en-US" sz="2200" kern="1200" cap="none" spc="0" normalizeH="0" baseline="0" noProof="0" dirty="0">
                  <a:latin typeface="Times New Roman" panose="02020603050405020304" pitchFamily="18" charset="0"/>
                  <a:ea typeface="+mn-ea"/>
                  <a:cs typeface="Arial" panose="020B0604020202020204" pitchFamily="34" charset="0"/>
                </a:rPr>
                <a:t> </a:t>
              </a:r>
              <a:r>
                <a:rPr kumimoji="0" lang="en-US" sz="2200" kern="1200" cap="none" spc="0" normalizeH="0" baseline="0" noProof="0" dirty="0" err="1">
                  <a:latin typeface="Times New Roman" panose="02020603050405020304" pitchFamily="18" charset="0"/>
                  <a:ea typeface="+mn-ea"/>
                  <a:cs typeface="Arial" panose="020B0604020202020204" pitchFamily="34" charset="0"/>
                </a:rPr>
                <a:t>của</a:t>
              </a:r>
              <a:r>
                <a:rPr kumimoji="0" lang="en-US" sz="2200" kern="1200" cap="none" spc="0" normalizeH="0" baseline="0" noProof="0" dirty="0">
                  <a:latin typeface="Times New Roman" panose="02020603050405020304" pitchFamily="18" charset="0"/>
                  <a:ea typeface="+mn-ea"/>
                  <a:cs typeface="Arial" panose="020B0604020202020204" pitchFamily="34" charset="0"/>
                </a:rPr>
                <a:t> </a:t>
              </a:r>
              <a:r>
                <a:rPr kumimoji="0" lang="en-US" sz="2200" kern="1200" cap="none" spc="0" normalizeH="0" baseline="0" noProof="0" dirty="0" err="1">
                  <a:latin typeface="Times New Roman" panose="02020603050405020304" pitchFamily="18" charset="0"/>
                  <a:ea typeface="+mn-ea"/>
                  <a:cs typeface="Arial" panose="020B0604020202020204" pitchFamily="34" charset="0"/>
                </a:rPr>
                <a:t>cuộc</a:t>
              </a:r>
              <a:r>
                <a:rPr kumimoji="0" lang="en-US" sz="2200" kern="1200" cap="none" spc="0" normalizeH="0" baseline="0" noProof="0" dirty="0">
                  <a:latin typeface="Times New Roman" panose="02020603050405020304" pitchFamily="18" charset="0"/>
                  <a:ea typeface="+mn-ea"/>
                  <a:cs typeface="Arial" panose="020B0604020202020204" pitchFamily="34" charset="0"/>
                </a:rPr>
                <a:t> </a:t>
              </a:r>
              <a:r>
                <a:rPr kumimoji="0" lang="en-US" sz="2200" kern="1200" cap="none" spc="0" normalizeH="0" baseline="0" noProof="0" dirty="0" err="1">
                  <a:latin typeface="Times New Roman" panose="02020603050405020304" pitchFamily="18" charset="0"/>
                  <a:ea typeface="+mn-ea"/>
                  <a:cs typeface="Arial" panose="020B0604020202020204" pitchFamily="34" charset="0"/>
                </a:rPr>
                <a:t>khởi</a:t>
              </a:r>
              <a:r>
                <a:rPr kumimoji="0" lang="en-US" sz="2200" kern="1200" cap="none" spc="0" normalizeH="0" baseline="0" noProof="0" dirty="0">
                  <a:latin typeface="Times New Roman" panose="02020603050405020304" pitchFamily="18" charset="0"/>
                  <a:ea typeface="+mn-ea"/>
                  <a:cs typeface="Arial" panose="020B0604020202020204" pitchFamily="34" charset="0"/>
                </a:rPr>
                <a:t> </a:t>
              </a:r>
              <a:r>
                <a:rPr kumimoji="0" lang="en-US" sz="2200" kern="1200" cap="none" spc="0" normalizeH="0" baseline="0" noProof="0" dirty="0" err="1">
                  <a:latin typeface="Times New Roman" panose="02020603050405020304" pitchFamily="18" charset="0"/>
                  <a:ea typeface="+mn-ea"/>
                  <a:cs typeface="Arial" panose="020B0604020202020204" pitchFamily="34" charset="0"/>
                </a:rPr>
                <a:t>nghĩa</a:t>
              </a:r>
              <a:r>
                <a:rPr kumimoji="0" lang="en-US" sz="2200" kern="1200" cap="none" spc="0" normalizeH="0" baseline="0" noProof="0" dirty="0">
                  <a:latin typeface="Times New Roman" panose="02020603050405020304" pitchFamily="18" charset="0"/>
                  <a:ea typeface="+mn-ea"/>
                  <a:cs typeface="Arial" panose="020B0604020202020204" pitchFamily="34" charset="0"/>
                </a:rPr>
                <a:t>?</a:t>
              </a:r>
              <a:endParaRPr kumimoji="0" lang="en-US" sz="2200" kern="1200" cap="none" spc="0" normalizeH="0" baseline="0" noProof="0" dirty="0">
                <a:solidFill>
                  <a:srgbClr val="000000"/>
                </a:solidFill>
                <a:latin typeface="Times New Roman" panose="02020603050405020304" pitchFamily="18" charset="0"/>
                <a:ea typeface="+mn-ea"/>
                <a:cs typeface="Arial" panose="020B0604020202020204" pitchFamily="34" charset="0"/>
              </a:endParaRPr>
            </a:p>
          </p:txBody>
        </p:sp>
        <p:grpSp>
          <p:nvGrpSpPr>
            <p:cNvPr id="20485" name="Group 15"/>
            <p:cNvGrpSpPr/>
            <p:nvPr/>
          </p:nvGrpSpPr>
          <p:grpSpPr>
            <a:xfrm>
              <a:off x="12" y="4032"/>
              <a:ext cx="336" cy="300"/>
              <a:chOff x="-720" y="4170"/>
              <a:chExt cx="336" cy="300"/>
            </a:xfrm>
          </p:grpSpPr>
          <p:sp>
            <p:nvSpPr>
              <p:cNvPr id="20486" name="AutoShape 14"/>
              <p:cNvSpPr/>
              <p:nvPr/>
            </p:nvSpPr>
            <p:spPr>
              <a:xfrm>
                <a:off x="-720" y="4176"/>
                <a:ext cx="336" cy="288"/>
              </a:xfrm>
              <a:prstGeom prst="actionButtonBlank">
                <a:avLst/>
              </a:prstGeom>
              <a:solidFill>
                <a:srgbClr val="FFFF00"/>
              </a:solidFill>
              <a:ln w="9525">
                <a:noFill/>
              </a:ln>
            </p:spPr>
            <p:txBody>
              <a:bodyPr wrap="none" anchor="ctr" anchorCtr="0"/>
              <a:p>
                <a:endParaRPr dirty="0">
                  <a:latin typeface="Arial" panose="020B0604020202020204" pitchFamily="34" charset="0"/>
                </a:endParaRPr>
              </a:p>
            </p:txBody>
          </p:sp>
          <p:pic>
            <p:nvPicPr>
              <p:cNvPr id="20487" name="Picture 13" descr="d%E1%BA%A5u+h%E1%BB%8Fi+h%C3%ACnh+%C4%91%E1%BB%99ng"/>
              <p:cNvPicPr>
                <a:picLocks noChangeAspect="1"/>
              </p:cNvPicPr>
              <p:nvPr/>
            </p:nvPicPr>
            <p:blipFill>
              <a:blip r:embed="rId1"/>
              <a:stretch>
                <a:fillRect/>
              </a:stretch>
            </p:blipFill>
            <p:spPr>
              <a:xfrm>
                <a:off x="-720" y="4170"/>
                <a:ext cx="300" cy="300"/>
              </a:xfrm>
              <a:prstGeom prst="rect">
                <a:avLst/>
              </a:prstGeom>
              <a:noFill/>
              <a:ln w="9525">
                <a:noFill/>
              </a:ln>
            </p:spPr>
          </p:pic>
        </p:grpSp>
      </p:grpSp>
      <p:pic>
        <p:nvPicPr>
          <p:cNvPr id="20483" name="Picture 4" descr="anh3"/>
          <p:cNvPicPr>
            <a:picLocks noChangeAspect="1"/>
          </p:cNvPicPr>
          <p:nvPr/>
        </p:nvPicPr>
        <p:blipFill>
          <a:blip r:embed="rId2"/>
          <a:stretch>
            <a:fillRect/>
          </a:stretch>
        </p:blipFill>
        <p:spPr>
          <a:xfrm>
            <a:off x="0" y="0"/>
            <a:ext cx="9144000" cy="6310313"/>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61136"/>
                                        </p:tgtEl>
                                        <p:attrNameLst>
                                          <p:attrName>style.visibility</p:attrName>
                                        </p:attrNameLst>
                                      </p:cBhvr>
                                      <p:to>
                                        <p:strVal val="visible"/>
                                      </p:to>
                                    </p:set>
                                    <p:animEffect transition="in" filter="blinds(horizontal)">
                                      <p:cBhvr>
                                        <p:cTn id="7" dur="500"/>
                                        <p:tgtEl>
                                          <p:spTgt spid="261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22530" name="Rectangle 37"/>
          <p:cNvSpPr/>
          <p:nvPr/>
        </p:nvSpPr>
        <p:spPr>
          <a:xfrm>
            <a:off x="15875" y="0"/>
            <a:ext cx="8213725" cy="1066800"/>
          </a:xfrm>
          <a:prstGeom prst="rect">
            <a:avLst/>
          </a:prstGeom>
          <a:solidFill>
            <a:schemeClr val="bg1"/>
          </a:solidFill>
          <a:ln w="9525">
            <a:noFill/>
          </a:ln>
        </p:spPr>
        <p:txBody>
          <a:bodyPr wrap="none" anchor="ctr" anchorCtr="0"/>
          <a:p>
            <a:r>
              <a:rPr sz="2000" b="1" dirty="0">
                <a:latin typeface="Arial" panose="020B0604020202020204" pitchFamily="34" charset="0"/>
              </a:rPr>
              <a:t>Lược đồ khu vực chính nổ ra khởi nghĩa Hai Bà Trưng</a:t>
            </a:r>
            <a:endParaRPr sz="2000" b="1" dirty="0">
              <a:latin typeface="Arial" panose="020B0604020202020204" pitchFamily="34" charset="0"/>
            </a:endParaRPr>
          </a:p>
        </p:txBody>
      </p:sp>
      <p:pic>
        <p:nvPicPr>
          <p:cNvPr id="22531" name="Picture 26" descr="anh4"/>
          <p:cNvPicPr>
            <a:picLocks noChangeAspect="1"/>
          </p:cNvPicPr>
          <p:nvPr/>
        </p:nvPicPr>
        <p:blipFill>
          <a:blip r:embed="rId1"/>
          <a:stretch>
            <a:fillRect/>
          </a:stretch>
        </p:blipFill>
        <p:spPr>
          <a:xfrm>
            <a:off x="15875" y="1233488"/>
            <a:ext cx="6934200" cy="4668837"/>
          </a:xfrm>
          <a:prstGeom prst="rect">
            <a:avLst/>
          </a:prstGeom>
          <a:noFill/>
          <a:ln w="9525">
            <a:noFill/>
          </a:ln>
        </p:spPr>
      </p:pic>
      <p:sp>
        <p:nvSpPr>
          <p:cNvPr id="260112" name="Text Box 16"/>
          <p:cNvSpPr txBox="1"/>
          <p:nvPr/>
        </p:nvSpPr>
        <p:spPr>
          <a:xfrm>
            <a:off x="6853238" y="4976813"/>
            <a:ext cx="2362200" cy="336550"/>
          </a:xfrm>
          <a:prstGeom prst="rect">
            <a:avLst/>
          </a:prstGeom>
          <a:noFill/>
          <a:ln w="9525">
            <a:noFill/>
          </a:ln>
        </p:spPr>
        <p:txBody>
          <a:bodyPr>
            <a:spAutoFit/>
          </a:bodyPr>
          <a:p>
            <a:pPr algn="ctr">
              <a:spcBef>
                <a:spcPct val="50000"/>
              </a:spcBef>
            </a:pPr>
            <a:r>
              <a:rPr sz="1600" b="1" dirty="0">
                <a:solidFill>
                  <a:srgbClr val="0000FF"/>
                </a:solidFill>
                <a:latin typeface="Times New Roman" panose="02020603050405020304" pitchFamily="18" charset="0"/>
              </a:rPr>
              <a:t>Cổ Loa</a:t>
            </a:r>
            <a:endParaRPr sz="1600" b="1" dirty="0">
              <a:solidFill>
                <a:srgbClr val="0000FF"/>
              </a:solidFill>
              <a:latin typeface="Times New Roman" panose="02020603050405020304" pitchFamily="18" charset="0"/>
            </a:endParaRPr>
          </a:p>
        </p:txBody>
      </p:sp>
      <p:sp>
        <p:nvSpPr>
          <p:cNvPr id="260113" name="Text Box 17"/>
          <p:cNvSpPr txBox="1"/>
          <p:nvPr/>
        </p:nvSpPr>
        <p:spPr>
          <a:xfrm>
            <a:off x="7070725" y="6521450"/>
            <a:ext cx="2019300" cy="336550"/>
          </a:xfrm>
          <a:prstGeom prst="rect">
            <a:avLst/>
          </a:prstGeom>
          <a:noFill/>
          <a:ln w="9525">
            <a:noFill/>
          </a:ln>
        </p:spPr>
        <p:txBody>
          <a:bodyPr>
            <a:spAutoFit/>
          </a:bodyPr>
          <a:p>
            <a:pPr algn="ctr">
              <a:spcBef>
                <a:spcPct val="50000"/>
              </a:spcBef>
            </a:pPr>
            <a:r>
              <a:rPr sz="1600" b="1" dirty="0">
                <a:solidFill>
                  <a:srgbClr val="0000FF"/>
                </a:solidFill>
                <a:latin typeface="Times New Roman" panose="02020603050405020304" pitchFamily="18" charset="0"/>
              </a:rPr>
              <a:t>Đánh thành Luy Lâu</a:t>
            </a:r>
            <a:endParaRPr sz="1600" b="1" dirty="0">
              <a:solidFill>
                <a:srgbClr val="0000FF"/>
              </a:solidFill>
              <a:latin typeface="Times New Roman" panose="02020603050405020304" pitchFamily="18" charset="0"/>
            </a:endParaRPr>
          </a:p>
        </p:txBody>
      </p:sp>
      <p:pic>
        <p:nvPicPr>
          <p:cNvPr id="260125" name="Picture 29" descr="Mot-goc-thanh-co-loa-xua"/>
          <p:cNvPicPr>
            <a:picLocks noChangeAspect="1"/>
          </p:cNvPicPr>
          <p:nvPr/>
        </p:nvPicPr>
        <p:blipFill>
          <a:blip r:embed="rId2"/>
          <a:stretch>
            <a:fillRect/>
          </a:stretch>
        </p:blipFill>
        <p:spPr>
          <a:xfrm>
            <a:off x="6991350" y="3656013"/>
            <a:ext cx="2133600" cy="1371600"/>
          </a:xfrm>
          <a:prstGeom prst="rect">
            <a:avLst/>
          </a:prstGeom>
          <a:noFill/>
          <a:ln w="9525" cap="flat" cmpd="sng">
            <a:solidFill>
              <a:srgbClr val="FF0000"/>
            </a:solidFill>
            <a:prstDash val="solid"/>
            <a:miter/>
            <a:headEnd type="none" w="med" len="med"/>
            <a:tailEnd type="none" w="med" len="med"/>
          </a:ln>
        </p:spPr>
      </p:pic>
      <p:pic>
        <p:nvPicPr>
          <p:cNvPr id="260127" name="Picture 31" descr="Untitled-17"/>
          <p:cNvPicPr>
            <a:picLocks noChangeAspect="1"/>
          </p:cNvPicPr>
          <p:nvPr/>
        </p:nvPicPr>
        <p:blipFill>
          <a:blip r:embed="rId3"/>
          <a:stretch>
            <a:fillRect/>
          </a:stretch>
        </p:blipFill>
        <p:spPr>
          <a:xfrm>
            <a:off x="6953250" y="5257800"/>
            <a:ext cx="2171700" cy="1287463"/>
          </a:xfrm>
          <a:prstGeom prst="rect">
            <a:avLst/>
          </a:prstGeom>
          <a:noFill/>
          <a:ln w="9525" cap="flat" cmpd="sng">
            <a:solidFill>
              <a:srgbClr val="FF0000"/>
            </a:solidFill>
            <a:prstDash val="solid"/>
            <a:miter/>
            <a:headEnd type="none" w="med" len="med"/>
            <a:tailEnd type="none" w="med" len="med"/>
          </a:ln>
        </p:spPr>
      </p:pic>
      <p:sp>
        <p:nvSpPr>
          <p:cNvPr id="260105" name="Text Box 9"/>
          <p:cNvSpPr txBox="1"/>
          <p:nvPr/>
        </p:nvSpPr>
        <p:spPr>
          <a:xfrm>
            <a:off x="6705600" y="1296988"/>
            <a:ext cx="2628900" cy="595312"/>
          </a:xfrm>
          <a:prstGeom prst="rect">
            <a:avLst/>
          </a:prstGeom>
          <a:noFill/>
          <a:ln w="9525">
            <a:noFill/>
          </a:ln>
        </p:spPr>
        <p:txBody>
          <a:bodyPr>
            <a:spAutoFit/>
          </a:bodyPr>
          <a:p>
            <a:pPr algn="ctr">
              <a:spcBef>
                <a:spcPct val="20000"/>
              </a:spcBef>
            </a:pPr>
            <a:r>
              <a:rPr sz="1500" b="1" dirty="0">
                <a:solidFill>
                  <a:srgbClr val="0000FF"/>
                </a:solidFill>
                <a:latin typeface="Times New Roman" panose="02020603050405020304" pitchFamily="18" charset="0"/>
              </a:rPr>
              <a:t>Tại cửa sông Hát </a:t>
            </a:r>
            <a:endParaRPr sz="1500" b="1" dirty="0">
              <a:solidFill>
                <a:srgbClr val="0000FF"/>
              </a:solidFill>
              <a:latin typeface="Times New Roman" panose="02020603050405020304" pitchFamily="18" charset="0"/>
            </a:endParaRPr>
          </a:p>
          <a:p>
            <a:pPr algn="ctr">
              <a:spcBef>
                <a:spcPct val="20000"/>
              </a:spcBef>
            </a:pPr>
            <a:r>
              <a:rPr sz="1500" b="1" dirty="0">
                <a:solidFill>
                  <a:srgbClr val="0000FF"/>
                </a:solidFill>
                <a:latin typeface="Times New Roman" panose="02020603050405020304" pitchFamily="18" charset="0"/>
              </a:rPr>
              <a:t>(Hát Môn)</a:t>
            </a:r>
            <a:endParaRPr sz="1500" b="1" dirty="0">
              <a:solidFill>
                <a:srgbClr val="0000FF"/>
              </a:solidFill>
              <a:latin typeface="Times New Roman" panose="02020603050405020304" pitchFamily="18" charset="0"/>
            </a:endParaRPr>
          </a:p>
        </p:txBody>
      </p:sp>
      <p:pic>
        <p:nvPicPr>
          <p:cNvPr id="260106" name="Picture 10" descr="Untitled-16 a"/>
          <p:cNvPicPr>
            <a:picLocks noChangeAspect="1"/>
          </p:cNvPicPr>
          <p:nvPr/>
        </p:nvPicPr>
        <p:blipFill>
          <a:blip r:embed="rId4"/>
          <a:stretch>
            <a:fillRect/>
          </a:stretch>
        </p:blipFill>
        <p:spPr>
          <a:xfrm>
            <a:off x="6991350" y="1909763"/>
            <a:ext cx="2133600" cy="1333500"/>
          </a:xfrm>
          <a:prstGeom prst="rect">
            <a:avLst/>
          </a:prstGeom>
          <a:noFill/>
          <a:ln w="9525" cap="flat" cmpd="sng">
            <a:solidFill>
              <a:srgbClr val="FF0000"/>
            </a:solidFill>
            <a:prstDash val="solid"/>
            <a:miter/>
            <a:headEnd type="none" w="med" len="med"/>
            <a:tailEnd type="none" w="med" len="med"/>
          </a:ln>
        </p:spPr>
      </p:pic>
      <p:sp>
        <p:nvSpPr>
          <p:cNvPr id="260111" name="Text Box 15"/>
          <p:cNvSpPr txBox="1"/>
          <p:nvPr/>
        </p:nvSpPr>
        <p:spPr>
          <a:xfrm>
            <a:off x="6934200" y="3260725"/>
            <a:ext cx="2209800" cy="336550"/>
          </a:xfrm>
          <a:prstGeom prst="rect">
            <a:avLst/>
          </a:prstGeom>
          <a:noFill/>
          <a:ln w="9525">
            <a:noFill/>
          </a:ln>
        </p:spPr>
        <p:txBody>
          <a:bodyPr>
            <a:spAutoFit/>
          </a:bodyPr>
          <a:p>
            <a:pPr algn="ctr">
              <a:spcBef>
                <a:spcPct val="50000"/>
              </a:spcBef>
            </a:pPr>
            <a:r>
              <a:rPr sz="1600" b="1" dirty="0">
                <a:solidFill>
                  <a:srgbClr val="0000FF"/>
                </a:solidFill>
                <a:latin typeface="Times New Roman" panose="02020603050405020304" pitchFamily="18" charset="0"/>
              </a:rPr>
              <a:t>Tiến vào Mê Linh</a:t>
            </a:r>
            <a:endParaRPr sz="1600" b="1" dirty="0">
              <a:solidFill>
                <a:srgbClr val="0000FF"/>
              </a:solidFill>
              <a:latin typeface="Times New Roman" panose="02020603050405020304" pitchFamily="18" charset="0"/>
            </a:endParaRPr>
          </a:p>
        </p:txBody>
      </p:sp>
      <p:pic>
        <p:nvPicPr>
          <p:cNvPr id="260124" name="Picture 28" descr="Untitled-15"/>
          <p:cNvPicPr>
            <a:picLocks noChangeAspect="1"/>
          </p:cNvPicPr>
          <p:nvPr/>
        </p:nvPicPr>
        <p:blipFill>
          <a:blip r:embed="rId5"/>
          <a:stretch>
            <a:fillRect/>
          </a:stretch>
        </p:blipFill>
        <p:spPr>
          <a:xfrm>
            <a:off x="6953250" y="-23812"/>
            <a:ext cx="2171700" cy="1338262"/>
          </a:xfrm>
          <a:prstGeom prst="rect">
            <a:avLst/>
          </a:prstGeom>
          <a:noFill/>
          <a:ln w="9525" cap="flat" cmpd="sng">
            <a:solidFill>
              <a:srgbClr val="FF0000"/>
            </a:solidFill>
            <a:prstDash val="solid"/>
            <a:miter/>
            <a:headEnd type="none" w="med" len="med"/>
            <a:tailEnd type="none" w="med" len="med"/>
          </a:ln>
        </p:spPr>
      </p:pic>
      <p:sp>
        <p:nvSpPr>
          <p:cNvPr id="260137" name="AutoShape 41"/>
          <p:cNvSpPr/>
          <p:nvPr/>
        </p:nvSpPr>
        <p:spPr>
          <a:xfrm rot="-977931">
            <a:off x="2228850" y="3509963"/>
            <a:ext cx="677863" cy="185737"/>
          </a:xfrm>
          <a:prstGeom prst="curvedUpArrow">
            <a:avLst>
              <a:gd name="adj1" fmla="val 66652"/>
              <a:gd name="adj2" fmla="val 133293"/>
              <a:gd name="adj3" fmla="val 33333"/>
            </a:avLst>
          </a:prstGeom>
          <a:solidFill>
            <a:srgbClr val="FF0000"/>
          </a:solidFill>
          <a:ln w="9525" cap="flat" cmpd="sng">
            <a:solidFill>
              <a:schemeClr val="tx1"/>
            </a:solidFill>
            <a:prstDash val="solid"/>
            <a:miter/>
            <a:headEnd type="none" w="med" len="med"/>
            <a:tailEnd type="none" w="med" len="med"/>
          </a:ln>
        </p:spPr>
        <p:txBody>
          <a:bodyPr wrap="none" anchor="ctr" anchorCtr="0"/>
          <a:p>
            <a:endParaRPr dirty="0">
              <a:latin typeface="Arial" panose="020B0604020202020204" pitchFamily="34" charset="0"/>
            </a:endParaRPr>
          </a:p>
        </p:txBody>
      </p:sp>
      <p:sp>
        <p:nvSpPr>
          <p:cNvPr id="260138" name="AutoShape 42"/>
          <p:cNvSpPr/>
          <p:nvPr/>
        </p:nvSpPr>
        <p:spPr>
          <a:xfrm rot="1614531">
            <a:off x="3155950" y="3468688"/>
            <a:ext cx="503238" cy="139700"/>
          </a:xfrm>
          <a:prstGeom prst="rightArrow">
            <a:avLst>
              <a:gd name="adj1" fmla="val 50000"/>
              <a:gd name="adj2" fmla="val 44644"/>
            </a:avLst>
          </a:prstGeom>
          <a:solidFill>
            <a:srgbClr val="FF0000"/>
          </a:solidFill>
          <a:ln w="9525" cap="flat" cmpd="sng">
            <a:solidFill>
              <a:schemeClr val="tx1"/>
            </a:solidFill>
            <a:prstDash val="solid"/>
            <a:miter/>
            <a:headEnd type="none" w="med" len="med"/>
            <a:tailEnd type="none" w="med" len="med"/>
          </a:ln>
        </p:spPr>
        <p:txBody>
          <a:bodyPr wrap="none" anchor="ctr" anchorCtr="0"/>
          <a:p>
            <a:endParaRPr dirty="0">
              <a:latin typeface="Arial" panose="020B0604020202020204" pitchFamily="34" charset="0"/>
            </a:endParaRPr>
          </a:p>
        </p:txBody>
      </p:sp>
      <p:sp>
        <p:nvSpPr>
          <p:cNvPr id="260139" name="AutoShape 43"/>
          <p:cNvSpPr/>
          <p:nvPr/>
        </p:nvSpPr>
        <p:spPr>
          <a:xfrm rot="1912720">
            <a:off x="4424363" y="4019550"/>
            <a:ext cx="792162" cy="177800"/>
          </a:xfrm>
          <a:prstGeom prst="rightArrow">
            <a:avLst>
              <a:gd name="adj1" fmla="val 50000"/>
              <a:gd name="adj2" fmla="val 60869"/>
            </a:avLst>
          </a:prstGeom>
          <a:solidFill>
            <a:srgbClr val="FF0000"/>
          </a:solidFill>
          <a:ln w="9525" cap="flat" cmpd="sng">
            <a:solidFill>
              <a:schemeClr val="tx1"/>
            </a:solidFill>
            <a:prstDash val="solid"/>
            <a:miter/>
            <a:headEnd type="none" w="med" len="med"/>
            <a:tailEnd type="none" w="med" len="med"/>
          </a:ln>
        </p:spPr>
        <p:txBody>
          <a:bodyPr wrap="none" anchor="ctr" anchorCtr="0"/>
          <a:p>
            <a:endParaRPr dirty="0">
              <a:latin typeface="Arial" panose="020B0604020202020204" pitchFamily="34" charset="0"/>
            </a:endParaRPr>
          </a:p>
        </p:txBody>
      </p:sp>
      <p:sp>
        <p:nvSpPr>
          <p:cNvPr id="260141" name="Oval 45"/>
          <p:cNvSpPr/>
          <p:nvPr/>
        </p:nvSpPr>
        <p:spPr>
          <a:xfrm>
            <a:off x="5181600" y="4071938"/>
            <a:ext cx="523875" cy="541337"/>
          </a:xfrm>
          <a:prstGeom prst="ellipse">
            <a:avLst/>
          </a:prstGeom>
          <a:noFill/>
          <a:ln w="57150" cap="flat" cmpd="sng">
            <a:solidFill>
              <a:srgbClr val="FF0000"/>
            </a:solidFill>
            <a:prstDash val="solid"/>
            <a:headEnd type="none" w="med" len="med"/>
            <a:tailEnd type="none" w="med" len="med"/>
          </a:ln>
        </p:spPr>
        <p:txBody>
          <a:bodyPr wrap="none" anchor="ctr" anchorCtr="0"/>
          <a:p>
            <a:endParaRPr dirty="0">
              <a:latin typeface="Arial" panose="020B0604020202020204" pitchFamily="34" charset="0"/>
            </a:endParaRPr>
          </a:p>
        </p:txBody>
      </p:sp>
      <p:sp>
        <p:nvSpPr>
          <p:cNvPr id="260142" name="Oval 46"/>
          <p:cNvSpPr/>
          <p:nvPr/>
        </p:nvSpPr>
        <p:spPr>
          <a:xfrm>
            <a:off x="3657600" y="3419475"/>
            <a:ext cx="609600" cy="603250"/>
          </a:xfrm>
          <a:prstGeom prst="ellipse">
            <a:avLst/>
          </a:prstGeom>
          <a:noFill/>
          <a:ln w="57150" cap="flat" cmpd="sng">
            <a:solidFill>
              <a:srgbClr val="FF0000"/>
            </a:solidFill>
            <a:prstDash val="solid"/>
            <a:headEnd type="none" w="med" len="med"/>
            <a:tailEnd type="none" w="med" len="med"/>
          </a:ln>
        </p:spPr>
        <p:txBody>
          <a:bodyPr wrap="none" anchor="ctr" anchorCtr="0"/>
          <a:p>
            <a:endParaRPr dirty="0">
              <a:latin typeface="Arial" panose="020B0604020202020204" pitchFamily="34" charset="0"/>
            </a:endParaRPr>
          </a:p>
        </p:txBody>
      </p:sp>
      <p:sp>
        <p:nvSpPr>
          <p:cNvPr id="260143" name="Oval 47"/>
          <p:cNvSpPr/>
          <p:nvPr/>
        </p:nvSpPr>
        <p:spPr>
          <a:xfrm>
            <a:off x="2690813" y="2960688"/>
            <a:ext cx="457200" cy="509587"/>
          </a:xfrm>
          <a:prstGeom prst="ellipse">
            <a:avLst/>
          </a:prstGeom>
          <a:noFill/>
          <a:ln w="57150" cap="flat" cmpd="sng">
            <a:solidFill>
              <a:srgbClr val="FF0000"/>
            </a:solidFill>
            <a:prstDash val="solid"/>
            <a:headEnd type="none" w="med" len="med"/>
            <a:tailEnd type="none" w="med" len="med"/>
          </a:ln>
        </p:spPr>
        <p:txBody>
          <a:bodyPr wrap="none" anchor="ctr" anchorCtr="0"/>
          <a:p>
            <a:endParaRPr dirty="0">
              <a:latin typeface="Arial" panose="020B0604020202020204" pitchFamily="34" charset="0"/>
            </a:endParaRPr>
          </a:p>
        </p:txBody>
      </p:sp>
      <p:sp>
        <p:nvSpPr>
          <p:cNvPr id="260144" name="Oval 48"/>
          <p:cNvSpPr/>
          <p:nvPr/>
        </p:nvSpPr>
        <p:spPr>
          <a:xfrm>
            <a:off x="2133600" y="3492500"/>
            <a:ext cx="247650" cy="266700"/>
          </a:xfrm>
          <a:prstGeom prst="ellipse">
            <a:avLst/>
          </a:prstGeom>
          <a:noFill/>
          <a:ln w="57150" cap="flat" cmpd="sng">
            <a:solidFill>
              <a:srgbClr val="FF0000"/>
            </a:solidFill>
            <a:prstDash val="solid"/>
            <a:headEnd type="none" w="med" len="med"/>
            <a:tailEnd type="none" w="med" len="med"/>
          </a:ln>
        </p:spPr>
        <p:txBody>
          <a:bodyPr wrap="none" anchor="ctr" anchorCtr="0"/>
          <a:p>
            <a:endParaRPr dirty="0">
              <a:latin typeface="Arial" panose="020B0604020202020204" pitchFamily="34" charset="0"/>
            </a:endParaRPr>
          </a:p>
        </p:txBody>
      </p:sp>
      <p:sp>
        <p:nvSpPr>
          <p:cNvPr id="22547" name="TextBox 1"/>
          <p:cNvSpPr txBox="1"/>
          <p:nvPr/>
        </p:nvSpPr>
        <p:spPr>
          <a:xfrm>
            <a:off x="2255838" y="2951163"/>
            <a:ext cx="185737" cy="369887"/>
          </a:xfrm>
          <a:prstGeom prst="rect">
            <a:avLst/>
          </a:prstGeom>
          <a:noFill/>
          <a:ln w="9525">
            <a:noFill/>
          </a:ln>
        </p:spPr>
        <p:txBody>
          <a:bodyPr wrap="none">
            <a:spAutoFit/>
          </a:bodyPr>
          <a:p>
            <a:endParaRPr dirty="0">
              <a:latin typeface="Arial" panose="020B0604020202020204" pitchFamily="34" charset="0"/>
            </a:endParaRPr>
          </a:p>
        </p:txBody>
      </p:sp>
      <p:sp>
        <p:nvSpPr>
          <p:cNvPr id="22548" name="AutoShape 2" descr="Kết quả hình ảnh cho hình ngôi sao"/>
          <p:cNvSpPr>
            <a:spLocks noChangeAspect="1"/>
          </p:cNvSpPr>
          <p:nvPr/>
        </p:nvSpPr>
        <p:spPr>
          <a:xfrm>
            <a:off x="155575" y="-144462"/>
            <a:ext cx="304800" cy="304800"/>
          </a:xfrm>
          <a:prstGeom prst="rect">
            <a:avLst/>
          </a:prstGeom>
          <a:noFill/>
          <a:ln w="9525">
            <a:noFill/>
          </a:ln>
        </p:spPr>
        <p:txBody>
          <a:bodyPr/>
          <a:p>
            <a:endParaRPr dirty="0">
              <a:latin typeface="Arial" panose="020B0604020202020204" pitchFamily="34" charset="0"/>
            </a:endParaRPr>
          </a:p>
        </p:txBody>
      </p:sp>
      <p:sp>
        <p:nvSpPr>
          <p:cNvPr id="22549" name="AutoShape 4" descr="Kết quả hình ảnh cho hình ngôi sao"/>
          <p:cNvSpPr>
            <a:spLocks noChangeAspect="1"/>
          </p:cNvSpPr>
          <p:nvPr/>
        </p:nvSpPr>
        <p:spPr>
          <a:xfrm>
            <a:off x="307975" y="7938"/>
            <a:ext cx="304800" cy="304800"/>
          </a:xfrm>
          <a:prstGeom prst="rect">
            <a:avLst/>
          </a:prstGeom>
          <a:noFill/>
          <a:ln w="9525">
            <a:noFill/>
          </a:ln>
        </p:spPr>
        <p:txBody>
          <a:bodyPr/>
          <a:p>
            <a:endParaRPr dirty="0">
              <a:latin typeface="Arial" panose="020B0604020202020204" pitchFamily="34" charset="0"/>
            </a:endParaRPr>
          </a:p>
        </p:txBody>
      </p:sp>
    </p:spTree>
  </p:cSld>
  <p:clrMapOvr>
    <a:masterClrMapping/>
  </p:clrMapOvr>
  <p:transition spd="med">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repeatCount="5000" fill="hold" grpId="0" nodeType="withEffect">
                                  <p:stCondLst>
                                    <p:cond delay="0"/>
                                  </p:stCondLst>
                                  <p:childTnLst>
                                    <p:set>
                                      <p:cBhvr>
                                        <p:cTn id="6" dur="1" fill="hold">
                                          <p:stCondLst>
                                            <p:cond delay="0"/>
                                          </p:stCondLst>
                                        </p:cTn>
                                        <p:tgtEl>
                                          <p:spTgt spid="260144"/>
                                        </p:tgtEl>
                                        <p:attrNameLst>
                                          <p:attrName>style.visibility</p:attrName>
                                        </p:attrNameLst>
                                      </p:cBhvr>
                                      <p:to>
                                        <p:strVal val="visible"/>
                                      </p:to>
                                    </p:set>
                                    <p:animEffect transition="in" filter="strips(upLeft)">
                                      <p:cBhvr>
                                        <p:cTn id="7" dur="500"/>
                                        <p:tgtEl>
                                          <p:spTgt spid="260144"/>
                                        </p:tgtEl>
                                      </p:cBhvr>
                                    </p:animEffect>
                                  </p:childTnLst>
                                </p:cTn>
                              </p:par>
                              <p:par>
                                <p:cTn id="8" presetID="3" presetClass="entr" presetSubtype="10" fill="hold" nodeType="withEffect">
                                  <p:stCondLst>
                                    <p:cond delay="0"/>
                                  </p:stCondLst>
                                  <p:childTnLst>
                                    <p:set>
                                      <p:cBhvr>
                                        <p:cTn id="9" dur="1" fill="hold">
                                          <p:stCondLst>
                                            <p:cond delay="0"/>
                                          </p:stCondLst>
                                        </p:cTn>
                                        <p:tgtEl>
                                          <p:spTgt spid="260124"/>
                                        </p:tgtEl>
                                        <p:attrNameLst>
                                          <p:attrName>style.visibility</p:attrName>
                                        </p:attrNameLst>
                                      </p:cBhvr>
                                      <p:to>
                                        <p:strVal val="visible"/>
                                      </p:to>
                                    </p:set>
                                    <p:animEffect transition="in" filter="blinds(horizontal)">
                                      <p:cBhvr>
                                        <p:cTn id="10" dur="500"/>
                                        <p:tgtEl>
                                          <p:spTgt spid="26012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60105"/>
                                        </p:tgtEl>
                                        <p:attrNameLst>
                                          <p:attrName>style.visibility</p:attrName>
                                        </p:attrNameLst>
                                      </p:cBhvr>
                                      <p:to>
                                        <p:strVal val="visible"/>
                                      </p:to>
                                    </p:set>
                                    <p:animEffect transition="in" filter="wipe(down)">
                                      <p:cBhvr>
                                        <p:cTn id="13" dur="500"/>
                                        <p:tgtEl>
                                          <p:spTgt spid="260105"/>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3" repeatCount="3000" fill="hold" grpId="0" nodeType="clickEffect">
                                  <p:stCondLst>
                                    <p:cond delay="0"/>
                                  </p:stCondLst>
                                  <p:childTnLst>
                                    <p:set>
                                      <p:cBhvr>
                                        <p:cTn id="17" dur="1" fill="hold">
                                          <p:stCondLst>
                                            <p:cond delay="0"/>
                                          </p:stCondLst>
                                        </p:cTn>
                                        <p:tgtEl>
                                          <p:spTgt spid="260137"/>
                                        </p:tgtEl>
                                        <p:attrNameLst>
                                          <p:attrName>style.visibility</p:attrName>
                                        </p:attrNameLst>
                                      </p:cBhvr>
                                      <p:to>
                                        <p:strVal val="visible"/>
                                      </p:to>
                                    </p:set>
                                    <p:animEffect transition="in" filter="strips(upRight)">
                                      <p:cBhvr>
                                        <p:cTn id="18" dur="500"/>
                                        <p:tgtEl>
                                          <p:spTgt spid="260137"/>
                                        </p:tgtEl>
                                      </p:cBhvr>
                                    </p:animEffect>
                                  </p:childTnLst>
                                  <p:subTnLst>
                                    <p:audio>
                                      <p:cMediaNode>
                                        <p:cTn display="0" masterRel="sameClick">
                                          <p:stCondLst>
                                            <p:cond evt="begin" delay="0">
                                              <p:tn val="16"/>
                                            </p:cond>
                                          </p:stCondLst>
                                          <p:endCondLst>
                                            <p:cond evt="onStopAudio" delay="0">
                                              <p:tgtEl>
                                                <p:sldTgt/>
                                              </p:tgtEl>
                                            </p:cond>
                                          </p:endCondLst>
                                        </p:cTn>
                                        <p:tgtEl>
                                          <p:sndTgt r:embed="rId6" name="explode.wav"/>
                                        </p:tgtEl>
                                      </p:cMediaNode>
                                    </p:audio>
                                  </p:subTnLst>
                                </p:cTn>
                              </p:par>
                              <p:par>
                                <p:cTn id="19" presetID="18" presetClass="entr" presetSubtype="9" repeatCount="5000" fill="hold" grpId="0" nodeType="withEffect">
                                  <p:stCondLst>
                                    <p:cond delay="0"/>
                                  </p:stCondLst>
                                  <p:childTnLst>
                                    <p:set>
                                      <p:cBhvr>
                                        <p:cTn id="20" dur="1" fill="hold">
                                          <p:stCondLst>
                                            <p:cond delay="0"/>
                                          </p:stCondLst>
                                        </p:cTn>
                                        <p:tgtEl>
                                          <p:spTgt spid="260143"/>
                                        </p:tgtEl>
                                        <p:attrNameLst>
                                          <p:attrName>style.visibility</p:attrName>
                                        </p:attrNameLst>
                                      </p:cBhvr>
                                      <p:to>
                                        <p:strVal val="visible"/>
                                      </p:to>
                                    </p:set>
                                    <p:animEffect transition="in" filter="strips(upLeft)">
                                      <p:cBhvr>
                                        <p:cTn id="21" dur="500"/>
                                        <p:tgtEl>
                                          <p:spTgt spid="260143"/>
                                        </p:tgtEl>
                                      </p:cBhvr>
                                    </p:animEffect>
                                  </p:childTnLst>
                                </p:cTn>
                              </p:par>
                              <p:par>
                                <p:cTn id="22" presetID="21" presetClass="entr" presetSubtype="4" fill="hold" nodeType="withEffect">
                                  <p:stCondLst>
                                    <p:cond delay="0"/>
                                  </p:stCondLst>
                                  <p:childTnLst>
                                    <p:set>
                                      <p:cBhvr>
                                        <p:cTn id="23" dur="1" fill="hold">
                                          <p:stCondLst>
                                            <p:cond delay="0"/>
                                          </p:stCondLst>
                                        </p:cTn>
                                        <p:tgtEl>
                                          <p:spTgt spid="260106"/>
                                        </p:tgtEl>
                                        <p:attrNameLst>
                                          <p:attrName>style.visibility</p:attrName>
                                        </p:attrNameLst>
                                      </p:cBhvr>
                                      <p:to>
                                        <p:strVal val="visible"/>
                                      </p:to>
                                    </p:set>
                                    <p:animEffect transition="in" filter="wheel(4)">
                                      <p:cBhvr>
                                        <p:cTn id="24" dur="2000"/>
                                        <p:tgtEl>
                                          <p:spTgt spid="260106"/>
                                        </p:tgtEl>
                                      </p:cBhvr>
                                    </p:animEffect>
                                  </p:childTnLst>
                                </p:cTn>
                              </p:par>
                              <p:par>
                                <p:cTn id="25" presetID="21" presetClass="entr" presetSubtype="4" fill="hold" grpId="0" nodeType="withEffect">
                                  <p:stCondLst>
                                    <p:cond delay="0"/>
                                  </p:stCondLst>
                                  <p:childTnLst>
                                    <p:set>
                                      <p:cBhvr>
                                        <p:cTn id="26" dur="1" fill="hold">
                                          <p:stCondLst>
                                            <p:cond delay="0"/>
                                          </p:stCondLst>
                                        </p:cTn>
                                        <p:tgtEl>
                                          <p:spTgt spid="260111"/>
                                        </p:tgtEl>
                                        <p:attrNameLst>
                                          <p:attrName>style.visibility</p:attrName>
                                        </p:attrNameLst>
                                      </p:cBhvr>
                                      <p:to>
                                        <p:strVal val="visible"/>
                                      </p:to>
                                    </p:set>
                                    <p:animEffect transition="in" filter="wheel(4)">
                                      <p:cBhvr>
                                        <p:cTn id="27" dur="2000"/>
                                        <p:tgtEl>
                                          <p:spTgt spid="260111"/>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6" repeatCount="5000" fill="hold" grpId="0" nodeType="clickEffect">
                                  <p:stCondLst>
                                    <p:cond delay="0"/>
                                  </p:stCondLst>
                                  <p:childTnLst>
                                    <p:set>
                                      <p:cBhvr>
                                        <p:cTn id="31" dur="1" fill="hold">
                                          <p:stCondLst>
                                            <p:cond delay="0"/>
                                          </p:stCondLst>
                                        </p:cTn>
                                        <p:tgtEl>
                                          <p:spTgt spid="260138"/>
                                        </p:tgtEl>
                                        <p:attrNameLst>
                                          <p:attrName>style.visibility</p:attrName>
                                        </p:attrNameLst>
                                      </p:cBhvr>
                                      <p:to>
                                        <p:strVal val="visible"/>
                                      </p:to>
                                    </p:set>
                                    <p:animEffect transition="in" filter="strips(downRight)">
                                      <p:cBhvr>
                                        <p:cTn id="32" dur="500"/>
                                        <p:tgtEl>
                                          <p:spTgt spid="260138"/>
                                        </p:tgtEl>
                                      </p:cBhvr>
                                    </p:animEffect>
                                  </p:childTnLst>
                                  <p:subTnLst>
                                    <p:audio>
                                      <p:cMediaNode>
                                        <p:cTn display="0" masterRel="sameClick">
                                          <p:stCondLst>
                                            <p:cond evt="begin" delay="0">
                                              <p:tn val="30"/>
                                            </p:cond>
                                          </p:stCondLst>
                                          <p:endCondLst>
                                            <p:cond evt="onStopAudio" delay="0">
                                              <p:tgtEl>
                                                <p:sldTgt/>
                                              </p:tgtEl>
                                            </p:cond>
                                          </p:endCondLst>
                                        </p:cTn>
                                        <p:tgtEl>
                                          <p:sndTgt r:embed="rId6" name="explode.wav"/>
                                        </p:tgtEl>
                                      </p:cMediaNode>
                                    </p:audio>
                                  </p:subTnLst>
                                </p:cTn>
                              </p:par>
                              <p:par>
                                <p:cTn id="33" presetID="18" presetClass="entr" presetSubtype="12" repeatCount="5000" fill="hold" grpId="0" nodeType="withEffect">
                                  <p:stCondLst>
                                    <p:cond delay="0"/>
                                  </p:stCondLst>
                                  <p:childTnLst>
                                    <p:set>
                                      <p:cBhvr>
                                        <p:cTn id="34" dur="1" fill="hold">
                                          <p:stCondLst>
                                            <p:cond delay="0"/>
                                          </p:stCondLst>
                                        </p:cTn>
                                        <p:tgtEl>
                                          <p:spTgt spid="260142"/>
                                        </p:tgtEl>
                                        <p:attrNameLst>
                                          <p:attrName>style.visibility</p:attrName>
                                        </p:attrNameLst>
                                      </p:cBhvr>
                                      <p:to>
                                        <p:strVal val="visible"/>
                                      </p:to>
                                    </p:set>
                                    <p:animEffect transition="in" filter="strips(downLeft)">
                                      <p:cBhvr>
                                        <p:cTn id="35" dur="500"/>
                                        <p:tgtEl>
                                          <p:spTgt spid="260142"/>
                                        </p:tgtEl>
                                      </p:cBhvr>
                                    </p:animEffect>
                                  </p:childTnLst>
                                </p:cTn>
                              </p:par>
                              <p:par>
                                <p:cTn id="36" presetID="3" presetClass="entr" presetSubtype="10" fill="hold" nodeType="withEffect">
                                  <p:stCondLst>
                                    <p:cond delay="0"/>
                                  </p:stCondLst>
                                  <p:childTnLst>
                                    <p:set>
                                      <p:cBhvr>
                                        <p:cTn id="37" dur="1" fill="hold">
                                          <p:stCondLst>
                                            <p:cond delay="0"/>
                                          </p:stCondLst>
                                        </p:cTn>
                                        <p:tgtEl>
                                          <p:spTgt spid="260125"/>
                                        </p:tgtEl>
                                        <p:attrNameLst>
                                          <p:attrName>style.visibility</p:attrName>
                                        </p:attrNameLst>
                                      </p:cBhvr>
                                      <p:to>
                                        <p:strVal val="visible"/>
                                      </p:to>
                                    </p:set>
                                    <p:animEffect transition="in" filter="blinds(horizontal)">
                                      <p:cBhvr>
                                        <p:cTn id="38" dur="500"/>
                                        <p:tgtEl>
                                          <p:spTgt spid="260125"/>
                                        </p:tgtEl>
                                      </p:cBhvr>
                                    </p:animEffect>
                                  </p:childTnLst>
                                </p:cTn>
                              </p:par>
                              <p:par>
                                <p:cTn id="39" presetID="20" presetClass="entr" presetSubtype="0" fill="hold" grpId="0" nodeType="withEffect">
                                  <p:stCondLst>
                                    <p:cond delay="0"/>
                                  </p:stCondLst>
                                  <p:childTnLst>
                                    <p:set>
                                      <p:cBhvr>
                                        <p:cTn id="40" dur="1" fill="hold">
                                          <p:stCondLst>
                                            <p:cond delay="0"/>
                                          </p:stCondLst>
                                        </p:cTn>
                                        <p:tgtEl>
                                          <p:spTgt spid="260112"/>
                                        </p:tgtEl>
                                        <p:attrNameLst>
                                          <p:attrName>style.visibility</p:attrName>
                                        </p:attrNameLst>
                                      </p:cBhvr>
                                      <p:to>
                                        <p:strVal val="visible"/>
                                      </p:to>
                                    </p:set>
                                    <p:animEffect transition="in" filter="wedge">
                                      <p:cBhvr>
                                        <p:cTn id="41" dur="2000"/>
                                        <p:tgtEl>
                                          <p:spTgt spid="260112"/>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6" repeatCount="5000" fill="hold" grpId="0" nodeType="clickEffect">
                                  <p:stCondLst>
                                    <p:cond delay="0"/>
                                  </p:stCondLst>
                                  <p:childTnLst>
                                    <p:set>
                                      <p:cBhvr>
                                        <p:cTn id="45" dur="1" fill="hold">
                                          <p:stCondLst>
                                            <p:cond delay="0"/>
                                          </p:stCondLst>
                                        </p:cTn>
                                        <p:tgtEl>
                                          <p:spTgt spid="260139"/>
                                        </p:tgtEl>
                                        <p:attrNameLst>
                                          <p:attrName>style.visibility</p:attrName>
                                        </p:attrNameLst>
                                      </p:cBhvr>
                                      <p:to>
                                        <p:strVal val="visible"/>
                                      </p:to>
                                    </p:set>
                                    <p:animEffect transition="in" filter="strips(downRight)">
                                      <p:cBhvr>
                                        <p:cTn id="46" dur="500"/>
                                        <p:tgtEl>
                                          <p:spTgt spid="260139"/>
                                        </p:tgtEl>
                                      </p:cBhvr>
                                    </p:animEffect>
                                  </p:childTnLst>
                                  <p:subTnLst>
                                    <p:audio>
                                      <p:cMediaNode>
                                        <p:cTn display="0" masterRel="sameClick">
                                          <p:stCondLst>
                                            <p:cond evt="begin" delay="0">
                                              <p:tn val="44"/>
                                            </p:cond>
                                          </p:stCondLst>
                                          <p:endCondLst>
                                            <p:cond evt="onStopAudio" delay="0">
                                              <p:tgtEl>
                                                <p:sldTgt/>
                                              </p:tgtEl>
                                            </p:cond>
                                          </p:endCondLst>
                                        </p:cTn>
                                        <p:tgtEl>
                                          <p:sndTgt r:embed="rId6" name="explode.wav"/>
                                        </p:tgtEl>
                                      </p:cMediaNode>
                                    </p:audio>
                                  </p:subTnLst>
                                </p:cTn>
                              </p:par>
                              <p:par>
                                <p:cTn id="47" presetID="18" presetClass="entr" presetSubtype="12" repeatCount="5000" fill="hold" grpId="0" nodeType="withEffect">
                                  <p:stCondLst>
                                    <p:cond delay="0"/>
                                  </p:stCondLst>
                                  <p:childTnLst>
                                    <p:set>
                                      <p:cBhvr>
                                        <p:cTn id="48" dur="1" fill="hold">
                                          <p:stCondLst>
                                            <p:cond delay="0"/>
                                          </p:stCondLst>
                                        </p:cTn>
                                        <p:tgtEl>
                                          <p:spTgt spid="260141"/>
                                        </p:tgtEl>
                                        <p:attrNameLst>
                                          <p:attrName>style.visibility</p:attrName>
                                        </p:attrNameLst>
                                      </p:cBhvr>
                                      <p:to>
                                        <p:strVal val="visible"/>
                                      </p:to>
                                    </p:set>
                                    <p:animEffect transition="in" filter="strips(downLeft)">
                                      <p:cBhvr>
                                        <p:cTn id="49" dur="500"/>
                                        <p:tgtEl>
                                          <p:spTgt spid="260141"/>
                                        </p:tgtEl>
                                      </p:cBhvr>
                                    </p:animEffect>
                                  </p:childTnLst>
                                </p:cTn>
                              </p:par>
                              <p:par>
                                <p:cTn id="50" presetID="3" presetClass="entr" presetSubtype="10" fill="hold" nodeType="withEffect">
                                  <p:stCondLst>
                                    <p:cond delay="0"/>
                                  </p:stCondLst>
                                  <p:childTnLst>
                                    <p:set>
                                      <p:cBhvr>
                                        <p:cTn id="51" dur="1" fill="hold">
                                          <p:stCondLst>
                                            <p:cond delay="0"/>
                                          </p:stCondLst>
                                        </p:cTn>
                                        <p:tgtEl>
                                          <p:spTgt spid="260127"/>
                                        </p:tgtEl>
                                        <p:attrNameLst>
                                          <p:attrName>style.visibility</p:attrName>
                                        </p:attrNameLst>
                                      </p:cBhvr>
                                      <p:to>
                                        <p:strVal val="visible"/>
                                      </p:to>
                                    </p:set>
                                    <p:animEffect transition="in" filter="blinds(horizontal)">
                                      <p:cBhvr>
                                        <p:cTn id="52" dur="500"/>
                                        <p:tgtEl>
                                          <p:spTgt spid="260127"/>
                                        </p:tgtEl>
                                      </p:cBhvr>
                                    </p:animEffect>
                                  </p:childTnLst>
                                </p:cTn>
                              </p:par>
                              <p:par>
                                <p:cTn id="53" presetID="43" presetClass="entr" presetSubtype="0" fill="hold" grpId="0" nodeType="withEffect">
                                  <p:stCondLst>
                                    <p:cond delay="0"/>
                                  </p:stCondLst>
                                  <p:childTnLst>
                                    <p:set>
                                      <p:cBhvr>
                                        <p:cTn id="54" dur="1" fill="hold">
                                          <p:stCondLst>
                                            <p:cond delay="0"/>
                                          </p:stCondLst>
                                        </p:cTn>
                                        <p:tgtEl>
                                          <p:spTgt spid="260113"/>
                                        </p:tgtEl>
                                        <p:attrNameLst>
                                          <p:attrName>style.visibility</p:attrName>
                                        </p:attrNameLst>
                                      </p:cBhvr>
                                      <p:to>
                                        <p:strVal val="visible"/>
                                      </p:to>
                                    </p:set>
                                    <p:animEffect transition="in" filter="fade">
                                      <p:cBhvr>
                                        <p:cTn id="55" dur="100"/>
                                        <p:tgtEl>
                                          <p:spTgt spid="260113"/>
                                        </p:tgtEl>
                                      </p:cBhvr>
                                    </p:animEffect>
                                    <p:anim calcmode="lin" valueType="num">
                                      <p:cBhvr>
                                        <p:cTn id="56" dur="400" fill="hold"/>
                                        <p:tgtEl>
                                          <p:spTgt spid="260113"/>
                                        </p:tgtEl>
                                        <p:attrNameLst>
                                          <p:attrName>ppt_x</p:attrName>
                                        </p:attrNameLst>
                                      </p:cBhvr>
                                      <p:tavLst>
                                        <p:tav tm="0">
                                          <p:val>
                                            <p:strVal val="#ppt_x"/>
                                          </p:val>
                                        </p:tav>
                                        <p:tav tm="100000">
                                          <p:val>
                                            <p:strVal val="#ppt_x"/>
                                          </p:val>
                                        </p:tav>
                                      </p:tavLst>
                                    </p:anim>
                                    <p:anim calcmode="lin" valueType="num">
                                      <p:cBhvr>
                                        <p:cTn id="57" dur="400" fill="hold"/>
                                        <p:tgtEl>
                                          <p:spTgt spid="260113"/>
                                        </p:tgtEl>
                                        <p:attrNameLst>
                                          <p:attrName>ppt_y</p:attrName>
                                        </p:attrNameLst>
                                      </p:cBhvr>
                                      <p:tavLst>
                                        <p:tav tm="0">
                                          <p:val>
                                            <p:strVal val="#ppt_y+0.31"/>
                                          </p:val>
                                        </p:tav>
                                        <p:tav tm="100000">
                                          <p:val>
                                            <p:strVal val="#ppt_y+0.31"/>
                                          </p:val>
                                        </p:tav>
                                      </p:tavLst>
                                    </p:anim>
                                    <p:anim calcmode="lin" valueType="num">
                                      <p:cBhvr>
                                        <p:cTn id="58" dur="600" decel="50000" fill="hold">
                                          <p:stCondLst>
                                            <p:cond delay="400"/>
                                          </p:stCondLst>
                                        </p:cTn>
                                        <p:tgtEl>
                                          <p:spTgt spid="2601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9" dur="600" decel="50000" fill="hold">
                                          <p:stCondLst>
                                            <p:cond delay="400"/>
                                          </p:stCondLst>
                                        </p:cTn>
                                        <p:tgtEl>
                                          <p:spTgt spid="2601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112" grpId="0"/>
      <p:bldP spid="260113" grpId="0"/>
      <p:bldP spid="260105" grpId="0"/>
      <p:bldP spid="260111" grpId="0"/>
      <p:bldP spid="260137" grpId="0" animBg="1"/>
      <p:bldP spid="260138" grpId="0" animBg="1"/>
      <p:bldP spid="260139" grpId="0" animBg="1"/>
      <p:bldP spid="260141" grpId="0" animBg="1"/>
      <p:bldP spid="260142" grpId="0" animBg="1"/>
      <p:bldP spid="260143" grpId="0" animBg="1"/>
      <p:bldP spid="26014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sp>
        <p:nvSpPr>
          <p:cNvPr id="3" name="Content Placeholder 2"/>
          <p:cNvSpPr>
            <a:spLocks noGrp="1"/>
          </p:cNvSpPr>
          <p:nvPr>
            <p:ph idx="1"/>
          </p:nvPr>
        </p:nvSpPr>
        <p:spPr/>
        <p:txBody>
          <a:bodyPr/>
          <a:p>
            <a:endParaRPr lang="en-US"/>
          </a:p>
        </p:txBody>
      </p:sp>
      <p:sp>
        <p:nvSpPr>
          <p:cNvPr id="8" name="Rectangles 7"/>
          <p:cNvSpPr/>
          <p:nvPr/>
        </p:nvSpPr>
        <p:spPr>
          <a:xfrm>
            <a:off x="380365" y="1219200"/>
            <a:ext cx="8306435" cy="9906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anchor="ctr"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7" name="Text Placeholder 2"/>
          <p:cNvSpPr>
            <a:spLocks noGrp="1"/>
          </p:cNvSpPr>
          <p:nvPr/>
        </p:nvSpPr>
        <p:spPr>
          <a:xfrm>
            <a:off x="583565" y="1566545"/>
            <a:ext cx="7837805" cy="4686935"/>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buNone/>
            </a:pPr>
            <a:r>
              <a:rPr lang="en-US"/>
              <a:t>3. Kết quả - Ý nghĩa</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ldLvl="0" animBg="1"/>
      <p:bldP spid="7" grpId="1"/>
      <p:bldP spid="8" grpId="1"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264194" name="Picture 2" descr="bor27"/>
          <p:cNvPicPr>
            <a:picLocks noChangeAspect="1" noChangeArrowheads="1"/>
          </p:cNvPicPr>
          <p:nvPr/>
        </p:nvPicPr>
        <p:blipFill>
          <a:blip r:embed="rId1"/>
          <a:srcRect/>
          <a:stretch>
            <a:fillRect/>
          </a:stretch>
        </p:blipFill>
        <p:spPr bwMode="auto">
          <a:xfrm>
            <a:off x="0" y="-19050"/>
            <a:ext cx="9144000" cy="6858000"/>
          </a:xfrm>
          <a:prstGeom prst="rect">
            <a:avLst/>
          </a:prstGeom>
          <a:gradFill rotWithShape="1">
            <a:gsLst>
              <a:gs pos="0">
                <a:srgbClr val="CC9900"/>
              </a:gs>
              <a:gs pos="50000">
                <a:schemeClr val="bg1"/>
              </a:gs>
              <a:gs pos="100000">
                <a:srgbClr val="CC9900"/>
              </a:gs>
            </a:gsLst>
            <a:lin ang="2700000" scaled="1"/>
          </a:gradFill>
        </p:spPr>
      </p:pic>
      <p:grpSp>
        <p:nvGrpSpPr>
          <p:cNvPr id="264202" name="Group 10"/>
          <p:cNvGrpSpPr/>
          <p:nvPr/>
        </p:nvGrpSpPr>
        <p:grpSpPr>
          <a:xfrm>
            <a:off x="1371600" y="1143000"/>
            <a:ext cx="6553200" cy="2667000"/>
            <a:chOff x="672" y="1488"/>
            <a:chExt cx="4704" cy="1872"/>
          </a:xfrm>
        </p:grpSpPr>
        <p:sp>
          <p:nvSpPr>
            <p:cNvPr id="23557" name="AutoShape 8"/>
            <p:cNvSpPr/>
            <p:nvPr/>
          </p:nvSpPr>
          <p:spPr>
            <a:xfrm>
              <a:off x="672" y="1488"/>
              <a:ext cx="4704" cy="1872"/>
            </a:xfrm>
            <a:prstGeom prst="cloudCallout">
              <a:avLst>
                <a:gd name="adj1" fmla="val -54718"/>
                <a:gd name="adj2" fmla="val 81519"/>
              </a:avLst>
            </a:prstGeom>
            <a:gradFill rotWithShape="1">
              <a:gsLst>
                <a:gs pos="0">
                  <a:schemeClr val="bg1"/>
                </a:gs>
                <a:gs pos="100000">
                  <a:srgbClr val="FFFF00"/>
                </a:gs>
              </a:gsLst>
              <a:path path="rect">
                <a:fillToRect l="50000" t="50000" r="50000" b="50000"/>
              </a:path>
              <a:tileRect/>
            </a:gradFill>
            <a:ln w="9525" cap="flat" cmpd="sng">
              <a:solidFill>
                <a:schemeClr val="tx1"/>
              </a:solidFill>
              <a:prstDash val="solid"/>
              <a:headEnd type="none" w="med" len="med"/>
              <a:tailEnd type="none" w="med" len="med"/>
            </a:ln>
          </p:spPr>
          <p:txBody>
            <a:bodyPr anchor="ctr" anchorCtr="0"/>
            <a:p>
              <a:pPr algn="ctr"/>
              <a:endParaRPr dirty="0">
                <a:latin typeface="Arial" panose="020B0604020202020204" pitchFamily="34" charset="0"/>
              </a:endParaRPr>
            </a:p>
          </p:txBody>
        </p:sp>
        <p:sp>
          <p:nvSpPr>
            <p:cNvPr id="23558" name="Text Box 9"/>
            <p:cNvSpPr txBox="1"/>
            <p:nvPr/>
          </p:nvSpPr>
          <p:spPr>
            <a:xfrm>
              <a:off x="1344" y="1968"/>
              <a:ext cx="3408" cy="1102"/>
            </a:xfrm>
            <a:prstGeom prst="rect">
              <a:avLst/>
            </a:prstGeom>
            <a:noFill/>
            <a:ln w="9525">
              <a:noFill/>
            </a:ln>
          </p:spPr>
          <p:txBody>
            <a:bodyPr>
              <a:spAutoFit/>
            </a:bodyPr>
            <a:p>
              <a:pPr algn="ctr" eaLnBrk="0" hangingPunct="0"/>
              <a:r>
                <a:rPr sz="2400" b="1" dirty="0">
                  <a:latin typeface="Times New Roman" panose="02020603050405020304" pitchFamily="18" charset="0"/>
                </a:rPr>
                <a:t>Em hãy nêu một tên phố, tên đường,đền thờ hoặc một địa danh nào đó nhắc ta nhớ đến cuộc khởi nghĩa Hai Bà Trưng?</a:t>
              </a:r>
              <a:endParaRPr sz="2400" b="1" dirty="0">
                <a:latin typeface="Times New Roman" panose="02020603050405020304" pitchFamily="18" charset="0"/>
              </a:endParaRPr>
            </a:p>
          </p:txBody>
        </p:sp>
      </p:gr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264202"/>
                                        </p:tgtEl>
                                        <p:attrNameLst>
                                          <p:attrName>style.visibility</p:attrName>
                                        </p:attrNameLst>
                                      </p:cBhvr>
                                      <p:to>
                                        <p:strVal val="visible"/>
                                      </p:to>
                                    </p:set>
                                    <p:animEffect transition="in" filter="plus(in)">
                                      <p:cBhvr>
                                        <p:cTn id="7" dur="2000"/>
                                        <p:tgtEl>
                                          <p:spTgt spid="264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24578" name="Picture 8" descr="A8"/>
          <p:cNvPicPr>
            <a:picLocks noChangeAspect="1"/>
          </p:cNvPicPr>
          <p:nvPr/>
        </p:nvPicPr>
        <p:blipFill>
          <a:blip r:embed="rId1"/>
          <a:stretch>
            <a:fillRect/>
          </a:stretch>
        </p:blipFill>
        <p:spPr>
          <a:xfrm>
            <a:off x="76200" y="152400"/>
            <a:ext cx="4191000" cy="5410200"/>
          </a:xfrm>
          <a:prstGeom prst="rect">
            <a:avLst/>
          </a:prstGeom>
          <a:noFill/>
          <a:ln w="9525" cap="flat" cmpd="sng">
            <a:solidFill>
              <a:srgbClr val="FF0000"/>
            </a:solidFill>
            <a:prstDash val="solid"/>
            <a:miter/>
            <a:headEnd type="none" w="med" len="med"/>
            <a:tailEnd type="none" w="med" len="med"/>
          </a:ln>
        </p:spPr>
      </p:pic>
      <p:sp>
        <p:nvSpPr>
          <p:cNvPr id="24579" name="Text Box 9"/>
          <p:cNvSpPr txBox="1"/>
          <p:nvPr/>
        </p:nvSpPr>
        <p:spPr>
          <a:xfrm>
            <a:off x="0" y="5638800"/>
            <a:ext cx="4572000" cy="1160463"/>
          </a:xfrm>
          <a:prstGeom prst="rect">
            <a:avLst/>
          </a:prstGeom>
          <a:noFill/>
          <a:ln w="9525">
            <a:noFill/>
          </a:ln>
        </p:spPr>
        <p:txBody>
          <a:bodyPr>
            <a:spAutoFit/>
          </a:bodyPr>
          <a:p>
            <a:pPr algn="ctr">
              <a:spcBef>
                <a:spcPct val="50000"/>
              </a:spcBef>
            </a:pPr>
            <a:r>
              <a:rPr lang="fr-FR" altLang="x-none" sz="2800" b="1" dirty="0">
                <a:solidFill>
                  <a:srgbClr val="FF0000"/>
                </a:solidFill>
                <a:latin typeface="Times New Roman" panose="02020603050405020304" pitchFamily="18" charset="0"/>
                <a:cs typeface="Times New Roman" panose="02020603050405020304" pitchFamily="18" charset="0"/>
              </a:rPr>
              <a:t>Đền thờ hai B</a:t>
            </a:r>
            <a:r>
              <a:rPr lang="fr-FR" altLang="x-none" sz="2800" b="1" dirty="0">
                <a:solidFill>
                  <a:srgbClr val="FF0000"/>
                </a:solidFill>
                <a:latin typeface="Times New Roman" panose="02020603050405020304" pitchFamily="18" charset="0"/>
                <a:ea typeface="Times New Roman" panose="02020603050405020304" pitchFamily="18" charset="0"/>
              </a:rPr>
              <a:t>à</a:t>
            </a:r>
            <a:r>
              <a:rPr lang="fr-FR" altLang="x-none" sz="2800" b="1" dirty="0">
                <a:solidFill>
                  <a:srgbClr val="FF0000"/>
                </a:solidFill>
                <a:latin typeface="Times New Roman" panose="02020603050405020304" pitchFamily="18" charset="0"/>
                <a:cs typeface="Times New Roman" panose="02020603050405020304" pitchFamily="18" charset="0"/>
              </a:rPr>
              <a:t> Trưng</a:t>
            </a:r>
            <a:endParaRPr lang="fr-FR" altLang="x-none" sz="2800" b="1" dirty="0">
              <a:solidFill>
                <a:srgbClr val="FF0000"/>
              </a:solidFill>
              <a:latin typeface="Times New Roman" panose="02020603050405020304" pitchFamily="18" charset="0"/>
              <a:cs typeface="Times New Roman" panose="02020603050405020304" pitchFamily="18" charset="0"/>
            </a:endParaRPr>
          </a:p>
          <a:p>
            <a:pPr algn="ctr">
              <a:spcBef>
                <a:spcPct val="50000"/>
              </a:spcBef>
            </a:pPr>
            <a:r>
              <a:rPr lang="fr-FR" altLang="x-none" sz="2800" b="1" dirty="0">
                <a:solidFill>
                  <a:srgbClr val="FF0000"/>
                </a:solidFill>
                <a:latin typeface="Times New Roman" panose="02020603050405020304" pitchFamily="18" charset="0"/>
                <a:cs typeface="Times New Roman" panose="02020603050405020304" pitchFamily="18" charset="0"/>
              </a:rPr>
              <a:t> (Hát Môn) trước đây</a:t>
            </a:r>
            <a:endParaRPr sz="2800" b="1" dirty="0">
              <a:solidFill>
                <a:srgbClr val="FF0000"/>
              </a:solidFill>
              <a:latin typeface="Times New Roman" panose="02020603050405020304" pitchFamily="18" charset="0"/>
              <a:ea typeface="Times New Roman" panose="02020603050405020304" pitchFamily="18" charset="0"/>
            </a:endParaRPr>
          </a:p>
        </p:txBody>
      </p:sp>
      <p:pic>
        <p:nvPicPr>
          <p:cNvPr id="24580" name="Picture 10" descr="48501aa1_m%C3%AA%20linh%208-6-08%20005"/>
          <p:cNvPicPr>
            <a:picLocks noChangeAspect="1"/>
          </p:cNvPicPr>
          <p:nvPr/>
        </p:nvPicPr>
        <p:blipFill>
          <a:blip r:embed="rId2"/>
          <a:stretch>
            <a:fillRect/>
          </a:stretch>
        </p:blipFill>
        <p:spPr>
          <a:xfrm>
            <a:off x="4724400" y="152400"/>
            <a:ext cx="4343400" cy="5410200"/>
          </a:xfrm>
          <a:prstGeom prst="rect">
            <a:avLst/>
          </a:prstGeom>
          <a:noFill/>
          <a:ln w="9525" cap="flat" cmpd="sng">
            <a:solidFill>
              <a:srgbClr val="FF0000"/>
            </a:solidFill>
            <a:prstDash val="solid"/>
            <a:miter/>
            <a:headEnd type="none" w="med" len="med"/>
            <a:tailEnd type="none" w="med" len="med"/>
          </a:ln>
        </p:spPr>
      </p:pic>
      <p:sp>
        <p:nvSpPr>
          <p:cNvPr id="24581" name="Text Box 11"/>
          <p:cNvSpPr txBox="1"/>
          <p:nvPr/>
        </p:nvSpPr>
        <p:spPr>
          <a:xfrm>
            <a:off x="4572000" y="5715000"/>
            <a:ext cx="4191000" cy="946150"/>
          </a:xfrm>
          <a:prstGeom prst="rect">
            <a:avLst/>
          </a:prstGeom>
          <a:noFill/>
          <a:ln w="9525">
            <a:noFill/>
          </a:ln>
        </p:spPr>
        <p:txBody>
          <a:bodyPr>
            <a:spAutoFit/>
          </a:bodyPr>
          <a:p>
            <a:pPr algn="ctr">
              <a:spcBef>
                <a:spcPct val="50000"/>
              </a:spcBef>
            </a:pPr>
            <a:r>
              <a:rPr lang="fr-FR" altLang="x-none" sz="2800" b="1" dirty="0">
                <a:solidFill>
                  <a:srgbClr val="FF0000"/>
                </a:solidFill>
                <a:latin typeface="Times New Roman" panose="02020603050405020304" pitchFamily="18" charset="0"/>
                <a:cs typeface="Times New Roman" panose="02020603050405020304" pitchFamily="18" charset="0"/>
              </a:rPr>
              <a:t>Đền thờ hai B</a:t>
            </a:r>
            <a:r>
              <a:rPr lang="fr-FR" altLang="x-none" sz="2800" b="1" dirty="0">
                <a:solidFill>
                  <a:srgbClr val="FF0000"/>
                </a:solidFill>
                <a:latin typeface="Times New Roman" panose="02020603050405020304" pitchFamily="18" charset="0"/>
                <a:ea typeface="Times New Roman" panose="02020603050405020304" pitchFamily="18" charset="0"/>
              </a:rPr>
              <a:t>à</a:t>
            </a:r>
            <a:r>
              <a:rPr lang="fr-FR" altLang="x-none" sz="2800" b="1" dirty="0">
                <a:solidFill>
                  <a:srgbClr val="FF0000"/>
                </a:solidFill>
                <a:latin typeface="Times New Roman" panose="02020603050405020304" pitchFamily="18" charset="0"/>
                <a:cs typeface="Times New Roman" panose="02020603050405020304" pitchFamily="18" charset="0"/>
              </a:rPr>
              <a:t> Trưng (Hát Môn) ng</a:t>
            </a:r>
            <a:r>
              <a:rPr lang="fr-FR" altLang="x-none" sz="2800" b="1" dirty="0">
                <a:solidFill>
                  <a:srgbClr val="FF0000"/>
                </a:solidFill>
                <a:latin typeface="Times New Roman" panose="02020603050405020304" pitchFamily="18" charset="0"/>
                <a:ea typeface="Times New Roman" panose="02020603050405020304" pitchFamily="18" charset="0"/>
              </a:rPr>
              <a:t>à</a:t>
            </a:r>
            <a:r>
              <a:rPr lang="fr-FR" altLang="x-none" sz="2800" b="1" dirty="0">
                <a:solidFill>
                  <a:srgbClr val="FF0000"/>
                </a:solidFill>
                <a:latin typeface="Times New Roman" panose="02020603050405020304" pitchFamily="18" charset="0"/>
                <a:cs typeface="Times New Roman" panose="02020603050405020304" pitchFamily="18" charset="0"/>
              </a:rPr>
              <a:t>y nay</a:t>
            </a:r>
            <a:endParaRPr sz="2800" b="1"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ransition advTm="10000"/>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25602" name="Picture 2" descr="images[17]"/>
          <p:cNvPicPr>
            <a:picLocks noChangeAspect="1"/>
          </p:cNvPicPr>
          <p:nvPr/>
        </p:nvPicPr>
        <p:blipFill>
          <a:blip r:embed="rId1"/>
          <a:stretch>
            <a:fillRect/>
          </a:stretch>
        </p:blipFill>
        <p:spPr>
          <a:xfrm>
            <a:off x="125413" y="152400"/>
            <a:ext cx="4572000" cy="5410200"/>
          </a:xfrm>
          <a:prstGeom prst="rect">
            <a:avLst/>
          </a:prstGeom>
          <a:noFill/>
          <a:ln w="9525" cap="flat" cmpd="sng">
            <a:solidFill>
              <a:srgbClr val="FF0000"/>
            </a:solidFill>
            <a:prstDash val="solid"/>
            <a:miter/>
            <a:headEnd type="none" w="med" len="med"/>
            <a:tailEnd type="none" w="med" len="med"/>
          </a:ln>
        </p:spPr>
      </p:pic>
      <p:sp>
        <p:nvSpPr>
          <p:cNvPr id="25603" name="Text Box 3"/>
          <p:cNvSpPr txBox="1"/>
          <p:nvPr/>
        </p:nvSpPr>
        <p:spPr>
          <a:xfrm>
            <a:off x="304800" y="5638800"/>
            <a:ext cx="4038600" cy="1160463"/>
          </a:xfrm>
          <a:prstGeom prst="rect">
            <a:avLst/>
          </a:prstGeom>
          <a:noFill/>
          <a:ln w="9525">
            <a:noFill/>
          </a:ln>
        </p:spPr>
        <p:txBody>
          <a:bodyPr>
            <a:spAutoFit/>
          </a:bodyPr>
          <a:p>
            <a:pPr algn="ctr">
              <a:spcBef>
                <a:spcPct val="50000"/>
              </a:spcBef>
            </a:pPr>
            <a:r>
              <a:rPr sz="2800" b="1" dirty="0">
                <a:solidFill>
                  <a:srgbClr val="FF0000"/>
                </a:solidFill>
                <a:latin typeface="Times New Roman" panose="02020603050405020304" pitchFamily="18" charset="0"/>
                <a:cs typeface="Times New Roman" panose="02020603050405020304" pitchFamily="18" charset="0"/>
              </a:rPr>
              <a:t>Đền thờ Hai B</a:t>
            </a:r>
            <a:r>
              <a:rPr sz="2800" b="1" dirty="0">
                <a:solidFill>
                  <a:srgbClr val="FF0000"/>
                </a:solidFill>
                <a:latin typeface="Times New Roman" panose="02020603050405020304" pitchFamily="18" charset="0"/>
                <a:ea typeface="Times New Roman" panose="02020603050405020304" pitchFamily="18" charset="0"/>
              </a:rPr>
              <a:t>à</a:t>
            </a:r>
            <a:r>
              <a:rPr sz="2800" b="1" dirty="0">
                <a:solidFill>
                  <a:srgbClr val="FF0000"/>
                </a:solidFill>
                <a:latin typeface="Times New Roman" panose="02020603050405020304" pitchFamily="18" charset="0"/>
                <a:cs typeface="Times New Roman" panose="02020603050405020304" pitchFamily="18" charset="0"/>
              </a:rPr>
              <a:t> Trưng </a:t>
            </a:r>
            <a:endParaRPr sz="2800" b="1" dirty="0">
              <a:solidFill>
                <a:srgbClr val="FF0000"/>
              </a:solidFill>
              <a:latin typeface="Times New Roman" panose="02020603050405020304" pitchFamily="18" charset="0"/>
              <a:cs typeface="Times New Roman" panose="02020603050405020304" pitchFamily="18" charset="0"/>
            </a:endParaRPr>
          </a:p>
          <a:p>
            <a:pPr algn="ctr">
              <a:spcBef>
                <a:spcPct val="50000"/>
              </a:spcBef>
            </a:pPr>
            <a:r>
              <a:rPr sz="2800" b="1" dirty="0">
                <a:solidFill>
                  <a:srgbClr val="FF0000"/>
                </a:solidFill>
                <a:latin typeface="Times New Roman" panose="02020603050405020304" pitchFamily="18" charset="0"/>
                <a:cs typeface="Times New Roman" panose="02020603050405020304" pitchFamily="18" charset="0"/>
              </a:rPr>
              <a:t>( H</a:t>
            </a:r>
            <a:r>
              <a:rPr sz="2800" b="1" dirty="0">
                <a:solidFill>
                  <a:srgbClr val="FF0000"/>
                </a:solidFill>
                <a:latin typeface="Times New Roman" panose="02020603050405020304" pitchFamily="18" charset="0"/>
                <a:ea typeface="Times New Roman" panose="02020603050405020304" pitchFamily="18" charset="0"/>
              </a:rPr>
              <a:t>à</a:t>
            </a:r>
            <a:r>
              <a:rPr sz="2800" b="1" dirty="0">
                <a:solidFill>
                  <a:srgbClr val="FF0000"/>
                </a:solidFill>
                <a:latin typeface="Times New Roman" panose="02020603050405020304" pitchFamily="18" charset="0"/>
                <a:cs typeface="Times New Roman" panose="02020603050405020304" pitchFamily="18" charset="0"/>
              </a:rPr>
              <a:t> Nội )</a:t>
            </a:r>
            <a:endParaRPr sz="2800" b="1" dirty="0">
              <a:solidFill>
                <a:srgbClr val="FF0000"/>
              </a:solidFill>
              <a:latin typeface="Times New Roman" panose="02020603050405020304" pitchFamily="18" charset="0"/>
              <a:ea typeface="Times New Roman" panose="02020603050405020304" pitchFamily="18" charset="0"/>
            </a:endParaRPr>
          </a:p>
        </p:txBody>
      </p:sp>
      <p:pic>
        <p:nvPicPr>
          <p:cNvPr id="25604" name="Picture 4" descr="images[2]"/>
          <p:cNvPicPr>
            <a:picLocks noChangeAspect="1"/>
          </p:cNvPicPr>
          <p:nvPr/>
        </p:nvPicPr>
        <p:blipFill>
          <a:blip r:embed="rId2"/>
          <a:stretch>
            <a:fillRect/>
          </a:stretch>
        </p:blipFill>
        <p:spPr>
          <a:xfrm>
            <a:off x="4800600" y="152400"/>
            <a:ext cx="4191000" cy="5410200"/>
          </a:xfrm>
          <a:prstGeom prst="rect">
            <a:avLst/>
          </a:prstGeom>
          <a:noFill/>
          <a:ln w="9525" cap="flat" cmpd="sng">
            <a:solidFill>
              <a:srgbClr val="FF0000"/>
            </a:solidFill>
            <a:prstDash val="solid"/>
            <a:miter/>
            <a:headEnd type="none" w="med" len="med"/>
            <a:tailEnd type="none" w="med" len="med"/>
          </a:ln>
        </p:spPr>
      </p:pic>
      <p:sp>
        <p:nvSpPr>
          <p:cNvPr id="25605" name="Text Box 5"/>
          <p:cNvSpPr txBox="1"/>
          <p:nvPr/>
        </p:nvSpPr>
        <p:spPr>
          <a:xfrm>
            <a:off x="5226050" y="5638800"/>
            <a:ext cx="3917950" cy="1160463"/>
          </a:xfrm>
          <a:prstGeom prst="rect">
            <a:avLst/>
          </a:prstGeom>
          <a:noFill/>
          <a:ln w="9525">
            <a:noFill/>
          </a:ln>
        </p:spPr>
        <p:txBody>
          <a:bodyPr>
            <a:spAutoFit/>
          </a:bodyPr>
          <a:p>
            <a:pPr algn="ctr">
              <a:spcBef>
                <a:spcPct val="50000"/>
              </a:spcBef>
            </a:pPr>
            <a:r>
              <a:rPr sz="2800" b="1" dirty="0">
                <a:solidFill>
                  <a:srgbClr val="FF0000"/>
                </a:solidFill>
                <a:latin typeface="Times New Roman" panose="02020603050405020304" pitchFamily="18" charset="0"/>
                <a:cs typeface="Times New Roman" panose="02020603050405020304" pitchFamily="18" charset="0"/>
              </a:rPr>
              <a:t>Đền thờ Hai B</a:t>
            </a:r>
            <a:r>
              <a:rPr sz="2800" b="1" dirty="0">
                <a:solidFill>
                  <a:srgbClr val="FF0000"/>
                </a:solidFill>
                <a:latin typeface="Times New Roman" panose="02020603050405020304" pitchFamily="18" charset="0"/>
                <a:ea typeface="Times New Roman" panose="02020603050405020304" pitchFamily="18" charset="0"/>
              </a:rPr>
              <a:t>à</a:t>
            </a:r>
            <a:r>
              <a:rPr sz="2800" b="1" dirty="0">
                <a:solidFill>
                  <a:srgbClr val="FF0000"/>
                </a:solidFill>
                <a:latin typeface="Times New Roman" panose="02020603050405020304" pitchFamily="18" charset="0"/>
                <a:cs typeface="Times New Roman" panose="02020603050405020304" pitchFamily="18" charset="0"/>
              </a:rPr>
              <a:t> Trưng</a:t>
            </a:r>
            <a:endParaRPr sz="2800" b="1" dirty="0">
              <a:solidFill>
                <a:srgbClr val="FF0000"/>
              </a:solidFill>
              <a:latin typeface="Times New Roman" panose="02020603050405020304" pitchFamily="18" charset="0"/>
              <a:cs typeface="Times New Roman" panose="02020603050405020304" pitchFamily="18" charset="0"/>
            </a:endParaRPr>
          </a:p>
          <a:p>
            <a:pPr algn="ctr">
              <a:spcBef>
                <a:spcPct val="50000"/>
              </a:spcBef>
            </a:pPr>
            <a:r>
              <a:rPr sz="2800" b="1" dirty="0">
                <a:solidFill>
                  <a:srgbClr val="FF0000"/>
                </a:solidFill>
                <a:latin typeface="Times New Roman" panose="02020603050405020304" pitchFamily="18" charset="0"/>
                <a:cs typeface="Times New Roman" panose="02020603050405020304" pitchFamily="18" charset="0"/>
              </a:rPr>
              <a:t> (Mê Linh )</a:t>
            </a:r>
            <a:endParaRPr sz="2800" b="1"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ransition advTm="10000"/>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26626" name="Picture 2" descr="HaiBaTrung-Mattpowelluk"/>
          <p:cNvPicPr>
            <a:picLocks noChangeAspect="1"/>
          </p:cNvPicPr>
          <p:nvPr/>
        </p:nvPicPr>
        <p:blipFill>
          <a:blip r:embed="rId1"/>
          <a:stretch>
            <a:fillRect/>
          </a:stretch>
        </p:blipFill>
        <p:spPr>
          <a:xfrm>
            <a:off x="215900" y="76200"/>
            <a:ext cx="8686800" cy="6019800"/>
          </a:xfrm>
          <a:prstGeom prst="rect">
            <a:avLst/>
          </a:prstGeom>
          <a:noFill/>
          <a:ln w="9525" cap="flat" cmpd="sng">
            <a:solidFill>
              <a:srgbClr val="FF0000"/>
            </a:solidFill>
            <a:prstDash val="solid"/>
            <a:miter/>
            <a:headEnd type="none" w="med" len="med"/>
            <a:tailEnd type="none" w="med" len="med"/>
          </a:ln>
        </p:spPr>
      </p:pic>
      <p:sp>
        <p:nvSpPr>
          <p:cNvPr id="26627" name="Text Box 3"/>
          <p:cNvSpPr txBox="1"/>
          <p:nvPr/>
        </p:nvSpPr>
        <p:spPr>
          <a:xfrm>
            <a:off x="457200" y="6172200"/>
            <a:ext cx="8686800" cy="519113"/>
          </a:xfrm>
          <a:prstGeom prst="rect">
            <a:avLst/>
          </a:prstGeom>
          <a:noFill/>
          <a:ln w="9525">
            <a:noFill/>
          </a:ln>
        </p:spPr>
        <p:txBody>
          <a:bodyPr>
            <a:spAutoFit/>
          </a:bodyPr>
          <a:p>
            <a:pPr algn="ctr">
              <a:spcBef>
                <a:spcPct val="50000"/>
              </a:spcBef>
            </a:pPr>
            <a:r>
              <a:rPr sz="2800" b="1" dirty="0">
                <a:solidFill>
                  <a:srgbClr val="FF0000"/>
                </a:solidFill>
                <a:latin typeface="Times New Roman" panose="02020603050405020304" pitchFamily="18" charset="0"/>
                <a:cs typeface="Times New Roman" panose="02020603050405020304" pitchFamily="18" charset="0"/>
              </a:rPr>
              <a:t>Phố Hai B</a:t>
            </a:r>
            <a:r>
              <a:rPr sz="2800" b="1" dirty="0">
                <a:solidFill>
                  <a:srgbClr val="FF0000"/>
                </a:solidFill>
                <a:latin typeface="Times New Roman" panose="02020603050405020304" pitchFamily="18" charset="0"/>
                <a:ea typeface="Times New Roman" panose="02020603050405020304" pitchFamily="18" charset="0"/>
              </a:rPr>
              <a:t>à</a:t>
            </a:r>
            <a:r>
              <a:rPr sz="2800" b="1" dirty="0">
                <a:solidFill>
                  <a:srgbClr val="FF0000"/>
                </a:solidFill>
                <a:latin typeface="Times New Roman" panose="02020603050405020304" pitchFamily="18" charset="0"/>
                <a:cs typeface="Times New Roman" panose="02020603050405020304" pitchFamily="18" charset="0"/>
              </a:rPr>
              <a:t> Trưng ở H</a:t>
            </a:r>
            <a:r>
              <a:rPr sz="2800" b="1" dirty="0">
                <a:solidFill>
                  <a:srgbClr val="FF0000"/>
                </a:solidFill>
                <a:latin typeface="Times New Roman" panose="02020603050405020304" pitchFamily="18" charset="0"/>
                <a:ea typeface="Times New Roman" panose="02020603050405020304" pitchFamily="18" charset="0"/>
              </a:rPr>
              <a:t>à</a:t>
            </a:r>
            <a:r>
              <a:rPr sz="2800" b="1" dirty="0">
                <a:solidFill>
                  <a:srgbClr val="FF0000"/>
                </a:solidFill>
                <a:latin typeface="Times New Roman" panose="02020603050405020304" pitchFamily="18" charset="0"/>
                <a:cs typeface="Times New Roman" panose="02020603050405020304" pitchFamily="18" charset="0"/>
              </a:rPr>
              <a:t> Nội</a:t>
            </a:r>
            <a:endParaRPr sz="2800" b="1"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ransition advTm="10000"/>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27650" name="Picture 2" descr="2730278161_1077d3a4a7_o"/>
          <p:cNvPicPr>
            <a:picLocks noChangeAspect="1"/>
          </p:cNvPicPr>
          <p:nvPr/>
        </p:nvPicPr>
        <p:blipFill>
          <a:blip r:embed="rId1"/>
          <a:stretch>
            <a:fillRect/>
          </a:stretch>
        </p:blipFill>
        <p:spPr>
          <a:xfrm>
            <a:off x="1588" y="-203200"/>
            <a:ext cx="9142412" cy="6146800"/>
          </a:xfrm>
          <a:prstGeom prst="rect">
            <a:avLst/>
          </a:prstGeom>
          <a:noFill/>
          <a:ln w="9525" cap="flat" cmpd="sng">
            <a:solidFill>
              <a:srgbClr val="FF0000"/>
            </a:solidFill>
            <a:prstDash val="solid"/>
            <a:miter/>
            <a:headEnd type="none" w="med" len="med"/>
            <a:tailEnd type="none" w="med" len="med"/>
          </a:ln>
        </p:spPr>
      </p:pic>
      <p:sp>
        <p:nvSpPr>
          <p:cNvPr id="27651" name="Text Box 3"/>
          <p:cNvSpPr txBox="1"/>
          <p:nvPr/>
        </p:nvSpPr>
        <p:spPr>
          <a:xfrm>
            <a:off x="457200" y="6172200"/>
            <a:ext cx="8686800" cy="519113"/>
          </a:xfrm>
          <a:prstGeom prst="rect">
            <a:avLst/>
          </a:prstGeom>
          <a:noFill/>
          <a:ln w="9525">
            <a:noFill/>
          </a:ln>
        </p:spPr>
        <p:txBody>
          <a:bodyPr>
            <a:spAutoFit/>
          </a:bodyPr>
          <a:p>
            <a:pPr algn="ctr">
              <a:spcBef>
                <a:spcPct val="50000"/>
              </a:spcBef>
            </a:pPr>
            <a:r>
              <a:rPr sz="2800" b="1" dirty="0">
                <a:solidFill>
                  <a:srgbClr val="FF0000"/>
                </a:solidFill>
                <a:latin typeface="Times New Roman" panose="02020603050405020304" pitchFamily="18" charset="0"/>
                <a:cs typeface="Times New Roman" panose="02020603050405020304" pitchFamily="18" charset="0"/>
              </a:rPr>
              <a:t>Trường PTTH Hai B</a:t>
            </a:r>
            <a:r>
              <a:rPr sz="2800" b="1" dirty="0">
                <a:solidFill>
                  <a:srgbClr val="FF0000"/>
                </a:solidFill>
                <a:latin typeface="Times New Roman" panose="02020603050405020304" pitchFamily="18" charset="0"/>
                <a:ea typeface="Times New Roman" panose="02020603050405020304" pitchFamily="18" charset="0"/>
              </a:rPr>
              <a:t>à</a:t>
            </a:r>
            <a:r>
              <a:rPr sz="2800" b="1" dirty="0">
                <a:solidFill>
                  <a:srgbClr val="FF0000"/>
                </a:solidFill>
                <a:latin typeface="Times New Roman" panose="02020603050405020304" pitchFamily="18" charset="0"/>
                <a:cs typeface="Times New Roman" panose="02020603050405020304" pitchFamily="18" charset="0"/>
              </a:rPr>
              <a:t> Trưng</a:t>
            </a:r>
            <a:endParaRPr sz="2800" b="1"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ransition advTm="10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0"/>
            <a:ext cx="9143998" cy="6857999"/>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0" y="0"/>
            <a:ext cx="9143999" cy="6857999"/>
          </a:xfrm>
          <a:prstGeom prst="rect">
            <a:avLst/>
          </a:prstGeom>
        </p:spPr>
      </p:pic>
      <p:pic>
        <p:nvPicPr>
          <p:cNvPr id="8" name="Picture 7"/>
          <p:cNvPicPr>
            <a:picLocks noChangeAspect="1"/>
          </p:cNvPicPr>
          <p:nvPr/>
        </p:nvPicPr>
        <p:blipFill>
          <a:blip r:embed="rId3"/>
          <a:stretch>
            <a:fillRect/>
          </a:stretch>
        </p:blipFill>
        <p:spPr>
          <a:xfrm>
            <a:off x="2228505" y="4866968"/>
            <a:ext cx="1979255" cy="1425063"/>
          </a:xfrm>
          <a:prstGeom prst="rect">
            <a:avLst/>
          </a:prstGeom>
        </p:spPr>
      </p:pic>
      <p:sp>
        <p:nvSpPr>
          <p:cNvPr id="2" name="Rectangle 1"/>
          <p:cNvSpPr/>
          <p:nvPr/>
        </p:nvSpPr>
        <p:spPr>
          <a:xfrm>
            <a:off x="816833" y="986135"/>
            <a:ext cx="4802597" cy="1754326"/>
          </a:xfrm>
          <a:prstGeom prst="rect">
            <a:avLst/>
          </a:prstGeom>
          <a:noFill/>
        </p:spPr>
        <p:txBody>
          <a:bodyPr wrap="none" lIns="91440" tIns="45720" rIns="91440" bIns="45720">
            <a:spAutoFit/>
          </a:bodyPr>
          <a:lstStyle/>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VƯỢT CHƯỚNG</a:t>
            </a:r>
            <a:endPar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r>
              <a:rPr lang="en-US"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NGẠI VẬT</a:t>
            </a:r>
            <a:endParaRPr lang="en-US"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3" name="Car">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4267200" y="7271659"/>
            <a:ext cx="609600" cy="609600"/>
          </a:xfrm>
          <a:prstGeom prst="rect">
            <a:avLst/>
          </a:prstGeom>
        </p:spPr>
      </p:pic>
      <p:pic>
        <p:nvPicPr>
          <p:cNvPr id="6" name="Bike Rides">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6"/>
          <a:stretch>
            <a:fillRect/>
          </a:stretch>
        </p:blipFill>
        <p:spPr>
          <a:xfrm>
            <a:off x="6324600" y="7271656"/>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xEl>
                                              <p:pRg st="1" end="1"/>
                                            </p:txEl>
                                          </p:spTgt>
                                        </p:tgtEl>
                                        <p:attrNameLst>
                                          <p:attrName>ppt_x</p:attrName>
                                          <p:attrName>ppt_y</p:attrName>
                                        </p:attrNameLst>
                                      </p:cBhvr>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22909"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50" presetClass="exit" presetSubtype="0" accel="100000" fill="hold" grpId="0" nodeType="clickEffect">
                                  <p:stCondLst>
                                    <p:cond delay="0"/>
                                  </p:stCondLst>
                                  <p:iterate type="lt">
                                    <p:tmPct val="0"/>
                                  </p:iterate>
                                  <p:childTnLst>
                                    <p:anim calcmode="lin" valueType="num">
                                      <p:cBhvr>
                                        <p:cTn id="26"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7"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8" dur="1000"/>
                                        <p:tgtEl>
                                          <p:spTgt spid="2">
                                            <p:txEl>
                                              <p:pRg st="0" end="0"/>
                                            </p:txEl>
                                          </p:spTgt>
                                        </p:tgtEl>
                                      </p:cBhvr>
                                    </p:animEffect>
                                    <p:set>
                                      <p:cBhvr>
                                        <p:cTn id="29" dur="1" fill="hold">
                                          <p:stCondLst>
                                            <p:cond delay="999"/>
                                          </p:stCondLst>
                                        </p:cTn>
                                        <p:tgtEl>
                                          <p:spTgt spid="2">
                                            <p:txEl>
                                              <p:pRg st="0" end="0"/>
                                            </p:txEl>
                                          </p:spTgt>
                                        </p:tgtEl>
                                        <p:attrNameLst>
                                          <p:attrName>style.visibility</p:attrName>
                                        </p:attrNameLst>
                                      </p:cBhvr>
                                      <p:to>
                                        <p:strVal val="hidden"/>
                                      </p:to>
                                    </p:set>
                                  </p:childTnLst>
                                </p:cTn>
                              </p:par>
                              <p:par>
                                <p:cTn id="30" presetID="50" presetClass="exit" presetSubtype="0" accel="100000" fill="hold" grpId="0" nodeType="withEffect">
                                  <p:stCondLst>
                                    <p:cond delay="0"/>
                                  </p:stCondLst>
                                  <p:iterate type="lt">
                                    <p:tmPct val="0"/>
                                  </p:iterate>
                                  <p:childTnLst>
                                    <p:anim calcmode="lin" valueType="num">
                                      <p:cBhvr>
                                        <p:cTn id="31" dur="1000"/>
                                        <p:tgtEl>
                                          <p:spTgt spid="2">
                                            <p:txEl>
                                              <p:pRg st="1" end="1"/>
                                            </p:txEl>
                                          </p:spTgt>
                                        </p:tgtEl>
                                        <p:attrNameLst>
                                          <p:attrName>ppt_w</p:attrName>
                                        </p:attrNameLst>
                                      </p:cBhvr>
                                      <p:tavLst>
                                        <p:tav tm="0">
                                          <p:val>
                                            <p:strVal val="ppt_w"/>
                                          </p:val>
                                        </p:tav>
                                        <p:tav tm="100000">
                                          <p:val>
                                            <p:strVal val="ppt_w+.3"/>
                                          </p:val>
                                        </p:tav>
                                      </p:tavLst>
                                    </p:anim>
                                    <p:anim calcmode="lin" valueType="num">
                                      <p:cBhvr>
                                        <p:cTn id="32" dur="1000"/>
                                        <p:tgtEl>
                                          <p:spTgt spid="2">
                                            <p:txEl>
                                              <p:pRg st="1" end="1"/>
                                            </p:txEl>
                                          </p:spTgt>
                                        </p:tgtEl>
                                        <p:attrNameLst>
                                          <p:attrName>ppt_h</p:attrName>
                                        </p:attrNameLst>
                                      </p:cBhvr>
                                      <p:tavLst>
                                        <p:tav tm="0">
                                          <p:val>
                                            <p:strVal val="ppt_h"/>
                                          </p:val>
                                        </p:tav>
                                        <p:tav tm="100000">
                                          <p:val>
                                            <p:strVal val="ppt_h"/>
                                          </p:val>
                                        </p:tav>
                                      </p:tavLst>
                                    </p:anim>
                                    <p:animEffect transition="out" filter="fade">
                                      <p:cBhvr>
                                        <p:cTn id="33" dur="1000"/>
                                        <p:tgtEl>
                                          <p:spTgt spid="2">
                                            <p:txEl>
                                              <p:pRg st="1" end="1"/>
                                            </p:txEl>
                                          </p:spTgt>
                                        </p:tgtEl>
                                      </p:cBhvr>
                                    </p:animEffect>
                                    <p:set>
                                      <p:cBhvr>
                                        <p:cTn id="34" dur="1" fill="hold">
                                          <p:stCondLst>
                                            <p:cond delay="999"/>
                                          </p:stCondLst>
                                        </p:cTn>
                                        <p:tgtEl>
                                          <p:spTgt spid="2">
                                            <p:txEl>
                                              <p:pRg st="1" end="1"/>
                                            </p:txEl>
                                          </p:spTgt>
                                        </p:tgtEl>
                                        <p:attrNameLst>
                                          <p:attrName>style.visibility</p:attrName>
                                        </p:attrNameLst>
                                      </p:cBhvr>
                                      <p:to>
                                        <p:strVal val="hidden"/>
                                      </p:to>
                                    </p:set>
                                  </p:childTnLst>
                                </p:cTn>
                              </p:par>
                            </p:childTnLst>
                          </p:cTn>
                        </p:par>
                        <p:par>
                          <p:cTn id="35" fill="hold">
                            <p:stCondLst>
                              <p:cond delay="1000"/>
                            </p:stCondLst>
                            <p:childTnLst>
                              <p:par>
                                <p:cTn id="36" presetID="35" presetClass="path" presetSubtype="0" accel="50000" decel="50000" fill="hold" nodeType="afterEffect">
                                  <p:stCondLst>
                                    <p:cond delay="0"/>
                                  </p:stCondLst>
                                  <p:childTnLst>
                                    <p:animMotion origin="layout" path="M 0 0 L -1 0 " pathEditMode="relative" rAng="0" ptsTypes="AA">
                                      <p:cBhvr>
                                        <p:cTn id="37" dur="3000" fill="hold"/>
                                        <p:tgtEl>
                                          <p:spTgt spid="4"/>
                                        </p:tgtEl>
                                        <p:attrNameLst>
                                          <p:attrName>ppt_x</p:attrName>
                                          <p:attrName>ppt_y</p:attrName>
                                        </p:attrNameLst>
                                      </p:cBhvr>
                                      <p:rCtr x="-50000" y="0"/>
                                    </p:animMotion>
                                  </p:childTnLst>
                                  <p:subTnLst>
                                    <p:audio>
                                      <p:cMediaNode>
                                        <p:cTn display="0" masterRel="sameClick">
                                          <p:stCondLst>
                                            <p:cond evt="begin" delay="0">
                                              <p:tn val="36"/>
                                            </p:cond>
                                          </p:stCondLst>
                                          <p:endCondLst>
                                            <p:cond evt="onStopAudio" delay="0">
                                              <p:tgtEl>
                                                <p:sldTgt/>
                                              </p:tgtEl>
                                            </p:cond>
                                          </p:endCondLst>
                                        </p:cTn>
                                        <p:tgtEl>
                                          <p:sndTgt r:embed="rId9" name="Car.wav"/>
                                        </p:tgtEl>
                                      </p:cMediaNode>
                                    </p:audio>
                                  </p:subTnLst>
                                </p:cTn>
                              </p:par>
                              <p:par>
                                <p:cTn id="38" presetID="1" presetClass="mediacall" presetSubtype="0" fill="hold" nodeType="withEffect">
                                  <p:stCondLst>
                                    <p:cond delay="0"/>
                                  </p:stCondLst>
                                  <p:childTnLst>
                                    <p:cmd type="call" cmd="playFrom(0.0)">
                                      <p:cBhvr>
                                        <p:cTn id="39" dur="3082" fill="hold"/>
                                        <p:tgtEl>
                                          <p:spTgt spid="3"/>
                                        </p:tgtEl>
                                      </p:cBhvr>
                                    </p:cmd>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6"/>
                </p:tgtEl>
              </p:cMediaNode>
            </p:audio>
          </p:childTnLst>
        </p:cTn>
      </p:par>
    </p:tnLst>
    <p:bldLst>
      <p:bldP spid="2" grpId="0" uiExpand="1" build="allAtOnce"/>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99330" name="Picture 2" descr="oc eo"/>
          <p:cNvPicPr>
            <a:picLocks noChangeAspect="1"/>
          </p:cNvPicPr>
          <p:nvPr/>
        </p:nvPicPr>
        <p:blipFill>
          <a:blip r:embed="rId1"/>
          <a:stretch>
            <a:fillRect/>
          </a:stretch>
        </p:blipFill>
        <p:spPr>
          <a:xfrm>
            <a:off x="515938" y="1050925"/>
            <a:ext cx="8323262" cy="5502275"/>
          </a:xfrm>
          <a:prstGeom prst="rect">
            <a:avLst/>
          </a:prstGeom>
          <a:noFill/>
          <a:ln w="9525">
            <a:noFill/>
          </a:ln>
        </p:spPr>
      </p:pic>
      <p:sp>
        <p:nvSpPr>
          <p:cNvPr id="28675" name="Text Box 3"/>
          <p:cNvSpPr txBox="1"/>
          <p:nvPr/>
        </p:nvSpPr>
        <p:spPr>
          <a:xfrm>
            <a:off x="685800" y="381000"/>
            <a:ext cx="7620000" cy="579438"/>
          </a:xfrm>
          <a:prstGeom prst="rect">
            <a:avLst/>
          </a:prstGeom>
          <a:noFill/>
          <a:ln w="9525">
            <a:noFill/>
          </a:ln>
        </p:spPr>
        <p:txBody>
          <a:bodyPr>
            <a:spAutoFit/>
          </a:bodyPr>
          <a:p>
            <a:pPr algn="ctr">
              <a:spcBef>
                <a:spcPct val="50000"/>
              </a:spcBef>
            </a:pPr>
            <a:r>
              <a:rPr sz="2800" b="1" dirty="0">
                <a:solidFill>
                  <a:srgbClr val="FF0000"/>
                </a:solidFill>
                <a:latin typeface="Times New Roman" panose="02020603050405020304" pitchFamily="18" charset="0"/>
                <a:cs typeface="Times New Roman" panose="02020603050405020304" pitchFamily="18" charset="0"/>
              </a:rPr>
              <a:t> </a:t>
            </a:r>
            <a:r>
              <a:rPr sz="3200" b="1" dirty="0">
                <a:solidFill>
                  <a:srgbClr val="FF0000"/>
                </a:solidFill>
                <a:latin typeface="Times New Roman" panose="02020603050405020304" pitchFamily="18" charset="0"/>
                <a:cs typeface="Times New Roman" panose="02020603050405020304" pitchFamily="18" charset="0"/>
              </a:rPr>
              <a:t>Hình ảnh lễ hội Hai B</a:t>
            </a:r>
            <a:r>
              <a:rPr sz="3200" b="1" dirty="0">
                <a:solidFill>
                  <a:srgbClr val="FF0000"/>
                </a:solidFill>
                <a:latin typeface="Times New Roman" panose="02020603050405020304" pitchFamily="18" charset="0"/>
                <a:ea typeface="Times New Roman" panose="02020603050405020304" pitchFamily="18" charset="0"/>
              </a:rPr>
              <a:t>à</a:t>
            </a:r>
            <a:r>
              <a:rPr sz="3200" b="1" dirty="0">
                <a:solidFill>
                  <a:srgbClr val="FF0000"/>
                </a:solidFill>
                <a:latin typeface="Times New Roman" panose="02020603050405020304" pitchFamily="18" charset="0"/>
                <a:cs typeface="Times New Roman" panose="02020603050405020304" pitchFamily="18" charset="0"/>
              </a:rPr>
              <a:t> Trưng</a:t>
            </a:r>
            <a:endParaRPr sz="3200" b="1"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ransition advTm="1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99330"/>
                                        </p:tgtEl>
                                        <p:attrNameLst>
                                          <p:attrName>style.visibility</p:attrName>
                                        </p:attrNameLst>
                                      </p:cBhvr>
                                      <p:to>
                                        <p:strVal val="visible"/>
                                      </p:to>
                                    </p:set>
                                    <p:animEffect transition="in" filter="strips(downLeft)">
                                      <p:cBhvr>
                                        <p:cTn id="7" dur="500"/>
                                        <p:tgtEl>
                                          <p:spTgt spid="99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 Placeholder 2"/>
          <p:cNvSpPr>
            <a:spLocks noGrp="1"/>
          </p:cNvSpPr>
          <p:nvPr>
            <p:ph type="body" sz="half" idx="1"/>
          </p:nvPr>
        </p:nvSpPr>
        <p:spPr/>
        <p:txBody>
          <a:bodyPr/>
          <a:p>
            <a:endParaRPr lang="en-US"/>
          </a:p>
        </p:txBody>
      </p:sp>
      <p:pic>
        <p:nvPicPr>
          <p:cNvPr id="5" name="Content Placeholder 4"/>
          <p:cNvPicPr>
            <a:picLocks noChangeAspect="1"/>
          </p:cNvPicPr>
          <p:nvPr>
            <p:ph sz="half" idx="2"/>
          </p:nvPr>
        </p:nvPicPr>
        <p:blipFill>
          <a:blip r:embed="rId1"/>
          <a:stretch>
            <a:fillRect/>
          </a:stretch>
        </p:blipFill>
        <p:spPr>
          <a:xfrm>
            <a:off x="915035" y="411480"/>
            <a:ext cx="7771765" cy="583628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Content Placeholder 5"/>
          <p:cNvSpPr>
            <a:spLocks noGrp="1"/>
          </p:cNvSpPr>
          <p:nvPr>
            <p:ph sz="half" idx="2"/>
          </p:nvPr>
        </p:nvSpPr>
        <p:spPr/>
        <p:txBody>
          <a:bodyPr/>
          <a:p>
            <a:endParaRPr lang="en-US"/>
          </a:p>
        </p:txBody>
      </p:sp>
      <p:pic>
        <p:nvPicPr>
          <p:cNvPr id="103" name="Content Placeholder 102"/>
          <p:cNvPicPr/>
          <p:nvPr>
            <p:ph sz="half" idx="1"/>
          </p:nvPr>
        </p:nvPicPr>
        <p:blipFill>
          <a:blip r:embed="rId1"/>
          <a:stretch>
            <a:fillRect/>
          </a:stretch>
        </p:blipFill>
        <p:spPr>
          <a:xfrm>
            <a:off x="876300" y="838200"/>
            <a:ext cx="7840980" cy="4907280"/>
          </a:xfrm>
          <a:prstGeom prst="rect">
            <a:avLst/>
          </a:prstGeom>
          <a:noFill/>
          <a:ln w="9525">
            <a:noFill/>
          </a:ln>
        </p:spPr>
      </p:pic>
      <p:sp>
        <p:nvSpPr>
          <p:cNvPr id="28675" name="Text Box 3"/>
          <p:cNvSpPr txBox="1"/>
          <p:nvPr/>
        </p:nvSpPr>
        <p:spPr>
          <a:xfrm>
            <a:off x="563880" y="381000"/>
            <a:ext cx="7620000" cy="583565"/>
          </a:xfrm>
          <a:prstGeom prst="rect">
            <a:avLst/>
          </a:prstGeom>
          <a:noFill/>
          <a:ln w="9525">
            <a:noFill/>
          </a:ln>
        </p:spPr>
        <p:txBody>
          <a:bodyPr>
            <a:spAutoFit/>
          </a:bodyPr>
          <a:p>
            <a:pPr algn="ctr">
              <a:spcBef>
                <a:spcPct val="50000"/>
              </a:spcBef>
            </a:pPr>
            <a:r>
              <a:rPr sz="2800" b="1" dirty="0">
                <a:solidFill>
                  <a:srgbClr val="FF0000"/>
                </a:solidFill>
                <a:latin typeface="Times New Roman" panose="02020603050405020304" pitchFamily="18" charset="0"/>
                <a:cs typeface="Times New Roman" panose="02020603050405020304" pitchFamily="18" charset="0"/>
              </a:rPr>
              <a:t> </a:t>
            </a:r>
            <a:r>
              <a:rPr sz="3200" b="1" dirty="0">
                <a:solidFill>
                  <a:srgbClr val="FF0000"/>
                </a:solidFill>
                <a:latin typeface="Times New Roman" panose="02020603050405020304" pitchFamily="18" charset="0"/>
                <a:cs typeface="Times New Roman" panose="02020603050405020304" pitchFamily="18" charset="0"/>
              </a:rPr>
              <a:t>Hình ảnh lễ hội</a:t>
            </a:r>
            <a:r>
              <a:rPr lang="en-US" sz="3200" b="1" dirty="0">
                <a:solidFill>
                  <a:srgbClr val="FF0000"/>
                </a:solidFill>
                <a:latin typeface="Times New Roman" panose="02020603050405020304" pitchFamily="18" charset="0"/>
                <a:cs typeface="Times New Roman" panose="02020603050405020304" pitchFamily="18" charset="0"/>
              </a:rPr>
              <a:t> thôn Vĩnh Ninh</a:t>
            </a:r>
            <a:endPar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 name="Khởi Nghĩa Hai Bà Trưng _  Tóm tắt nhanh lịch sử Việt Nam - Kênh tóm tắt lịch sử EZ Sử !">
            <a:hlinkClick r:id="" action="ppaction://media"/>
          </p:cNvPr>
          <p:cNvPicPr/>
          <p:nvPr>
            <p:ph idx="1"/>
            <a:videoFile r:link="rId1"/>
            <p:extLst>
              <p:ext uri="{DAA4B4D4-6D71-4841-9C94-3DE7FCFB9230}">
                <p14:media xmlns:p14="http://schemas.microsoft.com/office/powerpoint/2010/main" r:link="rId2"/>
              </p:ext>
            </p:extLst>
          </p:nvPr>
        </p:nvPicPr>
        <p:blipFill>
          <a:blip r:embed="rId3"/>
          <a:stretch>
            <a:fillRect/>
          </a:stretch>
        </p:blipFill>
        <p:spPr>
          <a:xfrm>
            <a:off x="533400" y="914400"/>
            <a:ext cx="7966075" cy="4087495"/>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11"/>
                </p:tgtEl>
              </p:cMediaNode>
            </p:video>
            <p:seq concurrent="1" nextAc="seek">
              <p:cTn id="3" restart="whenNotActive" fill="hold" evtFilter="cancelBubble" nodeType="interactiveSeq">
                <p:stCondLst>
                  <p:cond evt="onClick" delay="0">
                    <p:tgtEl>
                      <p:spTgt spid="11"/>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33794" name="Picture 4" descr="46"/>
          <p:cNvPicPr>
            <a:picLocks noChangeAspect="1"/>
          </p:cNvPicPr>
          <p:nvPr/>
        </p:nvPicPr>
        <p:blipFill>
          <a:blip r:embed="rId1"/>
          <a:stretch>
            <a:fillRect/>
          </a:stretch>
        </p:blipFill>
        <p:spPr>
          <a:xfrm>
            <a:off x="0" y="0"/>
            <a:ext cx="9144000" cy="6858000"/>
          </a:xfrm>
          <a:prstGeom prst="rect">
            <a:avLst/>
          </a:prstGeom>
          <a:noFill/>
          <a:ln w="9525">
            <a:noFill/>
          </a:ln>
        </p:spPr>
      </p:pic>
      <p:sp>
        <p:nvSpPr>
          <p:cNvPr id="273413" name="Rectangle 5"/>
          <p:cNvSpPr/>
          <p:nvPr/>
        </p:nvSpPr>
        <p:spPr>
          <a:xfrm>
            <a:off x="381000" y="76200"/>
            <a:ext cx="8382000" cy="2647950"/>
          </a:xfrm>
          <a:prstGeom prst="rect">
            <a:avLst/>
          </a:prstGeom>
          <a:noFill/>
          <a:ln w="9525">
            <a:noFill/>
          </a:ln>
        </p:spPr>
        <p:txBody>
          <a:bodyPr>
            <a:spAutoFit/>
          </a:bodyPr>
          <a:p>
            <a:pPr algn="ctr">
              <a:spcBef>
                <a:spcPct val="50000"/>
              </a:spcBef>
            </a:pPr>
            <a:r>
              <a:rPr sz="2400" b="1" dirty="0">
                <a:solidFill>
                  <a:srgbClr val="FFFF00"/>
                </a:solidFill>
                <a:latin typeface="Times New Roman" panose="02020603050405020304" pitchFamily="18" charset="0"/>
              </a:rPr>
              <a:t>XIN</a:t>
            </a:r>
            <a:r>
              <a:rPr sz="2400" b="1" dirty="0">
                <a:solidFill>
                  <a:srgbClr val="FFFF00"/>
                </a:solidFill>
                <a:latin typeface="Arial" panose="020B0604020202020204" pitchFamily="34" charset="0"/>
              </a:rPr>
              <a:t> </a:t>
            </a:r>
            <a:r>
              <a:rPr sz="2400" b="1" dirty="0">
                <a:solidFill>
                  <a:srgbClr val="FFFF00"/>
                </a:solidFill>
                <a:latin typeface="Times New Roman" panose="02020603050405020304" pitchFamily="18" charset="0"/>
              </a:rPr>
              <a:t>CHÂN THÀNH CẢM ƠN QUÝ THẦY CÔ</a:t>
            </a:r>
            <a:r>
              <a:rPr sz="2400" b="1" dirty="0">
                <a:solidFill>
                  <a:srgbClr val="FFFF00"/>
                </a:solidFill>
                <a:latin typeface="Arial" panose="020B0604020202020204" pitchFamily="34" charset="0"/>
              </a:rPr>
              <a:t> </a:t>
            </a:r>
            <a:endParaRPr sz="2400" b="1" dirty="0">
              <a:solidFill>
                <a:srgbClr val="FFFF00"/>
              </a:solidFill>
              <a:latin typeface="Arial" panose="020B0604020202020204" pitchFamily="34" charset="0"/>
            </a:endParaRPr>
          </a:p>
          <a:p>
            <a:pPr algn="ctr">
              <a:spcBef>
                <a:spcPct val="50000"/>
              </a:spcBef>
            </a:pPr>
            <a:r>
              <a:rPr sz="2400" b="1" dirty="0">
                <a:solidFill>
                  <a:srgbClr val="FFFF00"/>
                </a:solidFill>
                <a:latin typeface="Times New Roman" panose="02020603050405020304" pitchFamily="18" charset="0"/>
              </a:rPr>
              <a:t>VÀ CÁC EM HỌC SINH</a:t>
            </a:r>
            <a:endParaRPr sz="2400" b="1" dirty="0">
              <a:solidFill>
                <a:srgbClr val="FFFF00"/>
              </a:solidFill>
              <a:latin typeface="Times New Roman" panose="02020603050405020304" pitchFamily="18" charset="0"/>
            </a:endParaRPr>
          </a:p>
          <a:p>
            <a:pPr algn="ctr">
              <a:spcBef>
                <a:spcPct val="50000"/>
              </a:spcBef>
            </a:pPr>
            <a:r>
              <a:rPr sz="2400" b="1" dirty="0">
                <a:solidFill>
                  <a:srgbClr val="FFFF00"/>
                </a:solidFill>
                <a:latin typeface="Arial" panose="020B0604020202020204" pitchFamily="34" charset="0"/>
              </a:rPr>
              <a:t> </a:t>
            </a:r>
            <a:r>
              <a:rPr sz="2400" b="1" dirty="0">
                <a:solidFill>
                  <a:srgbClr val="FFFF00"/>
                </a:solidFill>
                <a:latin typeface="Times New Roman" panose="02020603050405020304" pitchFamily="18" charset="0"/>
              </a:rPr>
              <a:t>ĐÃ THAM DỰ TIẾT HỌC NÀY.</a:t>
            </a:r>
            <a:endParaRPr sz="2400" b="1" dirty="0">
              <a:solidFill>
                <a:srgbClr val="FFFF00"/>
              </a:solidFill>
              <a:latin typeface="Times New Roman" panose="02020603050405020304" pitchFamily="18" charset="0"/>
            </a:endParaRPr>
          </a:p>
          <a:p>
            <a:pPr algn="ctr">
              <a:spcBef>
                <a:spcPct val="50000"/>
              </a:spcBef>
            </a:pPr>
            <a:r>
              <a:rPr sz="2400" b="1" dirty="0">
                <a:solidFill>
                  <a:srgbClr val="FFFF00"/>
                </a:solidFill>
                <a:latin typeface="Times New Roman" panose="02020603050405020304" pitchFamily="18" charset="0"/>
              </a:rPr>
              <a:t>KÍNH CHÚC QUÝ THẦY CÔ SỨC KHOẺ, HẠNH PHÚC.</a:t>
            </a:r>
            <a:endParaRPr sz="2400" b="1" dirty="0">
              <a:solidFill>
                <a:srgbClr val="FFFF00"/>
              </a:solidFill>
              <a:latin typeface="Times New Roman" panose="02020603050405020304" pitchFamily="18" charset="0"/>
            </a:endParaRPr>
          </a:p>
          <a:p>
            <a:pPr algn="ctr">
              <a:spcBef>
                <a:spcPct val="50000"/>
              </a:spcBef>
            </a:pPr>
            <a:r>
              <a:rPr sz="2400" b="1" dirty="0">
                <a:solidFill>
                  <a:srgbClr val="FFFF00"/>
                </a:solidFill>
                <a:latin typeface="Times New Roman" panose="02020603050405020304" pitchFamily="18" charset="0"/>
              </a:rPr>
              <a:t>CHÚC CÁC EM CHĂM NGOAN HỌC GIỎI!</a:t>
            </a:r>
            <a:endParaRPr sz="2400" b="1" dirty="0">
              <a:solidFill>
                <a:srgbClr val="FFFF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repeatCount="indefinite" fill="hold" grpId="0" nodeType="withEffect">
                                  <p:stCondLst>
                                    <p:cond delay="0"/>
                                  </p:stCondLst>
                                  <p:endCondLst>
                                    <p:cond evt="onNext" delay="0">
                                      <p:tgtEl>
                                        <p:sldTgt/>
                                      </p:tgtEl>
                                    </p:cond>
                                  </p:endCondLst>
                                  <p:childTnLst>
                                    <p:set>
                                      <p:cBhvr>
                                        <p:cTn id="6" dur="1" fill="hold">
                                          <p:stCondLst>
                                            <p:cond delay="0"/>
                                          </p:stCondLst>
                                        </p:cTn>
                                        <p:tgtEl>
                                          <p:spTgt spid="273413"/>
                                        </p:tgtEl>
                                        <p:attrNameLst>
                                          <p:attrName>style.visibility</p:attrName>
                                        </p:attrNameLst>
                                      </p:cBhvr>
                                      <p:to>
                                        <p:strVal val="visible"/>
                                      </p:to>
                                    </p:set>
                                    <p:anim calcmode="lin" valueType="num">
                                      <p:cBhvr additive="base">
                                        <p:cTn id="7" dur="5000" fill="hold"/>
                                        <p:tgtEl>
                                          <p:spTgt spid="273413"/>
                                        </p:tgtEl>
                                        <p:attrNameLst>
                                          <p:attrName>ppt_x</p:attrName>
                                        </p:attrNameLst>
                                      </p:cBhvr>
                                      <p:tavLst>
                                        <p:tav tm="0">
                                          <p:val>
                                            <p:strVal val="#ppt_x"/>
                                          </p:val>
                                        </p:tav>
                                        <p:tav tm="100000">
                                          <p:val>
                                            <p:strVal val="#ppt_x"/>
                                          </p:val>
                                        </p:tav>
                                      </p:tavLst>
                                    </p:anim>
                                    <p:anim calcmode="lin" valueType="num">
                                      <p:cBhvr additive="base">
                                        <p:cTn id="8" dur="5000" fill="hold"/>
                                        <p:tgtEl>
                                          <p:spTgt spid="2734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0" y="0"/>
            <a:ext cx="9143999" cy="685799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0804" y="5695392"/>
            <a:ext cx="1232838" cy="704478"/>
          </a:xfrm>
          <a:prstGeom prst="rect">
            <a:avLst/>
          </a:prstGeom>
        </p:spPr>
      </p:pic>
      <p:pic>
        <p:nvPicPr>
          <p:cNvPr id="8" name="Picture 7"/>
          <p:cNvPicPr>
            <a:picLocks noChangeAspect="1"/>
          </p:cNvPicPr>
          <p:nvPr/>
        </p:nvPicPr>
        <p:blipFill>
          <a:blip r:embed="rId4"/>
          <a:stretch>
            <a:fillRect/>
          </a:stretch>
        </p:blipFill>
        <p:spPr>
          <a:xfrm>
            <a:off x="2228505" y="4866968"/>
            <a:ext cx="1979255" cy="1425063"/>
          </a:xfrm>
          <a:prstGeom prst="rect">
            <a:avLst/>
          </a:prstGeom>
        </p:spPr>
      </p:pic>
      <p:pic>
        <p:nvPicPr>
          <p:cNvPr id="2" name="yeahmp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4267200" y="7010397"/>
            <a:ext cx="609600" cy="609600"/>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63318" y="4326391"/>
            <a:ext cx="1274174" cy="621846"/>
          </a:xfrm>
          <a:prstGeom prst="rect">
            <a:avLst/>
          </a:prstGeom>
        </p:spPr>
      </p:pic>
      <p:pic>
        <p:nvPicPr>
          <p:cNvPr id="6" name="Car">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7"/>
          <a:stretch>
            <a:fillRect/>
          </a:stretch>
        </p:blipFill>
        <p:spPr>
          <a:xfrm>
            <a:off x="5410195" y="7010398"/>
            <a:ext cx="609600" cy="609600"/>
          </a:xfrm>
          <a:prstGeom prst="rect">
            <a:avLst/>
          </a:prstGeom>
        </p:spPr>
      </p:pic>
      <p:sp>
        <p:nvSpPr>
          <p:cNvPr id="11" name="Rectangle 10"/>
          <p:cNvSpPr/>
          <p:nvPr/>
        </p:nvSpPr>
        <p:spPr>
          <a:xfrm>
            <a:off x="304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Times New Roman" panose="02020603050405020304" pitchFamily="18" charset="0"/>
                <a:cs typeface="Times New Roman" panose="02020603050405020304" pitchFamily="18" charset="0"/>
              </a:rPr>
              <a:t>Khi đô hộ nước ta, các triều đại phong kiến phương Bắc đã làm gì?</a:t>
            </a:r>
            <a:endParaRPr lang="en-US" sz="3200">
              <a:solidFill>
                <a:srgbClr val="002060"/>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11"/>
          <a:stretch>
            <a:fillRect/>
          </a:stretch>
        </p:blipFill>
        <p:spPr>
          <a:xfrm>
            <a:off x="130930" y="3802117"/>
            <a:ext cx="1415159" cy="12983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8"/>
                                        </p:tgtEl>
                                      </p:cBhvr>
                                    </p:animEffect>
                                    <p:animScale>
                                      <p:cBhvr>
                                        <p:cTn id="13" dur="250" autoRev="1" fill="hold"/>
                                        <p:tgtEl>
                                          <p:spTgt spid="8"/>
                                        </p:tgtEl>
                                      </p:cBhvr>
                                      <p:by x="105000" y="105000"/>
                                    </p:animScale>
                                  </p:childTnLst>
                                </p:cTn>
                              </p:par>
                              <p:par>
                                <p:cTn id="14" presetID="10" presetClass="exit" presetSubtype="0" fill="hold" grpId="1" nodeType="withEffect">
                                  <p:stCondLst>
                                    <p:cond delay="0"/>
                                  </p:stCondLst>
                                  <p:childTnLst>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1" presetClass="mediacall" presetSubtype="0" fill="hold" nodeType="withEffect">
                                  <p:stCondLst>
                                    <p:cond delay="0"/>
                                  </p:stCondLst>
                                  <p:childTnLst>
                                    <p:cmd type="call" cmd="playFrom(0.0)">
                                      <p:cBhvr>
                                        <p:cTn id="23" dur="1306" fill="hold"/>
                                        <p:tgtEl>
                                          <p:spTgt spid="2"/>
                                        </p:tgtEl>
                                      </p:cBhvr>
                                    </p:cmd>
                                  </p:childTnLst>
                                </p:cTn>
                              </p:par>
                            </p:childTnLst>
                          </p:cTn>
                        </p:par>
                        <p:par>
                          <p:cTn id="24" fill="hold">
                            <p:stCondLst>
                              <p:cond delay="500"/>
                            </p:stCondLst>
                            <p:childTnLst>
                              <p:par>
                                <p:cTn id="25" presetID="10" presetClass="exit" presetSubtype="0" fill="hold" nodeType="after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childTnLst>
                          </p:cTn>
                        </p:par>
                        <p:par>
                          <p:cTn id="28" fill="hold">
                            <p:stCondLst>
                              <p:cond delay="1000"/>
                            </p:stCondLst>
                            <p:childTnLst>
                              <p:par>
                                <p:cTn id="29" presetID="10" presetClass="exit" presetSubtype="0" fill="hold" nodeType="afterEffect">
                                  <p:stCondLst>
                                    <p:cond delay="0"/>
                                  </p:stCondLst>
                                  <p:childTnLst>
                                    <p:animEffect transition="out" filter="fade">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par>
                                <p:cTn id="32" presetID="35" presetClass="path" presetSubtype="0" accel="50000" decel="50000" fill="hold" nodeType="withEffect">
                                  <p:stCondLst>
                                    <p:cond delay="0"/>
                                  </p:stCondLst>
                                  <p:childTnLst>
                                    <p:animMotion origin="layout" path="M 0 0 L -1 0 " pathEditMode="relative" rAng="0" ptsTypes="AA">
                                      <p:cBhvr>
                                        <p:cTn id="33" dur="3000" fill="hold"/>
                                        <p:tgtEl>
                                          <p:spTgt spid="4"/>
                                        </p:tgtEl>
                                        <p:attrNameLst>
                                          <p:attrName>ppt_x</p:attrName>
                                          <p:attrName>ppt_y</p:attrName>
                                        </p:attrNameLst>
                                      </p:cBhvr>
                                      <p:rCtr x="-50000" y="0"/>
                                    </p:animMotion>
                                  </p:childTnLst>
                                </p:cTn>
                              </p:par>
                              <p:par>
                                <p:cTn id="34" presetID="1" presetClass="mediacall" presetSubtype="0" fill="hold" nodeType="withEffect">
                                  <p:stCondLst>
                                    <p:cond delay="0"/>
                                  </p:stCondLst>
                                  <p:childTnLst>
                                    <p:cmd type="call" cmd="playFrom(0.0)">
                                      <p:cBhvr>
                                        <p:cTn id="35" dur="3082" fill="hold"/>
                                        <p:tgtEl>
                                          <p:spTgt spid="6"/>
                                        </p:tgtEl>
                                      </p:cBhvr>
                                    </p:cmd>
                                  </p:childTnLst>
                                </p:cTn>
                              </p:par>
                              <p:par>
                                <p:cTn id="36" presetID="35" presetClass="path" presetSubtype="0" accel="50000" decel="50000" fill="hold" nodeType="withEffect">
                                  <p:stCondLst>
                                    <p:cond delay="0"/>
                                  </p:stCondLst>
                                  <p:childTnLst>
                                    <p:animMotion origin="layout" path="M 0 0 L -1 0 " pathEditMode="relative" rAng="0" ptsTypes="AA">
                                      <p:cBhvr>
                                        <p:cTn id="37"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audio>
              <p:cMediaNode vol="80000">
                <p:cTn id="38" fill="hold" display="0">
                  <p:stCondLst>
                    <p:cond delay="indefinite"/>
                  </p:stCondLst>
                  <p:endCondLst>
                    <p:cond evt="onStopAudio" delay="0">
                      <p:tgtEl>
                        <p:sldTgt/>
                      </p:tgtEl>
                    </p:cond>
                  </p:endCondLst>
                </p:cTn>
                <p:tgtEl>
                  <p:spTgt spid="2"/>
                </p:tgtEl>
              </p:cMediaNode>
            </p:audio>
            <p:audio>
              <p:cMediaNode vol="80000">
                <p:cTn id="39" fill="hold" display="0">
                  <p:stCondLst>
                    <p:cond delay="indefinite"/>
                  </p:stCondLst>
                  <p:endCondLst>
                    <p:cond evt="onStopAudio" delay="0">
                      <p:tgtEl>
                        <p:sldTgt/>
                      </p:tgtEl>
                    </p:cond>
                  </p:endCondLst>
                </p:cTn>
                <p:tgtEl>
                  <p:spTgt spid="6"/>
                </p:tgtEl>
              </p:cMediaNode>
            </p:audio>
            <p:seq concurrent="1" nextAc="seek">
              <p:cTn id="40" restart="whenNotActive" fill="hold" evtFilter="cancelBubble" nodeType="interactiveSeq">
                <p:stCondLst>
                  <p:cond evt="onClick" delay="0">
                    <p:tgtEl>
                      <p:spTgt spid="14"/>
                    </p:tgtEl>
                  </p:cond>
                </p:stCondLst>
                <p:endSync evt="end" delay="0">
                  <p:rtn val="all"/>
                </p:endSync>
                <p:childTnLst>
                  <p:par>
                    <p:cTn id="41" fill="hold">
                      <p:stCondLst>
                        <p:cond delay="0"/>
                      </p:stCondLst>
                      <p:childTnLst>
                        <p:par>
                          <p:cTn id="42" fill="hold">
                            <p:stCondLst>
                              <p:cond delay="0"/>
                            </p:stCondLst>
                            <p:childTnLst>
                              <p:par>
                                <p:cTn id="43" presetID="26" presetClass="emph" presetSubtype="0" fill="hold" nodeType="clickEffect">
                                  <p:stCondLst>
                                    <p:cond delay="0"/>
                                  </p:stCondLst>
                                  <p:childTnLst>
                                    <p:animEffect transition="out" filter="fade">
                                      <p:cBhvr>
                                        <p:cTn id="44" dur="500" tmFilter="0, 0; .2, .5; .8, .5; 1, 0"/>
                                        <p:tgtEl>
                                          <p:spTgt spid="14"/>
                                        </p:tgtEl>
                                      </p:cBhvr>
                                    </p:animEffect>
                                    <p:animScale>
                                      <p:cBhvr>
                                        <p:cTn id="45" dur="250" autoRev="1" fill="hold"/>
                                        <p:tgtEl>
                                          <p:spTgt spid="14"/>
                                        </p:tgtEl>
                                      </p:cBhvr>
                                      <p:by x="105000" y="105000"/>
                                    </p:animScale>
                                  </p:childTnLst>
                                </p:cTn>
                              </p:par>
                            </p:childTnLst>
                          </p:cTn>
                        </p:par>
                      </p:childTnLst>
                    </p:cTn>
                  </p:par>
                </p:childTnLst>
              </p:cTn>
              <p:nextCondLst>
                <p:cond evt="onClick" delay="0">
                  <p:tgtEl>
                    <p:spTgt spid="14"/>
                  </p:tgtEl>
                </p:cond>
              </p:nextCondLst>
            </p:seq>
          </p:childTnLst>
        </p:cTn>
      </p:par>
    </p:tnLst>
    <p:bldLst>
      <p:bldP spid="11" grpId="0" bldLvl="0" animBg="1"/>
      <p:bldP spid="11" grpId="1"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pic>
        <p:nvPicPr>
          <p:cNvPr id="6" name="Picture 5">
            <a:hlinkClick r:id="" action="ppaction://noaction"/>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6246" y="5638460"/>
            <a:ext cx="745340" cy="745340"/>
          </a:xfrm>
          <a:prstGeom prst="rect">
            <a:avLst/>
          </a:prstGeom>
        </p:spPr>
      </p:pic>
      <p:pic>
        <p:nvPicPr>
          <p:cNvPr id="7" name="Picture 6"/>
          <p:cNvPicPr>
            <a:picLocks noChangeAspect="1"/>
          </p:cNvPicPr>
          <p:nvPr/>
        </p:nvPicPr>
        <p:blipFill>
          <a:blip r:embed="rId3"/>
          <a:stretch>
            <a:fillRect/>
          </a:stretch>
        </p:blipFill>
        <p:spPr>
          <a:xfrm>
            <a:off x="2228505" y="4866968"/>
            <a:ext cx="1979255" cy="1425063"/>
          </a:xfrm>
          <a:prstGeom prst="rect">
            <a:avLst/>
          </a:prstGeom>
        </p:spPr>
      </p:pic>
      <p:pic>
        <p:nvPicPr>
          <p:cNvPr id="8" name="yeahmp3">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4267200" y="7010399"/>
            <a:ext cx="609600" cy="609600"/>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63318" y="4326391"/>
            <a:ext cx="1274174" cy="621846"/>
          </a:xfrm>
          <a:prstGeom prst="rect">
            <a:avLst/>
          </a:prstGeom>
        </p:spPr>
      </p:pic>
      <p:pic>
        <p:nvPicPr>
          <p:cNvPr id="9" name="Car">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6"/>
          <a:stretch>
            <a:fillRect/>
          </a:stretch>
        </p:blipFill>
        <p:spPr>
          <a:xfrm>
            <a:off x="5312224" y="6977740"/>
            <a:ext cx="609600" cy="609600"/>
          </a:xfrm>
          <a:prstGeom prst="rect">
            <a:avLst/>
          </a:prstGeom>
        </p:spPr>
      </p:pic>
      <p:sp>
        <p:nvSpPr>
          <p:cNvPr id="13" name="Rectangle 12"/>
          <p:cNvSpPr/>
          <p:nvPr/>
        </p:nvSpPr>
        <p:spPr>
          <a:xfrm>
            <a:off x="648335" y="1167102"/>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Times New Roman" panose="02020603050405020304" pitchFamily="18" charset="0"/>
                <a:cs typeface="Times New Roman" panose="02020603050405020304" pitchFamily="18" charset="0"/>
              </a:rPr>
              <a:t>Kể tên các cuộc khởi nghĩa lớn của nhân dân ta chống lại ách đô hộ của các triều đại phong kiến phương Bắc</a:t>
            </a:r>
            <a:endParaRPr lang="en-US" sz="3200">
              <a:solidFill>
                <a:srgbClr val="002060"/>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10"/>
          <a:stretch>
            <a:fillRect/>
          </a:stretch>
        </p:blipFill>
        <p:spPr>
          <a:xfrm>
            <a:off x="130930" y="3802117"/>
            <a:ext cx="1415159" cy="12983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7"/>
                                        </p:tgtEl>
                                      </p:cBhvr>
                                    </p:animEffect>
                                    <p:animScale>
                                      <p:cBhvr>
                                        <p:cTn id="13" dur="250" autoRev="1" fill="hold"/>
                                        <p:tgtEl>
                                          <p:spTgt spid="7"/>
                                        </p:tgtEl>
                                      </p:cBhvr>
                                      <p:by x="105000" y="105000"/>
                                    </p:animScale>
                                  </p:childTnLst>
                                </p:cTn>
                              </p:par>
                              <p:par>
                                <p:cTn id="14" presetID="10" presetClass="exit" presetSubtype="0" fill="hold" grpId="1" nodeType="withEffect">
                                  <p:stCondLst>
                                    <p:cond delay="0"/>
                                  </p:stCondLst>
                                  <p:childTnLst>
                                    <p:animEffect transition="out" filter="fade">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1" presetClass="mediacall" presetSubtype="0" fill="hold" nodeType="withEffect">
                                  <p:stCondLst>
                                    <p:cond delay="0"/>
                                  </p:stCondLst>
                                  <p:childTnLst>
                                    <p:cmd type="call" cmd="playFrom(0.0)">
                                      <p:cBhvr>
                                        <p:cTn id="23" dur="1306" fill="hold"/>
                                        <p:tgtEl>
                                          <p:spTgt spid="8"/>
                                        </p:tgtEl>
                                      </p:cBhvr>
                                    </p:cmd>
                                  </p:childTnLst>
                                </p:cTn>
                              </p:par>
                            </p:childTnLst>
                          </p:cTn>
                        </p:par>
                        <p:par>
                          <p:cTn id="24" fill="hold">
                            <p:stCondLst>
                              <p:cond delay="500"/>
                            </p:stCondLst>
                            <p:childTnLst>
                              <p:par>
                                <p:cTn id="25" presetID="10" presetClass="exit" presetSubtype="0" fill="hold" nodeType="afterEffect">
                                  <p:stCondLst>
                                    <p:cond delay="0"/>
                                  </p:stCondLst>
                                  <p:childTnLst>
                                    <p:animEffect transition="out" filter="fade">
                                      <p:cBhvr>
                                        <p:cTn id="26" dur="500"/>
                                        <p:tgtEl>
                                          <p:spTgt spid="15"/>
                                        </p:tgtEl>
                                      </p:cBhvr>
                                    </p:animEffect>
                                    <p:set>
                                      <p:cBhvr>
                                        <p:cTn id="27" dur="1" fill="hold">
                                          <p:stCondLst>
                                            <p:cond delay="499"/>
                                          </p:stCondLst>
                                        </p:cTn>
                                        <p:tgtEl>
                                          <p:spTgt spid="15"/>
                                        </p:tgtEl>
                                        <p:attrNameLst>
                                          <p:attrName>style.visibility</p:attrName>
                                        </p:attrNameLst>
                                      </p:cBhvr>
                                      <p:to>
                                        <p:strVal val="hidden"/>
                                      </p:to>
                                    </p:set>
                                  </p:childTnLst>
                                </p:cTn>
                              </p:par>
                            </p:childTnLst>
                          </p:cTn>
                        </p:par>
                        <p:par>
                          <p:cTn id="28" fill="hold">
                            <p:stCondLst>
                              <p:cond delay="1000"/>
                            </p:stCondLst>
                            <p:childTnLst>
                              <p:par>
                                <p:cTn id="29" presetID="10" presetClass="exit" presetSubtype="0" fill="hold" nodeType="afterEffect">
                                  <p:stCondLst>
                                    <p:cond delay="0"/>
                                  </p:stCondLst>
                                  <p:childTnLst>
                                    <p:animEffect transition="out" filter="fade">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childTnLst>
                          </p:cTn>
                        </p:par>
                        <p:par>
                          <p:cTn id="32" fill="hold">
                            <p:stCondLst>
                              <p:cond delay="1500"/>
                            </p:stCondLst>
                            <p:childTnLst>
                              <p:par>
                                <p:cTn id="33" presetID="35" presetClass="path" presetSubtype="0" accel="50000" decel="50000" fill="hold" nodeType="afterEffect">
                                  <p:stCondLst>
                                    <p:cond delay="0"/>
                                  </p:stCondLst>
                                  <p:childTnLst>
                                    <p:animMotion origin="layout" path="M 0 0 L -1 0 " pathEditMode="relative" rAng="0" ptsTypes="AA">
                                      <p:cBhvr>
                                        <p:cTn id="34" dur="3000" fill="hold"/>
                                        <p:tgtEl>
                                          <p:spTgt spid="4"/>
                                        </p:tgtEl>
                                        <p:attrNameLst>
                                          <p:attrName>ppt_x</p:attrName>
                                          <p:attrName>ppt_y</p:attrName>
                                        </p:attrNameLst>
                                      </p:cBhvr>
                                      <p:rCtr x="-50000" y="0"/>
                                    </p:animMotion>
                                  </p:childTnLst>
                                </p:cTn>
                              </p:par>
                              <p:par>
                                <p:cTn id="35" presetID="1" presetClass="mediacall" presetSubtype="0" fill="hold" nodeType="withEffect">
                                  <p:stCondLst>
                                    <p:cond delay="0"/>
                                  </p:stCondLst>
                                  <p:childTnLst>
                                    <p:cmd type="call" cmd="playFrom(0.0)">
                                      <p:cBhvr>
                                        <p:cTn id="36" dur="3082" fill="hold"/>
                                        <p:tgtEl>
                                          <p:spTgt spid="9"/>
                                        </p:tgtEl>
                                      </p:cBhvr>
                                    </p:cmd>
                                  </p:childTnLst>
                                </p:cTn>
                              </p:par>
                            </p:childTnLst>
                          </p:cTn>
                        </p:par>
                      </p:childTnLst>
                    </p:cTn>
                  </p:par>
                </p:childTnLst>
              </p:cTn>
              <p:nextCondLst>
                <p:cond evt="onClick" delay="0">
                  <p:tgtEl>
                    <p:spTgt spid="7"/>
                  </p:tgtEl>
                </p:cond>
              </p:nextCondLst>
            </p:seq>
            <p:audio>
              <p:cMediaNode vol="80000">
                <p:cTn id="37" fill="hold" display="0">
                  <p:stCondLst>
                    <p:cond delay="indefinite"/>
                  </p:stCondLst>
                  <p:endCondLst>
                    <p:cond evt="onStopAudio" delay="0">
                      <p:tgtEl>
                        <p:sldTgt/>
                      </p:tgtEl>
                    </p:cond>
                  </p:endCondLst>
                </p:cTn>
                <p:tgtEl>
                  <p:spTgt spid="8"/>
                </p:tgtEl>
              </p:cMediaNode>
            </p:audio>
            <p:audio>
              <p:cMediaNode vol="80000">
                <p:cTn id="38" fill="hold" display="0">
                  <p:stCondLst>
                    <p:cond delay="indefinite"/>
                  </p:stCondLst>
                  <p:endCondLst>
                    <p:cond evt="onStopAudio" delay="0">
                      <p:tgtEl>
                        <p:sldTgt/>
                      </p:tgtEl>
                    </p:cond>
                  </p:endCondLst>
                </p:cTn>
                <p:tgtEl>
                  <p:spTgt spid="9"/>
                </p:tgtEl>
              </p:cMediaNode>
            </p:audio>
            <p:seq concurrent="1" nextAc="seek">
              <p:cTn id="39" restart="whenNotActive" fill="hold" evtFilter="cancelBubble" nodeType="interactiveSeq">
                <p:stCondLst>
                  <p:cond evt="onClick" delay="0">
                    <p:tgtEl>
                      <p:spTgt spid="16"/>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16"/>
                                        </p:tgtEl>
                                      </p:cBhvr>
                                    </p:animEffect>
                                    <p:animScale>
                                      <p:cBhvr>
                                        <p:cTn id="44" dur="250" autoRev="1" fill="hold"/>
                                        <p:tgtEl>
                                          <p:spTgt spid="16"/>
                                        </p:tgtEl>
                                      </p:cBhvr>
                                      <p:by x="105000" y="105000"/>
                                    </p:animScale>
                                  </p:childTnLst>
                                </p:cTn>
                              </p:par>
                            </p:childTnLst>
                          </p:cTn>
                        </p:par>
                      </p:childTnLst>
                    </p:cTn>
                  </p:par>
                </p:childTnLst>
              </p:cTn>
              <p:nextCondLst>
                <p:cond evt="onClick" delay="0">
                  <p:tgtEl>
                    <p:spTgt spid="16"/>
                  </p:tgtEl>
                </p:cond>
              </p:nextCondLst>
            </p:seq>
          </p:childTnLst>
        </p:cTn>
      </p:par>
    </p:tnLst>
    <p:bldLst>
      <p:bldP spid="13" grpId="0" bldLvl="0" animBg="1"/>
      <p:bldP spid="13" grpId="1"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Rectangles 3"/>
          <p:cNvSpPr/>
          <p:nvPr/>
        </p:nvSpPr>
        <p:spPr>
          <a:xfrm>
            <a:off x="609600" y="274955"/>
            <a:ext cx="7924800" cy="1828800"/>
          </a:xfrm>
          <a:prstGeom prst="rect">
            <a:avLst/>
          </a:prstGeom>
          <a:ln>
            <a:headEnd type="none" w="med" len="med"/>
            <a:tailEnd type="none" w="med" len="med"/>
          </a:ln>
          <a:extLst>
            <a:ext uri="{909E8E84-426E-40DD-AFC4-6F175D3DCCD1}">
              <a14:hiddenFill xmlns:a14="http://schemas.microsoft.com/office/drawing/2010/main">
                <a:solidFill>
                  <a:schemeClr val="lt1"/>
                </a:solidFill>
              </a14:hiddenFill>
            </a:ext>
          </a:extLst>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anchor="ctr"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7" name="Title 6"/>
          <p:cNvSpPr>
            <a:spLocks noGrp="1"/>
          </p:cNvSpPr>
          <p:nvPr>
            <p:ph type="title"/>
          </p:nvPr>
        </p:nvSpPr>
        <p:spPr>
          <a:xfrm>
            <a:off x="457200" y="381000"/>
            <a:ext cx="8002270" cy="1219835"/>
          </a:xfrm>
        </p:spPr>
        <p:txBody>
          <a:bodyPr/>
          <a:p>
            <a:r>
              <a:rPr lang="en-US" sz="3200" b="1"/>
              <a:t>Bài 4: </a:t>
            </a:r>
            <a:br>
              <a:rPr lang="en-US" sz="3200"/>
            </a:br>
            <a:r>
              <a:rPr lang="en-US" sz="3200" b="1"/>
              <a:t>KHỞI NGHĨA HAI BÀ TRƯNG </a:t>
            </a:r>
            <a:br>
              <a:rPr lang="en-US" sz="3200" b="1"/>
            </a:br>
            <a:r>
              <a:rPr lang="en-US" sz="3200" b="1"/>
              <a:t>(NĂM 40)</a:t>
            </a:r>
            <a:endParaRPr lang="en-US" sz="3200" b="1"/>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5" name="Title 4"/>
          <p:cNvSpPr>
            <a:spLocks noGrp="1"/>
          </p:cNvSpPr>
          <p:nvPr>
            <p:ph type="title" sz="quarter"/>
          </p:nvPr>
        </p:nvSpPr>
        <p:spPr/>
        <p:txBody>
          <a:bodyPr/>
          <a:p>
            <a:endParaRPr lang="en-US"/>
          </a:p>
        </p:txBody>
      </p:sp>
      <p:pic>
        <p:nvPicPr>
          <p:cNvPr id="100" name="Content Placeholder 99"/>
          <p:cNvPicPr>
            <a:picLocks noChangeAspect="1"/>
          </p:cNvPicPr>
          <p:nvPr>
            <p:ph sz="quarter" idx="2"/>
          </p:nvPr>
        </p:nvPicPr>
        <p:blipFill>
          <a:blip r:embed="rId1"/>
          <a:stretch>
            <a:fillRect/>
          </a:stretch>
        </p:blipFill>
        <p:spPr>
          <a:xfrm>
            <a:off x="2971800" y="2899410"/>
            <a:ext cx="2193925" cy="2186305"/>
          </a:xfrm>
          <a:prstGeom prst="rect">
            <a:avLst/>
          </a:prstGeom>
          <a:noFill/>
          <a:ln w="9525">
            <a:noFill/>
          </a:ln>
        </p:spPr>
      </p:pic>
      <p:sp>
        <p:nvSpPr>
          <p:cNvPr id="6" name="Content Placeholder 5"/>
          <p:cNvSpPr>
            <a:spLocks noGrp="1"/>
          </p:cNvSpPr>
          <p:nvPr>
            <p:ph sz="quarter" idx="4"/>
          </p:nvPr>
        </p:nvSpPr>
        <p:spPr/>
        <p:txBody>
          <a:bodyPr/>
          <a:p>
            <a:endParaRPr lang="en-US"/>
          </a:p>
        </p:txBody>
      </p:sp>
      <p:sp>
        <p:nvSpPr>
          <p:cNvPr id="8" name="Rectangles 7"/>
          <p:cNvSpPr/>
          <p:nvPr/>
        </p:nvSpPr>
        <p:spPr>
          <a:xfrm>
            <a:off x="457200" y="1371600"/>
            <a:ext cx="8244205" cy="9906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anchor="ctr"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sp>
        <p:nvSpPr>
          <p:cNvPr id="9" name="Content Placeholder 8"/>
          <p:cNvSpPr>
            <a:spLocks noGrp="1"/>
          </p:cNvSpPr>
          <p:nvPr>
            <p:ph sz="quarter" idx="1"/>
          </p:nvPr>
        </p:nvSpPr>
        <p:spPr>
          <a:xfrm>
            <a:off x="457200" y="1524000"/>
            <a:ext cx="4038600" cy="2185988"/>
          </a:xfrm>
        </p:spPr>
        <p:txBody>
          <a:bodyPr/>
          <a:p>
            <a:pPr marL="0" indent="0">
              <a:buNone/>
            </a:pPr>
            <a:r>
              <a:rPr lang="en-US"/>
              <a:t>1.Nguyên nhân</a:t>
            </a:r>
            <a:endParaRPr lang="en-US"/>
          </a:p>
          <a:p>
            <a:pPr marL="0" indent="0">
              <a:buNone/>
            </a:pPr>
            <a:endParaRPr lang="en-US"/>
          </a:p>
        </p:txBody>
      </p:sp>
      <p:sp>
        <p:nvSpPr>
          <p:cNvPr id="2" name="Content Placeholder 1"/>
          <p:cNvSpPr/>
          <p:nvPr>
            <p:ph sz="quarter" idx="3"/>
          </p:nvPr>
        </p:nvSpPr>
        <p:spPr/>
        <p:txBody>
          <a:bodyPr/>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0"/>
                                        </p:tgtEl>
                                        <p:attrNameLst>
                                          <p:attrName>style.visibility</p:attrName>
                                        </p:attrNameLst>
                                      </p:cBhvr>
                                      <p:to>
                                        <p:strVal val="visible"/>
                                      </p:to>
                                    </p:set>
                                    <p:anim calcmode="lin" valueType="num">
                                      <p:cBhvr additive="base">
                                        <p:cTn id="17" dur="500" fill="hold"/>
                                        <p:tgtEl>
                                          <p:spTgt spid="100"/>
                                        </p:tgtEl>
                                        <p:attrNameLst>
                                          <p:attrName>ppt_x</p:attrName>
                                        </p:attrNameLst>
                                      </p:cBhvr>
                                      <p:tavLst>
                                        <p:tav tm="0">
                                          <p:val>
                                            <p:strVal val="#ppt_x"/>
                                          </p:val>
                                        </p:tav>
                                        <p:tav tm="100000">
                                          <p:val>
                                            <p:strVal val="#ppt_x"/>
                                          </p:val>
                                        </p:tav>
                                      </p:tavLst>
                                    </p:anim>
                                    <p:anim calcmode="lin" valueType="num">
                                      <p:cBhvr additive="base">
                                        <p:cTn id="1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8" grpId="0" bldLvl="0" animBg="1"/>
      <p:bldP spid="9" grpId="1" build="p"/>
      <p:bldP spid="8" grpId="1"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grpSp>
        <p:nvGrpSpPr>
          <p:cNvPr id="12290" name="Group 2"/>
          <p:cNvGrpSpPr/>
          <p:nvPr/>
        </p:nvGrpSpPr>
        <p:grpSpPr>
          <a:xfrm>
            <a:off x="0" y="-33337"/>
            <a:ext cx="9144000" cy="6923087"/>
            <a:chOff x="0" y="-33131"/>
            <a:chExt cx="9144000" cy="6922161"/>
          </a:xfrm>
        </p:grpSpPr>
        <p:pic>
          <p:nvPicPr>
            <p:cNvPr id="12291" name="Picture 2" descr="C:\Users\SVN - Team\Desktop\bản đồ Hà Nội.png"/>
            <p:cNvPicPr>
              <a:picLocks noChangeAspect="1"/>
            </p:cNvPicPr>
            <p:nvPr/>
          </p:nvPicPr>
          <p:blipFill>
            <a:blip r:embed="rId1"/>
            <a:stretch>
              <a:fillRect/>
            </a:stretch>
          </p:blipFill>
          <p:spPr>
            <a:xfrm>
              <a:off x="0" y="-33131"/>
              <a:ext cx="9144000" cy="6922161"/>
            </a:xfrm>
            <a:prstGeom prst="rect">
              <a:avLst/>
            </a:prstGeom>
            <a:noFill/>
            <a:ln w="9525">
              <a:noFill/>
            </a:ln>
          </p:spPr>
        </p:pic>
        <p:sp>
          <p:nvSpPr>
            <p:cNvPr id="12292" name="TextBox 1"/>
            <p:cNvSpPr txBox="1"/>
            <p:nvPr/>
          </p:nvSpPr>
          <p:spPr>
            <a:xfrm>
              <a:off x="457200" y="6096000"/>
              <a:ext cx="3429000" cy="584775"/>
            </a:xfrm>
            <a:prstGeom prst="rect">
              <a:avLst/>
            </a:prstGeom>
            <a:noFill/>
            <a:ln w="9525">
              <a:noFill/>
            </a:ln>
          </p:spPr>
          <p:txBody>
            <a:bodyPr>
              <a:spAutoFit/>
            </a:bodyPr>
            <a:p>
              <a:r>
                <a:rPr sz="3200" b="1" dirty="0">
                  <a:latin typeface="Arial" panose="020B0604020202020204" pitchFamily="34" charset="0"/>
                </a:rPr>
                <a:t>BẢN ĐỒ HÀ NỘI</a:t>
              </a:r>
              <a:endParaRPr sz="3200" b="1" dirty="0">
                <a:latin typeface="Arial" panose="020B0604020202020204" pitchFamily="34" charset="0"/>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102" name="Content Placeholder 101"/>
          <p:cNvPicPr>
            <a:picLocks noChangeAspect="1"/>
          </p:cNvPicPr>
          <p:nvPr>
            <p:ph idx="1"/>
          </p:nvPr>
        </p:nvPicPr>
        <p:blipFill>
          <a:blip r:embed="rId1"/>
          <a:stretch>
            <a:fillRect/>
          </a:stretch>
        </p:blipFill>
        <p:spPr>
          <a:xfrm>
            <a:off x="2995295" y="941070"/>
            <a:ext cx="4055745" cy="377888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blinds(horizontal)">
                                      <p:cBhvr>
                                        <p:cTn id="7"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3568</Words>
  <Application>WPS Presentation</Application>
  <PresentationFormat/>
  <Paragraphs>126</Paragraphs>
  <Slides>34</Slides>
  <Notes>0</Notes>
  <HiddenSlides>0</HiddenSlides>
  <MMClips>1</MMClips>
  <ScaleCrop>false</ScaleCrop>
  <HeadingPairs>
    <vt:vector size="6" baseType="variant">
      <vt:variant>
        <vt:lpstr>已用的字体</vt:lpstr>
      </vt:variant>
      <vt:variant>
        <vt:i4>6</vt:i4>
      </vt:variant>
      <vt:variant>
        <vt:lpstr>主题</vt:lpstr>
      </vt:variant>
      <vt:variant>
        <vt:i4>4</vt:i4>
      </vt:variant>
      <vt:variant>
        <vt:lpstr>幻灯片标题</vt:lpstr>
      </vt:variant>
      <vt:variant>
        <vt:i4>34</vt:i4>
      </vt:variant>
    </vt:vector>
  </HeadingPairs>
  <TitlesOfParts>
    <vt:vector size="44" baseType="lpstr">
      <vt:lpstr>Arial</vt:lpstr>
      <vt:lpstr>SimSun</vt:lpstr>
      <vt:lpstr>Wingdings</vt:lpstr>
      <vt:lpstr>Times New Roman</vt:lpstr>
      <vt:lpstr>Microsoft YaHei</vt:lpstr>
      <vt:lpstr>Arial Unicode MS</vt:lpstr>
      <vt:lpstr>2_Default Design</vt:lpstr>
      <vt:lpstr>3_Default Design</vt:lpstr>
      <vt:lpstr>4_Default Design</vt:lpstr>
      <vt:lpstr>5_Default Design</vt:lpstr>
      <vt:lpstr>PowerPoint 演示文稿</vt:lpstr>
      <vt:lpstr>PowerPoint 演示文稿</vt:lpstr>
      <vt:lpstr>PowerPoint 演示文稿</vt:lpstr>
      <vt:lpstr>PowerPoint 演示文稿</vt:lpstr>
      <vt:lpstr>PowerPoint 演示文稿</vt:lpstr>
      <vt:lpstr>Bài 4:  KHỞI NGHĨA HAI BÀ TRƯNG  (NĂM 40)</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Asus</cp:lastModifiedBy>
  <cp:revision>12</cp:revision>
  <dcterms:created xsi:type="dcterms:W3CDTF">2009-01-09T13:45:00Z</dcterms:created>
  <dcterms:modified xsi:type="dcterms:W3CDTF">2022-10-14T13:49:30Z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D07229BC9A4544C6960B26994291A6C5</vt:lpwstr>
  </property>
  <property fmtid="{D5CDD505-2E9C-101B-9397-08002B2CF9AE}" pid="3" name="KSOProductBuildVer">
    <vt:lpwstr>1033-11.2.0.11341</vt:lpwstr>
  </property>
</Properties>
</file>