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11635" r:id="rId2"/>
    <p:sldId id="279" r:id="rId3"/>
    <p:sldId id="11634" r:id="rId4"/>
    <p:sldId id="11633" r:id="rId5"/>
    <p:sldId id="11644" r:id="rId6"/>
    <p:sldId id="11641" r:id="rId7"/>
    <p:sldId id="11620" r:id="rId8"/>
    <p:sldId id="11626" r:id="rId9"/>
    <p:sldId id="268" r:id="rId10"/>
    <p:sldId id="11623" r:id="rId11"/>
    <p:sldId id="289" r:id="rId12"/>
    <p:sldId id="269" r:id="rId13"/>
    <p:sldId id="277" r:id="rId14"/>
    <p:sldId id="271" r:id="rId15"/>
    <p:sldId id="11637" r:id="rId16"/>
    <p:sldId id="11642" r:id="rId17"/>
    <p:sldId id="11646" r:id="rId18"/>
    <p:sldId id="11643" r:id="rId19"/>
    <p:sldId id="284" r:id="rId20"/>
    <p:sldId id="285" r:id="rId21"/>
    <p:sldId id="11645" r:id="rId22"/>
    <p:sldId id="11640" r:id="rId23"/>
    <p:sldId id="11639" r:id="rId24"/>
  </p:sldIdLst>
  <p:sldSz cx="16276638" cy="9144000"/>
  <p:notesSz cx="6858000" cy="9144000"/>
  <p:defaultTextStyle>
    <a:defPPr>
      <a:defRPr lang="en-US"/>
    </a:defPPr>
    <a:lvl1pPr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725488" indent="-26828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450975" indent="-536575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178050" indent="-806450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903538" indent="-1074738" algn="l" defTabSz="1450975" rtl="0" eaLnBrk="0" fontAlgn="base" hangingPunct="0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82E"/>
    <a:srgbClr val="FF3399"/>
    <a:srgbClr val="0000FF"/>
    <a:srgbClr val="D60093"/>
    <a:srgbClr val="88DFE8"/>
    <a:srgbClr val="FFCC29"/>
    <a:srgbClr val="FFDB6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38" y="38"/>
      </p:cViewPr>
      <p:guideLst>
        <p:guide orient="horz" pos="2880"/>
        <p:guide pos="5127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oi Nguyen Muoi Nguyen" userId="d5a6178162f454e6" providerId="LiveId" clId="{62917C67-F46C-41E1-BDEE-1A02AC987FFC}"/>
    <pc:docChg chg="undo custSel addSld delSld modSld sldOrd">
      <pc:chgData name="Muoi Nguyen Muoi Nguyen" userId="d5a6178162f454e6" providerId="LiveId" clId="{62917C67-F46C-41E1-BDEE-1A02AC987FFC}" dt="2022-10-21T16:11:29.453" v="574"/>
      <pc:docMkLst>
        <pc:docMk/>
      </pc:docMkLst>
      <pc:sldChg chg="addSp delSp add del mod setBg addAnim delAnim">
        <pc:chgData name="Muoi Nguyen Muoi Nguyen" userId="d5a6178162f454e6" providerId="LiveId" clId="{62917C67-F46C-41E1-BDEE-1A02AC987FFC}" dt="2022-10-21T15:53:05.421" v="295" actId="47"/>
        <pc:sldMkLst>
          <pc:docMk/>
          <pc:sldMk cId="2331976246" sldId="257"/>
        </pc:sldMkLst>
        <pc:picChg chg="add del">
          <ac:chgData name="Muoi Nguyen Muoi Nguyen" userId="d5a6178162f454e6" providerId="LiveId" clId="{62917C67-F46C-41E1-BDEE-1A02AC987FFC}" dt="2022-10-21T15:53:01.887" v="294" actId="478"/>
          <ac:picMkLst>
            <pc:docMk/>
            <pc:sldMk cId="2331976246" sldId="257"/>
            <ac:picMk id="2" creationId="{00000000-0000-0000-0000-000000000000}"/>
          </ac:picMkLst>
        </pc:picChg>
      </pc:sldChg>
      <pc:sldChg chg="modSp add mod modTransition">
        <pc:chgData name="Muoi Nguyen Muoi Nguyen" userId="d5a6178162f454e6" providerId="LiveId" clId="{62917C67-F46C-41E1-BDEE-1A02AC987FFC}" dt="2022-10-21T16:02:54.479" v="424" actId="20577"/>
        <pc:sldMkLst>
          <pc:docMk/>
          <pc:sldMk cId="3719166649" sldId="269"/>
        </pc:sldMkLst>
        <pc:spChg chg="mod">
          <ac:chgData name="Muoi Nguyen Muoi Nguyen" userId="d5a6178162f454e6" providerId="LiveId" clId="{62917C67-F46C-41E1-BDEE-1A02AC987FFC}" dt="2022-10-21T16:02:54.479" v="424" actId="20577"/>
          <ac:spMkLst>
            <pc:docMk/>
            <pc:sldMk cId="3719166649" sldId="269"/>
            <ac:spMk id="3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2:13.869" v="421" actId="20577"/>
          <ac:spMkLst>
            <pc:docMk/>
            <pc:sldMk cId="3719166649" sldId="269"/>
            <ac:spMk id="13" creationId="{00000000-0000-0000-0000-000000000000}"/>
          </ac:spMkLst>
        </pc:spChg>
        <pc:picChg chg="mod">
          <ac:chgData name="Muoi Nguyen Muoi Nguyen" userId="d5a6178162f454e6" providerId="LiveId" clId="{62917C67-F46C-41E1-BDEE-1A02AC987FFC}" dt="2022-10-21T16:01:19.565" v="381" actId="1076"/>
          <ac:picMkLst>
            <pc:docMk/>
            <pc:sldMk cId="3719166649" sldId="269"/>
            <ac:picMk id="12" creationId="{00000000-0000-0000-0000-000000000000}"/>
          </ac:picMkLst>
        </pc:picChg>
        <pc:picChg chg="mod">
          <ac:chgData name="Muoi Nguyen Muoi Nguyen" userId="d5a6178162f454e6" providerId="LiveId" clId="{62917C67-F46C-41E1-BDEE-1A02AC987FFC}" dt="2022-10-21T16:02:06.962" v="414" actId="1076"/>
          <ac:picMkLst>
            <pc:docMk/>
            <pc:sldMk cId="3719166649" sldId="269"/>
            <ac:picMk id="14" creationId="{00000000-0000-0000-0000-000000000000}"/>
          </ac:picMkLst>
        </pc:picChg>
        <pc:picChg chg="mod">
          <ac:chgData name="Muoi Nguyen Muoi Nguyen" userId="d5a6178162f454e6" providerId="LiveId" clId="{62917C67-F46C-41E1-BDEE-1A02AC987FFC}" dt="2022-10-21T16:00:22.746" v="349" actId="1076"/>
          <ac:picMkLst>
            <pc:docMk/>
            <pc:sldMk cId="3719166649" sldId="269"/>
            <ac:picMk id="15" creationId="{00000000-0000-0000-0000-000000000000}"/>
          </ac:picMkLst>
        </pc:picChg>
        <pc:picChg chg="mod">
          <ac:chgData name="Muoi Nguyen Muoi Nguyen" userId="d5a6178162f454e6" providerId="LiveId" clId="{62917C67-F46C-41E1-BDEE-1A02AC987FFC}" dt="2022-10-21T16:00:56.279" v="365" actId="1076"/>
          <ac:picMkLst>
            <pc:docMk/>
            <pc:sldMk cId="3719166649" sldId="269"/>
            <ac:picMk id="26" creationId="{00000000-0000-0000-0000-000000000000}"/>
          </ac:picMkLst>
        </pc:picChg>
        <pc:picChg chg="mod">
          <ac:chgData name="Muoi Nguyen Muoi Nguyen" userId="d5a6178162f454e6" providerId="LiveId" clId="{62917C67-F46C-41E1-BDEE-1A02AC987FFC}" dt="2022-10-21T16:01:48.034" v="398" actId="1076"/>
          <ac:picMkLst>
            <pc:docMk/>
            <pc:sldMk cId="3719166649" sldId="269"/>
            <ac:picMk id="27" creationId="{00000000-0000-0000-0000-000000000000}"/>
          </ac:picMkLst>
        </pc:picChg>
        <pc:picChg chg="mod">
          <ac:chgData name="Muoi Nguyen Muoi Nguyen" userId="d5a6178162f454e6" providerId="LiveId" clId="{62917C67-F46C-41E1-BDEE-1A02AC987FFC}" dt="2022-10-21T16:02:18.336" v="422" actId="1076"/>
          <ac:picMkLst>
            <pc:docMk/>
            <pc:sldMk cId="3719166649" sldId="269"/>
            <ac:picMk id="28" creationId="{00000000-0000-0000-0000-000000000000}"/>
          </ac:picMkLst>
        </pc:picChg>
        <pc:picChg chg="mod">
          <ac:chgData name="Muoi Nguyen Muoi Nguyen" userId="d5a6178162f454e6" providerId="LiveId" clId="{62917C67-F46C-41E1-BDEE-1A02AC987FFC}" dt="2022-10-21T16:01:58.293" v="406" actId="1076"/>
          <ac:picMkLst>
            <pc:docMk/>
            <pc:sldMk cId="3719166649" sldId="269"/>
            <ac:picMk id="29" creationId="{00000000-0000-0000-0000-000000000000}"/>
          </ac:picMkLst>
        </pc:picChg>
        <pc:picChg chg="mod">
          <ac:chgData name="Muoi Nguyen Muoi Nguyen" userId="d5a6178162f454e6" providerId="LiveId" clId="{62917C67-F46C-41E1-BDEE-1A02AC987FFC}" dt="2022-10-21T16:01:08.903" v="373" actId="1076"/>
          <ac:picMkLst>
            <pc:docMk/>
            <pc:sldMk cId="3719166649" sldId="269"/>
            <ac:picMk id="30" creationId="{00000000-0000-0000-0000-000000000000}"/>
          </ac:picMkLst>
        </pc:picChg>
        <pc:picChg chg="mod">
          <ac:chgData name="Muoi Nguyen Muoi Nguyen" userId="d5a6178162f454e6" providerId="LiveId" clId="{62917C67-F46C-41E1-BDEE-1A02AC987FFC}" dt="2022-10-21T16:00:40.297" v="358" actId="1076"/>
          <ac:picMkLst>
            <pc:docMk/>
            <pc:sldMk cId="3719166649" sldId="269"/>
            <ac:picMk id="31" creationId="{00000000-0000-0000-0000-000000000000}"/>
          </ac:picMkLst>
        </pc:picChg>
        <pc:picChg chg="mod">
          <ac:chgData name="Muoi Nguyen Muoi Nguyen" userId="d5a6178162f454e6" providerId="LiveId" clId="{62917C67-F46C-41E1-BDEE-1A02AC987FFC}" dt="2022-10-21T16:01:32.615" v="389" actId="1076"/>
          <ac:picMkLst>
            <pc:docMk/>
            <pc:sldMk cId="3719166649" sldId="269"/>
            <ac:picMk id="32" creationId="{00000000-0000-0000-0000-000000000000}"/>
          </ac:picMkLst>
        </pc:picChg>
      </pc:sldChg>
      <pc:sldChg chg="add del modTransition setBg modNotes">
        <pc:chgData name="Muoi Nguyen Muoi Nguyen" userId="d5a6178162f454e6" providerId="LiveId" clId="{62917C67-F46C-41E1-BDEE-1A02AC987FFC}" dt="2022-10-21T16:09:56.939" v="528"/>
        <pc:sldMkLst>
          <pc:docMk/>
          <pc:sldMk cId="0" sldId="270"/>
        </pc:sldMkLst>
      </pc:sldChg>
      <pc:sldChg chg="modSp add mod modTransition modAnim">
        <pc:chgData name="Muoi Nguyen Muoi Nguyen" userId="d5a6178162f454e6" providerId="LiveId" clId="{62917C67-F46C-41E1-BDEE-1A02AC987FFC}" dt="2022-10-21T16:06:49.430" v="517" actId="1038"/>
        <pc:sldMkLst>
          <pc:docMk/>
          <pc:sldMk cId="3068446130" sldId="271"/>
        </pc:sldMkLst>
        <pc:spChg chg="mod">
          <ac:chgData name="Muoi Nguyen Muoi Nguyen" userId="d5a6178162f454e6" providerId="LiveId" clId="{62917C67-F46C-41E1-BDEE-1A02AC987FFC}" dt="2022-10-21T16:03:52.435" v="436" actId="20577"/>
          <ac:spMkLst>
            <pc:docMk/>
            <pc:sldMk cId="3068446130" sldId="271"/>
            <ac:spMk id="9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4:09.555" v="445" actId="20577"/>
          <ac:spMkLst>
            <pc:docMk/>
            <pc:sldMk cId="3068446130" sldId="271"/>
            <ac:spMk id="10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4:27.507" v="458" actId="1038"/>
          <ac:spMkLst>
            <pc:docMk/>
            <pc:sldMk cId="3068446130" sldId="271"/>
            <ac:spMk id="11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4:46.974" v="464" actId="20577"/>
          <ac:spMkLst>
            <pc:docMk/>
            <pc:sldMk cId="3068446130" sldId="271"/>
            <ac:spMk id="12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5:34.404" v="484" actId="1076"/>
          <ac:spMkLst>
            <pc:docMk/>
            <pc:sldMk cId="3068446130" sldId="271"/>
            <ac:spMk id="13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5:39.948" v="485" actId="1076"/>
          <ac:spMkLst>
            <pc:docMk/>
            <pc:sldMk cId="3068446130" sldId="271"/>
            <ac:spMk id="14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5:50.377" v="487" actId="20577"/>
          <ac:spMkLst>
            <pc:docMk/>
            <pc:sldMk cId="3068446130" sldId="271"/>
            <ac:spMk id="15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6:02.014" v="496" actId="20577"/>
          <ac:spMkLst>
            <pc:docMk/>
            <pc:sldMk cId="3068446130" sldId="271"/>
            <ac:spMk id="16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6:15.741" v="506" actId="20577"/>
          <ac:spMkLst>
            <pc:docMk/>
            <pc:sldMk cId="3068446130" sldId="271"/>
            <ac:spMk id="17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3:56.671" v="438" actId="20577"/>
          <ac:spMkLst>
            <pc:docMk/>
            <pc:sldMk cId="3068446130" sldId="271"/>
            <ac:spMk id="27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4:22.468" v="453" actId="20577"/>
          <ac:spMkLst>
            <pc:docMk/>
            <pc:sldMk cId="3068446130" sldId="271"/>
            <ac:spMk id="29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4:49.851" v="466" actId="20577"/>
          <ac:spMkLst>
            <pc:docMk/>
            <pc:sldMk cId="3068446130" sldId="271"/>
            <ac:spMk id="30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5:07.853" v="474" actId="20577"/>
          <ac:spMkLst>
            <pc:docMk/>
            <pc:sldMk cId="3068446130" sldId="271"/>
            <ac:spMk id="31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5:28.865" v="483" actId="20577"/>
          <ac:spMkLst>
            <pc:docMk/>
            <pc:sldMk cId="3068446130" sldId="271"/>
            <ac:spMk id="32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6:28.492" v="510" actId="1076"/>
          <ac:spMkLst>
            <pc:docMk/>
            <pc:sldMk cId="3068446130" sldId="271"/>
            <ac:spMk id="33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6:33.451" v="511" actId="1076"/>
          <ac:spMkLst>
            <pc:docMk/>
            <pc:sldMk cId="3068446130" sldId="271"/>
            <ac:spMk id="34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06:49.430" v="517" actId="1038"/>
          <ac:spMkLst>
            <pc:docMk/>
            <pc:sldMk cId="3068446130" sldId="271"/>
            <ac:spMk id="35" creationId="{00000000-0000-0000-0000-000000000000}"/>
          </ac:spMkLst>
        </pc:spChg>
      </pc:sldChg>
      <pc:sldChg chg="addSp delSp modSp del">
        <pc:chgData name="Muoi Nguyen Muoi Nguyen" userId="d5a6178162f454e6" providerId="LiveId" clId="{62917C67-F46C-41E1-BDEE-1A02AC987FFC}" dt="2022-10-21T16:06:54.427" v="518" actId="47"/>
        <pc:sldMkLst>
          <pc:docMk/>
          <pc:sldMk cId="0" sldId="275"/>
        </pc:sldMkLst>
        <pc:picChg chg="add del mod">
          <ac:chgData name="Muoi Nguyen Muoi Nguyen" userId="d5a6178162f454e6" providerId="LiveId" clId="{62917C67-F46C-41E1-BDEE-1A02AC987FFC}" dt="2022-10-21T16:03:27.348" v="427"/>
          <ac:picMkLst>
            <pc:docMk/>
            <pc:sldMk cId="0" sldId="275"/>
            <ac:picMk id="3" creationId="{5703F1B4-3706-FF90-6875-184DA734A0BF}"/>
          </ac:picMkLst>
        </pc:picChg>
        <pc:picChg chg="add del mod">
          <ac:chgData name="Muoi Nguyen Muoi Nguyen" userId="d5a6178162f454e6" providerId="LiveId" clId="{62917C67-F46C-41E1-BDEE-1A02AC987FFC}" dt="2022-10-21T16:03:30.782" v="429"/>
          <ac:picMkLst>
            <pc:docMk/>
            <pc:sldMk cId="0" sldId="275"/>
            <ac:picMk id="4" creationId="{D68205E5-BFA7-C37B-0866-8AE7632AD0A8}"/>
          </ac:picMkLst>
        </pc:picChg>
      </pc:sldChg>
      <pc:sldChg chg="ord">
        <pc:chgData name="Muoi Nguyen Muoi Nguyen" userId="d5a6178162f454e6" providerId="LiveId" clId="{62917C67-F46C-41E1-BDEE-1A02AC987FFC}" dt="2022-10-20T15:09:33.546" v="2"/>
        <pc:sldMkLst>
          <pc:docMk/>
          <pc:sldMk cId="562573195" sldId="276"/>
        </pc:sldMkLst>
      </pc:sldChg>
      <pc:sldChg chg="add del">
        <pc:chgData name="Muoi Nguyen Muoi Nguyen" userId="d5a6178162f454e6" providerId="LiveId" clId="{62917C67-F46C-41E1-BDEE-1A02AC987FFC}" dt="2022-10-21T15:55:34.065" v="337" actId="47"/>
        <pc:sldMkLst>
          <pc:docMk/>
          <pc:sldMk cId="600302675" sldId="280"/>
        </pc:sldMkLst>
      </pc:sldChg>
      <pc:sldChg chg="del">
        <pc:chgData name="Muoi Nguyen Muoi Nguyen" userId="d5a6178162f454e6" providerId="LiveId" clId="{62917C67-F46C-41E1-BDEE-1A02AC987FFC}" dt="2022-10-21T16:02:57.398" v="425" actId="47"/>
        <pc:sldMkLst>
          <pc:docMk/>
          <pc:sldMk cId="785506433" sldId="282"/>
        </pc:sldMkLst>
      </pc:sldChg>
      <pc:sldChg chg="ord">
        <pc:chgData name="Muoi Nguyen Muoi Nguyen" userId="d5a6178162f454e6" providerId="LiveId" clId="{62917C67-F46C-41E1-BDEE-1A02AC987FFC}" dt="2022-10-21T16:11:29.453" v="574"/>
        <pc:sldMkLst>
          <pc:docMk/>
          <pc:sldMk cId="4130641827" sldId="283"/>
        </pc:sldMkLst>
      </pc:sldChg>
      <pc:sldChg chg="addSp delSp modSp mod modAnim">
        <pc:chgData name="Muoi Nguyen Muoi Nguyen" userId="d5a6178162f454e6" providerId="LiveId" clId="{62917C67-F46C-41E1-BDEE-1A02AC987FFC}" dt="2022-10-21T16:07:39.720" v="523" actId="1076"/>
        <pc:sldMkLst>
          <pc:docMk/>
          <pc:sldMk cId="1217257475" sldId="11634"/>
        </pc:sldMkLst>
        <pc:spChg chg="del mod">
          <ac:chgData name="Muoi Nguyen Muoi Nguyen" userId="d5a6178162f454e6" providerId="LiveId" clId="{62917C67-F46C-41E1-BDEE-1A02AC987FFC}" dt="2022-10-21T15:53:11.867" v="296" actId="478"/>
          <ac:spMkLst>
            <pc:docMk/>
            <pc:sldMk cId="1217257475" sldId="11634"/>
            <ac:spMk id="4" creationId="{AF07998C-2BDE-7006-9F89-75B2540930BD}"/>
          </ac:spMkLst>
        </pc:spChg>
        <pc:spChg chg="add mod">
          <ac:chgData name="Muoi Nguyen Muoi Nguyen" userId="d5a6178162f454e6" providerId="LiveId" clId="{62917C67-F46C-41E1-BDEE-1A02AC987FFC}" dt="2022-10-21T16:07:39.720" v="523" actId="1076"/>
          <ac:spMkLst>
            <pc:docMk/>
            <pc:sldMk cId="1217257475" sldId="11634"/>
            <ac:spMk id="5" creationId="{3DCDB3F7-1943-B51D-56C6-FF4A71C7AEB8}"/>
          </ac:spMkLst>
        </pc:spChg>
        <pc:picChg chg="add del mod">
          <ac:chgData name="Muoi Nguyen Muoi Nguyen" userId="d5a6178162f454e6" providerId="LiveId" clId="{62917C67-F46C-41E1-BDEE-1A02AC987FFC}" dt="2022-10-21T16:07:35.298" v="522" actId="1076"/>
          <ac:picMkLst>
            <pc:docMk/>
            <pc:sldMk cId="1217257475" sldId="11634"/>
            <ac:picMk id="2" creationId="{EFCA4699-EC9A-437F-CDFF-2CAA6A3E5DBB}"/>
          </ac:picMkLst>
        </pc:picChg>
        <pc:picChg chg="add mod">
          <ac:chgData name="Muoi Nguyen Muoi Nguyen" userId="d5a6178162f454e6" providerId="LiveId" clId="{62917C67-F46C-41E1-BDEE-1A02AC987FFC}" dt="2022-10-21T15:51:34.864" v="290" actId="1076"/>
          <ac:picMkLst>
            <pc:docMk/>
            <pc:sldMk cId="1217257475" sldId="11634"/>
            <ac:picMk id="3" creationId="{F9C3F662-3384-99DA-FBCC-AA1ACD1EC738}"/>
          </ac:picMkLst>
        </pc:picChg>
        <pc:picChg chg="add mod">
          <ac:chgData name="Muoi Nguyen Muoi Nguyen" userId="d5a6178162f454e6" providerId="LiveId" clId="{62917C67-F46C-41E1-BDEE-1A02AC987FFC}" dt="2022-10-21T15:55:17.968" v="336" actId="1076"/>
          <ac:picMkLst>
            <pc:docMk/>
            <pc:sldMk cId="1217257475" sldId="11634"/>
            <ac:picMk id="6" creationId="{434A1838-7FA7-2ECA-97A0-FBBF9FA96612}"/>
          </ac:picMkLst>
        </pc:picChg>
      </pc:sldChg>
      <pc:sldChg chg="addSp modSp new mod">
        <pc:chgData name="Muoi Nguyen Muoi Nguyen" userId="d5a6178162f454e6" providerId="LiveId" clId="{62917C67-F46C-41E1-BDEE-1A02AC987FFC}" dt="2022-10-20T15:19:51.760" v="288" actId="207"/>
        <pc:sldMkLst>
          <pc:docMk/>
          <pc:sldMk cId="4075403943" sldId="11635"/>
        </pc:sldMkLst>
        <pc:spChg chg="add mod">
          <ac:chgData name="Muoi Nguyen Muoi Nguyen" userId="d5a6178162f454e6" providerId="LiveId" clId="{62917C67-F46C-41E1-BDEE-1A02AC987FFC}" dt="2022-10-20T15:11:22.184" v="141" actId="1076"/>
          <ac:spMkLst>
            <pc:docMk/>
            <pc:sldMk cId="4075403943" sldId="11635"/>
            <ac:spMk id="2" creationId="{626FEC5E-0BAA-770C-ABFA-210092B862D1}"/>
          </ac:spMkLst>
        </pc:spChg>
        <pc:spChg chg="add mod">
          <ac:chgData name="Muoi Nguyen Muoi Nguyen" userId="d5a6178162f454e6" providerId="LiveId" clId="{62917C67-F46C-41E1-BDEE-1A02AC987FFC}" dt="2022-10-20T15:13:19.631" v="215" actId="1076"/>
          <ac:spMkLst>
            <pc:docMk/>
            <pc:sldMk cId="4075403943" sldId="11635"/>
            <ac:spMk id="4" creationId="{C64A0993-1DFF-7F2F-0DAE-7D0871FC804B}"/>
          </ac:spMkLst>
        </pc:spChg>
        <pc:spChg chg="add mod">
          <ac:chgData name="Muoi Nguyen Muoi Nguyen" userId="d5a6178162f454e6" providerId="LiveId" clId="{62917C67-F46C-41E1-BDEE-1A02AC987FFC}" dt="2022-10-20T15:13:21.843" v="216" actId="1076"/>
          <ac:spMkLst>
            <pc:docMk/>
            <pc:sldMk cId="4075403943" sldId="11635"/>
            <ac:spMk id="5" creationId="{81B0E217-7AFB-2052-087B-80DF88969FA7}"/>
          </ac:spMkLst>
        </pc:spChg>
        <pc:spChg chg="add mod">
          <ac:chgData name="Muoi Nguyen Muoi Nguyen" userId="d5a6178162f454e6" providerId="LiveId" clId="{62917C67-F46C-41E1-BDEE-1A02AC987FFC}" dt="2022-10-20T15:19:51.760" v="288" actId="207"/>
          <ac:spMkLst>
            <pc:docMk/>
            <pc:sldMk cId="4075403943" sldId="11635"/>
            <ac:spMk id="6" creationId="{8D64C2E3-1B3A-158C-6373-1790270A78DF}"/>
          </ac:spMkLst>
        </pc:spChg>
        <pc:picChg chg="add mod">
          <ac:chgData name="Muoi Nguyen Muoi Nguyen" userId="d5a6178162f454e6" providerId="LiveId" clId="{62917C67-F46C-41E1-BDEE-1A02AC987FFC}" dt="2022-10-20T15:12:57.837" v="198" actId="1076"/>
          <ac:picMkLst>
            <pc:docMk/>
            <pc:sldMk cId="4075403943" sldId="11635"/>
            <ac:picMk id="3" creationId="{B36CA5C6-9151-5A3B-084B-72ACA4955167}"/>
          </ac:picMkLst>
        </pc:picChg>
      </pc:sldChg>
      <pc:sldChg chg="new del">
        <pc:chgData name="Muoi Nguyen Muoi Nguyen" userId="d5a6178162f454e6" providerId="LiveId" clId="{62917C67-F46C-41E1-BDEE-1A02AC987FFC}" dt="2022-10-21T16:10:30.769" v="530" actId="47"/>
        <pc:sldMkLst>
          <pc:docMk/>
          <pc:sldMk cId="1873188234" sldId="11636"/>
        </pc:sldMkLst>
      </pc:sldChg>
      <pc:sldChg chg="delSp modSp add mod">
        <pc:chgData name="Muoi Nguyen Muoi Nguyen" userId="d5a6178162f454e6" providerId="LiveId" clId="{62917C67-F46C-41E1-BDEE-1A02AC987FFC}" dt="2022-10-21T16:11:15.736" v="572" actId="207"/>
        <pc:sldMkLst>
          <pc:docMk/>
          <pc:sldMk cId="1137826818" sldId="11637"/>
        </pc:sldMkLst>
        <pc:spChg chg="del">
          <ac:chgData name="Muoi Nguyen Muoi Nguyen" userId="d5a6178162f454e6" providerId="LiveId" clId="{62917C67-F46C-41E1-BDEE-1A02AC987FFC}" dt="2022-10-21T16:10:37.958" v="531" actId="478"/>
          <ac:spMkLst>
            <pc:docMk/>
            <pc:sldMk cId="1137826818" sldId="11637"/>
            <ac:spMk id="2" creationId="{00000000-0000-0000-0000-000000000000}"/>
          </ac:spMkLst>
        </pc:spChg>
        <pc:spChg chg="mod">
          <ac:chgData name="Muoi Nguyen Muoi Nguyen" userId="d5a6178162f454e6" providerId="LiveId" clId="{62917C67-F46C-41E1-BDEE-1A02AC987FFC}" dt="2022-10-21T16:11:15.736" v="572" actId="207"/>
          <ac:spMkLst>
            <pc:docMk/>
            <pc:sldMk cId="1137826818" sldId="11637"/>
            <ac:spMk id="9" creationId="{00000000-0000-0000-0000-000000000000}"/>
          </ac:spMkLst>
        </pc:spChg>
        <pc:picChg chg="mod">
          <ac:chgData name="Muoi Nguyen Muoi Nguyen" userId="d5a6178162f454e6" providerId="LiveId" clId="{62917C67-F46C-41E1-BDEE-1A02AC987FFC}" dt="2022-10-21T16:10:45.040" v="533" actId="14100"/>
          <ac:picMkLst>
            <pc:docMk/>
            <pc:sldMk cId="1137826818" sldId="11637"/>
            <ac:picMk id="12" creationId="{30F56379-217F-4D09-A766-8D9451878944}"/>
          </ac:picMkLst>
        </pc:picChg>
      </pc:sldChg>
      <pc:sldMasterChg chg="delSldLayout">
        <pc:chgData name="Muoi Nguyen Muoi Nguyen" userId="d5a6178162f454e6" providerId="LiveId" clId="{62917C67-F46C-41E1-BDEE-1A02AC987FFC}" dt="2022-10-21T15:55:34.065" v="337" actId="47"/>
        <pc:sldMasterMkLst>
          <pc:docMk/>
          <pc:sldMasterMk cId="2598077340" sldId="2147483660"/>
        </pc:sldMasterMkLst>
        <pc:sldLayoutChg chg="del">
          <pc:chgData name="Muoi Nguyen Muoi Nguyen" userId="d5a6178162f454e6" providerId="LiveId" clId="{62917C67-F46C-41E1-BDEE-1A02AC987FFC}" dt="2022-10-21T15:55:34.065" v="337" actId="47"/>
          <pc:sldLayoutMkLst>
            <pc:docMk/>
            <pc:sldMasterMk cId="2598077340" sldId="2147483660"/>
            <pc:sldLayoutMk cId="1186598768" sldId="2147483671"/>
          </pc:sldLayoutMkLst>
        </pc:sldLayoutChg>
        <pc:sldLayoutChg chg="del">
          <pc:chgData name="Muoi Nguyen Muoi Nguyen" userId="d5a6178162f454e6" providerId="LiveId" clId="{62917C67-F46C-41E1-BDEE-1A02AC987FFC}" dt="2022-10-21T15:53:05.421" v="295" actId="47"/>
          <pc:sldLayoutMkLst>
            <pc:docMk/>
            <pc:sldMasterMk cId="2598077340" sldId="2147483660"/>
            <pc:sldLayoutMk cId="2459633530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BB26EDA-48FF-A9CB-7A29-ED5097CEA9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5B90328-041C-5151-C300-D350A1FB425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FB60DB5-4F03-4DEA-BC8F-5EE263B4C388}" type="datetimeFigureOut">
              <a:rPr lang="en-US"/>
              <a:pPr>
                <a:defRPr/>
              </a:pPr>
              <a:t>2/3/2023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57081D67-65E9-E8C8-D5CF-6BF379451D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8E1F0864-0E98-406B-B5E9-AB98E65DCC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6DCFEA3-7297-9766-C0B6-5B8D6CE34F1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FB66DA6-8E7E-E147-D56E-A22E21BFD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0F7D603-096E-4F0A-B345-E1512A33B3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08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3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56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451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451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426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F43C05-8CEA-4806-9D46-5FB77FF091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456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8F07F4C-47CF-4565-BB18-97000E818F97}"/>
              </a:ext>
            </a:extLst>
          </p:cNvPr>
          <p:cNvSpPr/>
          <p:nvPr userDrawn="1"/>
        </p:nvSpPr>
        <p:spPr>
          <a:xfrm>
            <a:off x="-264495" y="-34981"/>
            <a:ext cx="16541133" cy="33877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30465B1-8DA9-44A4-B274-2B78C71B6159}"/>
              </a:ext>
            </a:extLst>
          </p:cNvPr>
          <p:cNvSpPr/>
          <p:nvPr userDrawn="1"/>
        </p:nvSpPr>
        <p:spPr>
          <a:xfrm>
            <a:off x="-264495" y="-34981"/>
            <a:ext cx="16541133" cy="2981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D1A1DE6-B996-4C2F-8008-452B46218B2C}"/>
              </a:ext>
            </a:extLst>
          </p:cNvPr>
          <p:cNvSpPr/>
          <p:nvPr userDrawn="1"/>
        </p:nvSpPr>
        <p:spPr>
          <a:xfrm>
            <a:off x="-264495" y="-34981"/>
            <a:ext cx="16541133" cy="2574981"/>
          </a:xfrm>
          <a:prstGeom prst="rect">
            <a:avLst/>
          </a:prstGeom>
          <a:solidFill>
            <a:srgbClr val="F36A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555B2B2-FFDB-4785-BB65-F05B9A663202}"/>
              </a:ext>
            </a:extLst>
          </p:cNvPr>
          <p:cNvGrpSpPr/>
          <p:nvPr userDrawn="1"/>
        </p:nvGrpSpPr>
        <p:grpSpPr>
          <a:xfrm>
            <a:off x="-2177000" y="-2875280"/>
            <a:ext cx="7100683" cy="7091680"/>
            <a:chOff x="-594360" y="-1325880"/>
            <a:chExt cx="4175760" cy="4175760"/>
          </a:xfrm>
        </p:grpSpPr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9449633D-64FF-42C9-85FE-2BF041B2AE8A}"/>
                </a:ext>
              </a:extLst>
            </p:cNvPr>
            <p:cNvSpPr/>
            <p:nvPr userDrawn="1"/>
          </p:nvSpPr>
          <p:spPr>
            <a:xfrm>
              <a:off x="-594360" y="-1325880"/>
              <a:ext cx="4175760" cy="4175760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D339473B-B7E2-4A79-B64B-35C78E57A4A4}"/>
                </a:ext>
              </a:extLst>
            </p:cNvPr>
            <p:cNvSpPr/>
            <p:nvPr userDrawn="1"/>
          </p:nvSpPr>
          <p:spPr>
            <a:xfrm>
              <a:off x="-396240" y="-929640"/>
              <a:ext cx="3779520" cy="377952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528A2FEA-9370-4EA1-B2A9-C7B245F2003C}"/>
                </a:ext>
              </a:extLst>
            </p:cNvPr>
            <p:cNvSpPr/>
            <p:nvPr userDrawn="1"/>
          </p:nvSpPr>
          <p:spPr>
            <a:xfrm>
              <a:off x="-198120" y="-533400"/>
              <a:ext cx="3383280" cy="3383280"/>
            </a:xfrm>
            <a:prstGeom prst="ellipse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4" name="Picture 3" descr="A group of children's toys&#10;&#10;Description automatically generated with low confidence">
            <a:extLst>
              <a:ext uri="{FF2B5EF4-FFF2-40B4-BE49-F238E27FC236}">
                <a16:creationId xmlns="" xmlns:a16="http://schemas.microsoft.com/office/drawing/2014/main" id="{F121453A-5ED8-3DF8-8BC4-B73D8B400B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371" y="5423125"/>
            <a:ext cx="10143380" cy="34544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9557495B-C251-2CB1-CC9E-03FE18745B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47" y="3210047"/>
            <a:ext cx="4164327" cy="525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995B04B7-5C9B-B0CF-1082-CBBE6EAF7440}"/>
              </a:ext>
            </a:extLst>
          </p:cNvPr>
          <p:cNvSpPr/>
          <p:nvPr userDrawn="1"/>
        </p:nvSpPr>
        <p:spPr>
          <a:xfrm>
            <a:off x="5083873" y="3413760"/>
            <a:ext cx="10143380" cy="180848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D0E05942-29BE-234C-4678-F2062862A157}"/>
              </a:ext>
            </a:extLst>
          </p:cNvPr>
          <p:cNvSpPr/>
          <p:nvPr userDrawn="1"/>
        </p:nvSpPr>
        <p:spPr>
          <a:xfrm>
            <a:off x="5240077" y="3413760"/>
            <a:ext cx="9836158" cy="16509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="" xmlns:a16="http://schemas.microsoft.com/office/drawing/2014/main" id="{1008B67E-CE19-1AA3-28AD-B1978BEC1B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853" y="93684"/>
            <a:ext cx="1740945" cy="2201935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="" xmlns:a16="http://schemas.microsoft.com/office/drawing/2014/main" id="{236BEC00-B4F4-6417-1F39-00B46600A8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63621" y="-71604"/>
            <a:ext cx="1314411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30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"/>
            <a:ext cx="16277047" cy="91437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241950" y="230662"/>
            <a:ext cx="15836730" cy="8699156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2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537" y="7026598"/>
            <a:ext cx="2120092" cy="2117404"/>
          </a:xfrm>
          <a:prstGeom prst="rect">
            <a:avLst/>
          </a:prstGeom>
        </p:spPr>
      </p:pic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951" y="230662"/>
            <a:ext cx="1529154" cy="124979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44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"/>
            <a:ext cx="16277047" cy="91437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241950" y="230662"/>
            <a:ext cx="15836730" cy="8699156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2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537" y="7026598"/>
            <a:ext cx="2120092" cy="2117404"/>
          </a:xfrm>
          <a:prstGeom prst="rect">
            <a:avLst/>
          </a:prstGeom>
        </p:spPr>
      </p:pic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951" y="230662"/>
            <a:ext cx="1529154" cy="124979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08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11841254" y="0"/>
            <a:ext cx="4435384" cy="116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8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23B76062-9672-A95C-B701-BC4BF8988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AEFBA93B-88F5-9B92-90BD-6BF459B98A6B}"/>
              </a:ext>
            </a:extLst>
          </p:cNvPr>
          <p:cNvGrpSpPr/>
          <p:nvPr userDrawn="1"/>
        </p:nvGrpSpPr>
        <p:grpSpPr>
          <a:xfrm>
            <a:off x="0" y="7932765"/>
            <a:ext cx="16276638" cy="1211235"/>
            <a:chOff x="-251460" y="5305036"/>
            <a:chExt cx="12694920" cy="4572004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6B4D0EFC-28CC-45A3-5366-B369FAC65B1D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9A6E2832-FD69-873F-A084-73DE7EEB64FB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92250505-C121-82F6-25B4-403C57214954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</p:grpSp>
    </p:spTree>
    <p:extLst>
      <p:ext uri="{BB962C8B-B14F-4D97-AF65-F5344CB8AC3E}">
        <p14:creationId xmlns:p14="http://schemas.microsoft.com/office/powerpoint/2010/main" val="186456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17D9383A-FF43-B625-D80A-7F1753C249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41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0F4EEC9B-C82C-1720-BC04-5A197B2A2F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8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22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"/>
            <a:ext cx="16277047" cy="91437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241950" y="230662"/>
            <a:ext cx="15836730" cy="8699156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2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537" y="7026598"/>
            <a:ext cx="2120092" cy="2117404"/>
          </a:xfrm>
          <a:prstGeom prst="rect">
            <a:avLst/>
          </a:prstGeom>
        </p:spPr>
      </p:pic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951" y="230662"/>
            <a:ext cx="1529154" cy="124979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16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2023/2/3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79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"/>
            <a:ext cx="16277047" cy="91437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241950" y="230662"/>
            <a:ext cx="15836730" cy="8699156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128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537" y="7026598"/>
            <a:ext cx="2120092" cy="2117404"/>
          </a:xfrm>
          <a:prstGeom prst="rect">
            <a:avLst/>
          </a:prstGeom>
        </p:spPr>
      </p:pic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951" y="230662"/>
            <a:ext cx="1529154" cy="1249797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89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A3C4D9AB-F1C6-AD1B-6E4C-CA9D5FB706A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6638" y="1"/>
            <a:ext cx="2699100" cy="2677044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="" xmlns:a16="http://schemas.microsoft.com/office/drawing/2014/main" id="{5223EBB9-700F-C23D-7D84-7D47A9C0F2D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179" y="0"/>
            <a:ext cx="84345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7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31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26FEC5E-0BAA-770C-ABFA-210092B862D1}"/>
              </a:ext>
            </a:extLst>
          </p:cNvPr>
          <p:cNvSpPr txBox="1"/>
          <p:nvPr/>
        </p:nvSpPr>
        <p:spPr>
          <a:xfrm>
            <a:off x="1432719" y="685800"/>
            <a:ext cx="13563600" cy="4724400"/>
          </a:xfrm>
          <a:prstGeom prst="rect">
            <a:avLst/>
          </a:prstGeom>
          <a:noFill/>
        </p:spPr>
        <p:txBody>
          <a:bodyPr spcFirstLastPara="1" wrap="square" lIns="121855" tIns="60928" rIns="121855" bIns="60928" numCol="1" rtlCol="0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algn="ctr" defTabSz="812820">
              <a:defRPr/>
            </a:pPr>
            <a:r>
              <a:rPr lang="en-US" sz="20000" b="1" u="sng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Nhiệt</a:t>
            </a:r>
            <a:r>
              <a:rPr lang="en-US" sz="20000" b="1" u="sng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20000" b="1" u="sng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liệt</a:t>
            </a:r>
            <a:r>
              <a:rPr lang="en-US" sz="20000" b="1" u="sng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20000" b="1" u="sng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chào</a:t>
            </a:r>
            <a:r>
              <a:rPr lang="en-US" sz="20000" b="1" u="sng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20000" b="1" u="sng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mừng</a:t>
            </a:r>
            <a:r>
              <a:rPr lang="en-US" sz="20000" b="1" u="sng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20000" b="1" u="sng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các</a:t>
            </a:r>
            <a:r>
              <a:rPr lang="en-US" sz="20000" b="1" u="sng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20000" b="1" u="sng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thầy</a:t>
            </a:r>
            <a:r>
              <a:rPr lang="en-US" sz="20000" b="1" u="sng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20000" b="1" u="sng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cô</a:t>
            </a:r>
            <a:r>
              <a:rPr lang="en-US" sz="20000" b="1" u="sng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20000" b="1" u="sng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giáo</a:t>
            </a:r>
            <a:r>
              <a:rPr lang="en-US" sz="20000" b="1" u="sng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</a:p>
        </p:txBody>
      </p:sp>
      <p:pic>
        <p:nvPicPr>
          <p:cNvPr id="3" name="Hình ảnh 4">
            <a:extLst>
              <a:ext uri="{FF2B5EF4-FFF2-40B4-BE49-F238E27FC236}">
                <a16:creationId xmlns="" xmlns:a16="http://schemas.microsoft.com/office/drawing/2014/main" id="{B36CA5C6-9151-5A3B-084B-72ACA4955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519" y="3284817"/>
            <a:ext cx="8696325" cy="6454606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="" xmlns:a16="http://schemas.microsoft.com/office/drawing/2014/main" id="{C64A0993-1DFF-7F2F-0DAE-7D0871FC804B}"/>
              </a:ext>
            </a:extLst>
          </p:cNvPr>
          <p:cNvSpPr txBox="1"/>
          <p:nvPr/>
        </p:nvSpPr>
        <p:spPr>
          <a:xfrm>
            <a:off x="4976019" y="1371600"/>
            <a:ext cx="7277100" cy="9130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Đến</a:t>
            </a:r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dự</a:t>
            </a:r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giờ</a:t>
            </a:r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tiết</a:t>
            </a:r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5333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Toán</a:t>
            </a:r>
            <a:endParaRPr lang="en-US" sz="5333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="" xmlns:a16="http://schemas.microsoft.com/office/drawing/2014/main" id="{81B0E217-7AFB-2052-087B-80DF88969FA7}"/>
              </a:ext>
            </a:extLst>
          </p:cNvPr>
          <p:cNvSpPr txBox="1"/>
          <p:nvPr/>
        </p:nvSpPr>
        <p:spPr>
          <a:xfrm>
            <a:off x="6609557" y="2328208"/>
            <a:ext cx="6477000" cy="9130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Lớp</a:t>
            </a:r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3A2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="" xmlns:a16="http://schemas.microsoft.com/office/drawing/2014/main" id="{8D64C2E3-1B3A-158C-6373-1790270A78DF}"/>
              </a:ext>
            </a:extLst>
          </p:cNvPr>
          <p:cNvSpPr txBox="1"/>
          <p:nvPr/>
        </p:nvSpPr>
        <p:spPr>
          <a:xfrm>
            <a:off x="1280319" y="3784921"/>
            <a:ext cx="14158119" cy="9130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 err="1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Giáo</a:t>
            </a:r>
            <a:r>
              <a:rPr lang="en-US" sz="5333" b="1" dirty="0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 </a:t>
            </a:r>
            <a:r>
              <a:rPr lang="en-US" sz="5333" b="1" dirty="0" err="1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viên</a:t>
            </a:r>
            <a:r>
              <a:rPr lang="en-US" sz="5333" b="1" dirty="0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 </a:t>
            </a:r>
            <a:r>
              <a:rPr lang="en-US" sz="5333" b="1" dirty="0" err="1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chủ</a:t>
            </a:r>
            <a:r>
              <a:rPr lang="en-US" sz="5333" b="1" dirty="0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 </a:t>
            </a:r>
            <a:r>
              <a:rPr lang="en-US" sz="5333" b="1" dirty="0" err="1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nhiệm</a:t>
            </a:r>
            <a:r>
              <a:rPr lang="en-US" sz="5333" b="1" dirty="0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: </a:t>
            </a:r>
            <a:r>
              <a:rPr lang="en-US" sz="5333" b="1" dirty="0" err="1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Phạm</a:t>
            </a:r>
            <a:r>
              <a:rPr lang="en-US" sz="5333" b="1" dirty="0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 </a:t>
            </a:r>
            <a:r>
              <a:rPr lang="en-US" sz="5333" b="1" dirty="0" err="1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Thị</a:t>
            </a:r>
            <a:r>
              <a:rPr lang="en-US" sz="5333" b="1" dirty="0">
                <a:solidFill>
                  <a:srgbClr val="002060"/>
                </a:solidFill>
                <a:latin typeface="HP001 4 hàng" panose="020B0603050302020204" pitchFamily="34" charset="0"/>
                <a:cs typeface="Baloo 2" pitchFamily="2" charset="0"/>
              </a:rPr>
              <a:t> Lan Anh </a:t>
            </a:r>
          </a:p>
        </p:txBody>
      </p:sp>
    </p:spTree>
    <p:extLst>
      <p:ext uri="{BB962C8B-B14F-4D97-AF65-F5344CB8AC3E}">
        <p14:creationId xmlns:p14="http://schemas.microsoft.com/office/powerpoint/2010/main" val="40754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>
            <a:extLst>
              <a:ext uri="{FF2B5EF4-FFF2-40B4-BE49-F238E27FC236}">
                <a16:creationId xmlns="" xmlns:a16="http://schemas.microsoft.com/office/drawing/2014/main" id="{9705C838-1DA6-2C98-B5FF-6FF0A9C6E5C6}"/>
              </a:ext>
            </a:extLst>
          </p:cNvPr>
          <p:cNvGrpSpPr/>
          <p:nvPr/>
        </p:nvGrpSpPr>
        <p:grpSpPr>
          <a:xfrm>
            <a:off x="822431" y="7502845"/>
            <a:ext cx="16428720" cy="1570284"/>
            <a:chOff x="0" y="5849255"/>
            <a:chExt cx="11912775" cy="1008745"/>
          </a:xfrm>
        </p:grpSpPr>
        <p:pic>
          <p:nvPicPr>
            <p:cNvPr id="3" name="图片 5">
              <a:extLst>
                <a:ext uri="{FF2B5EF4-FFF2-40B4-BE49-F238E27FC236}">
                  <a16:creationId xmlns="" xmlns:a16="http://schemas.microsoft.com/office/drawing/2014/main" id="{8EE87F00-2936-501C-A1B8-BDC1CB290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14" name="图片 6">
              <a:extLst>
                <a:ext uri="{FF2B5EF4-FFF2-40B4-BE49-F238E27FC236}">
                  <a16:creationId xmlns="" xmlns:a16="http://schemas.microsoft.com/office/drawing/2014/main" id="{87333755-CD34-1D92-DF34-A04CCAD9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15" name="图片 7">
              <a:extLst>
                <a:ext uri="{FF2B5EF4-FFF2-40B4-BE49-F238E27FC236}">
                  <a16:creationId xmlns="" xmlns:a16="http://schemas.microsoft.com/office/drawing/2014/main" id="{B8D0158B-C847-E7C3-0555-3AE263BCA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sp>
        <p:nvSpPr>
          <p:cNvPr id="20" name="Text Box 2">
            <a:extLst>
              <a:ext uri="{FF2B5EF4-FFF2-40B4-BE49-F238E27FC236}">
                <a16:creationId xmlns="" xmlns:a16="http://schemas.microsoft.com/office/drawing/2014/main" id="{4BE90233-9734-F870-2545-3AC865C251A8}"/>
              </a:ext>
            </a:extLst>
          </p:cNvPr>
          <p:cNvSpPr txBox="1"/>
          <p:nvPr/>
        </p:nvSpPr>
        <p:spPr>
          <a:xfrm>
            <a:off x="6221718" y="0"/>
            <a:ext cx="4644047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867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5867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8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0CC00E2B-C5AF-0D53-CDAD-97A91F50D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5719" y="4403489"/>
            <a:ext cx="6603744" cy="4661286"/>
          </a:xfrm>
          <a:prstGeom prst="rect">
            <a:avLst/>
          </a:prstGeom>
        </p:spPr>
      </p:pic>
      <p:sp>
        <p:nvSpPr>
          <p:cNvPr id="4" name="Hộp Văn bản 1">
            <a:extLst>
              <a:ext uri="{FF2B5EF4-FFF2-40B4-BE49-F238E27FC236}">
                <a16:creationId xmlns="" xmlns:a16="http://schemas.microsoft.com/office/drawing/2014/main" id="{00E3E113-6EBA-8964-C2F8-32880B847394}"/>
              </a:ext>
            </a:extLst>
          </p:cNvPr>
          <p:cNvSpPr txBox="1"/>
          <p:nvPr/>
        </p:nvSpPr>
        <p:spPr>
          <a:xfrm>
            <a:off x="6652419" y="945452"/>
            <a:ext cx="400050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 8 : 8 = 1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16 : 8 = 2</a:t>
            </a:r>
          </a:p>
          <a:p>
            <a:pPr>
              <a:lnSpc>
                <a:spcPct val="120000"/>
              </a:lnSpc>
            </a:pPr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24 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8 = 3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32 : 8 = 4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40 : 8 = 5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48 : 8 = 6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56 : 8 = 7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64 : 8 = 8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72 : 8 = 9</a:t>
            </a:r>
          </a:p>
          <a:p>
            <a:pPr>
              <a:lnSpc>
                <a:spcPct val="120000"/>
              </a:lnSpc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80 : 8 = 10</a:t>
            </a:r>
          </a:p>
        </p:txBody>
      </p:sp>
    </p:spTree>
    <p:extLst>
      <p:ext uri="{BB962C8B-B14F-4D97-AF65-F5344CB8AC3E}">
        <p14:creationId xmlns:p14="http://schemas.microsoft.com/office/powerpoint/2010/main" val="208730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3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3426196" y="132191"/>
            <a:ext cx="2942187" cy="4528192"/>
          </a:xfrm>
          <a:prstGeom prst="rect">
            <a:avLst/>
          </a:prstGeom>
        </p:spPr>
      </p:pic>
      <p:pic>
        <p:nvPicPr>
          <p:cNvPr id="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>
            <a:off x="-452292" y="7044267"/>
            <a:ext cx="3157860" cy="3306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357" b="92745" l="0" r="6116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9" t="69630" r="38444" b="9074"/>
          <a:stretch>
            <a:fillRect/>
          </a:stretch>
        </p:blipFill>
        <p:spPr>
          <a:xfrm>
            <a:off x="890852" y="1216923"/>
            <a:ext cx="2672896" cy="1163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13011" y="1243673"/>
            <a:ext cx="7250613" cy="1289211"/>
          </a:xfrm>
          <a:prstGeom prst="rect">
            <a:avLst/>
          </a:prstGeom>
          <a:noFill/>
        </p:spPr>
        <p:txBody>
          <a:bodyPr spcFirstLastPara="1" wrap="square" lIns="121855" tIns="60928" rIns="121855" bIns="60928" numCol="1" rtlCol="0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algn="ctr" defTabSz="812820">
              <a:defRPr/>
            </a:pPr>
            <a:r>
              <a:rPr lang="en-US" sz="11733" b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Làm việc nhóm bàn</a:t>
            </a:r>
            <a:endParaRPr lang="en-US" sz="11733" b="1" dirty="0">
              <a:solidFill>
                <a:srgbClr val="00B050"/>
              </a:solidFill>
              <a:latin typeface="Baloo 2" pitchFamily="2" charset="0"/>
              <a:ea typeface="Roboto" panose="02000000000000000000" pitchFamily="2" charset="0"/>
              <a:cs typeface="Baloo 2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17627" y="6251546"/>
            <a:ext cx="7841381" cy="9130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333" b="1" dirty="0">
                <a:solidFill>
                  <a:srgbClr val="002060"/>
                </a:solidFill>
                <a:latin typeface="Baloo 2" pitchFamily="2" charset="0"/>
                <a:cs typeface="Baloo 2" pitchFamily="2" charset="0"/>
              </a:rPr>
              <a:t>HỌC THUỘC BẢNG CHIA 8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0F56379-217F-4D09-A766-8D9451878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20" y="1454272"/>
            <a:ext cx="8292495" cy="46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15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0319" y="-77732"/>
            <a:ext cx="16256000" cy="9144000"/>
          </a:xfrm>
          <a:prstGeom prst="rect">
            <a:avLst/>
          </a:prstGeom>
        </p:spPr>
      </p:pic>
      <p:grpSp>
        <p:nvGrpSpPr>
          <p:cNvPr id="2" name="组合 4"/>
          <p:cNvGrpSpPr/>
          <p:nvPr/>
        </p:nvGrpSpPr>
        <p:grpSpPr>
          <a:xfrm>
            <a:off x="893110" y="7552267"/>
            <a:ext cx="16428720" cy="1570284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91" y="8287173"/>
            <a:ext cx="5396653" cy="85852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85" y="8232423"/>
            <a:ext cx="5396653" cy="8585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132" y="8229600"/>
            <a:ext cx="4245187" cy="85852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39717" y="3949677"/>
            <a:ext cx="4644047" cy="9952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867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5867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8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941134" y="1023339"/>
            <a:ext cx="3079044" cy="66588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267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8 : 8 = 1</a:t>
            </a:r>
          </a:p>
          <a:p>
            <a:pPr defTabSz="812820"/>
            <a:r>
              <a:rPr lang="en-US" sz="4267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 : 8 = 2</a:t>
            </a:r>
          </a:p>
          <a:p>
            <a:pPr defTabSz="812820"/>
            <a:r>
              <a:rPr lang="en-US" sz="4267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 : 8 = 3</a:t>
            </a:r>
          </a:p>
          <a:p>
            <a:pPr defTabSz="812820"/>
            <a:r>
              <a:rPr lang="en-US" sz="4267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32 : 8 = 4</a:t>
            </a:r>
          </a:p>
          <a:p>
            <a:pPr defTabSz="812820"/>
            <a:r>
              <a:rPr lang="en-US" sz="4267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 : 8 = 5</a:t>
            </a:r>
          </a:p>
          <a:p>
            <a:pPr defTabSz="812820"/>
            <a:r>
              <a:rPr lang="en-US" sz="4267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 : 8 = 6</a:t>
            </a:r>
          </a:p>
          <a:p>
            <a:pPr defTabSz="812820"/>
            <a:r>
              <a:rPr lang="en-US" sz="4267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56 : 8 = 7</a:t>
            </a:r>
          </a:p>
          <a:p>
            <a:pPr defTabSz="812820"/>
            <a:r>
              <a:rPr lang="en-US" sz="4267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 : 8 = 8</a:t>
            </a:r>
          </a:p>
          <a:p>
            <a:pPr defTabSz="812820"/>
            <a:r>
              <a:rPr lang="en-US" sz="4267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72 : 8 = 9</a:t>
            </a:r>
          </a:p>
          <a:p>
            <a:pPr defTabSz="812820"/>
            <a:r>
              <a:rPr lang="en-US" sz="4267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80 : 8 = 10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858042" y="3586049"/>
            <a:ext cx="844409" cy="8444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941302" y="6163768"/>
            <a:ext cx="844409" cy="8444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888497" y="943000"/>
            <a:ext cx="844409" cy="8444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813274" y="2220266"/>
            <a:ext cx="844409" cy="8444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911320" y="4849612"/>
            <a:ext cx="844409" cy="8444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924468" y="6798302"/>
            <a:ext cx="844409" cy="8444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869335" y="5409901"/>
            <a:ext cx="844409" cy="84440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860417" y="2879997"/>
            <a:ext cx="844409" cy="84440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913699" y="1574835"/>
            <a:ext cx="844409" cy="8444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6869335" y="4154959"/>
            <a:ext cx="844409" cy="8444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8736807" y="6191661"/>
            <a:ext cx="844409" cy="8444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8737916" y="4898861"/>
            <a:ext cx="844409" cy="8444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8694011" y="940228"/>
            <a:ext cx="844409" cy="844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8741388" y="2265606"/>
            <a:ext cx="844409" cy="8444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47632">
            <a:off x="8714737" y="3558408"/>
            <a:ext cx="844409" cy="844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AC2312A-FA43-433F-9632-C6B8AE7496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178" y="4401801"/>
            <a:ext cx="6603744" cy="37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66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8C89D355-3E83-1D48-FDD2-7B0A986D6F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6119" y="2667000"/>
            <a:ext cx="571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9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9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4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10319" y="-3844"/>
            <a:ext cx="16256000" cy="91440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B60C17D8-050F-4638-8A49-444725C965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398" y="5818029"/>
            <a:ext cx="6374355" cy="34962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51B97011-A892-4F01-B370-7FB20281EA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013" y="3486280"/>
            <a:ext cx="6038271" cy="33118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F74ADB58-3605-4771-937C-507DDAA508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87" y="1817457"/>
            <a:ext cx="6038271" cy="33118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4624" y="2598743"/>
            <a:ext cx="3635587" cy="830997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: 8 =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48096" y="3213431"/>
            <a:ext cx="3635587" cy="830997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: 8 =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41574" y="3905433"/>
            <a:ext cx="3635587" cy="830997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32 : 8 =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28675" y="4256601"/>
            <a:ext cx="3635587" cy="830997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56 : 8 =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32981" y="4962993"/>
            <a:ext cx="3635587" cy="830997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: 8 =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3405" y="5647594"/>
            <a:ext cx="3635587" cy="830997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72 : 8 =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908495" y="6511425"/>
            <a:ext cx="3635587" cy="830997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40 : 8 =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916684" y="7242945"/>
            <a:ext cx="3635587" cy="830997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 : 8 =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987516" y="7984625"/>
            <a:ext cx="3635587" cy="830997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 : 8 =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9688" y="2585197"/>
            <a:ext cx="8286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789688" y="3213415"/>
            <a:ext cx="142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99665" y="3905799"/>
            <a:ext cx="142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143933" y="4280447"/>
            <a:ext cx="142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43933" y="4987794"/>
            <a:ext cx="142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31361" y="5647594"/>
            <a:ext cx="142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151454" y="6512832"/>
            <a:ext cx="142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181452" y="7234220"/>
            <a:ext cx="142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4180857" y="7983896"/>
            <a:ext cx="142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Cloud 24"/>
          <p:cNvSpPr/>
          <p:nvPr/>
        </p:nvSpPr>
        <p:spPr>
          <a:xfrm>
            <a:off x="10921287" y="432139"/>
            <a:ext cx="3668421" cy="1557867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12820"/>
            <a:r>
              <a:rPr lang="en-US" sz="4267" b="1">
                <a:solidFill>
                  <a:srgbClr val="ED7D31">
                    <a:lumMod val="75000"/>
                  </a:srgbClr>
                </a:solidFill>
                <a:latin typeface="Baloo 2" pitchFamily="2" charset="0"/>
                <a:cs typeface="Baloo 2" pitchFamily="2" charset="0"/>
              </a:rPr>
              <a:t>Tiếp sức</a:t>
            </a:r>
          </a:p>
        </p:txBody>
      </p:sp>
      <p:pic>
        <p:nvPicPr>
          <p:cNvPr id="26" name="Tieng-tinh-tinh-www_nhacchuongvui_com">
            <a:hlinkClick r:id="" action="ppaction://media"/>
            <a:extLst>
              <a:ext uri="{FF2B5EF4-FFF2-40B4-BE49-F238E27FC236}">
                <a16:creationId xmlns="" xmlns:a16="http://schemas.microsoft.com/office/drawing/2014/main" id="{C2EDAF7C-A1E4-401E-945C-557F125DD6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84751" y="-520313"/>
            <a:ext cx="406400" cy="406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9512EDC-5A9D-4905-AB1B-845E65DC9B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992" y="148635"/>
            <a:ext cx="4657161" cy="155231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D05D409B-E3DA-4944-B746-A4F75FCA86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6" y="6071042"/>
            <a:ext cx="2666084" cy="295698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910A2D4-6639-40DA-A064-AB08C9B1F067}"/>
              </a:ext>
            </a:extLst>
          </p:cNvPr>
          <p:cNvSpPr txBox="1"/>
          <p:nvPr/>
        </p:nvSpPr>
        <p:spPr>
          <a:xfrm>
            <a:off x="4503709" y="606520"/>
            <a:ext cx="914593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b="1">
                <a:latin typeface="Baloo 2" pitchFamily="2" charset="0"/>
                <a:cs typeface="Baloo 2" pitchFamily="2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DECD9F71-F20B-496C-B52E-EA807E2EA8F8}"/>
              </a:ext>
            </a:extLst>
          </p:cNvPr>
          <p:cNvSpPr txBox="1"/>
          <p:nvPr/>
        </p:nvSpPr>
        <p:spPr>
          <a:xfrm>
            <a:off x="5574716" y="656147"/>
            <a:ext cx="3278808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3" b="1">
                <a:latin typeface="Baloo 2" pitchFamily="2" charset="0"/>
                <a:cs typeface="Baloo 2" pitchFamily="2" charset="0"/>
              </a:rPr>
              <a:t>Tính nhẩm</a:t>
            </a:r>
          </a:p>
        </p:txBody>
      </p:sp>
    </p:spTree>
    <p:extLst>
      <p:ext uri="{BB962C8B-B14F-4D97-AF65-F5344CB8AC3E}">
        <p14:creationId xmlns:p14="http://schemas.microsoft.com/office/powerpoint/2010/main" val="3068446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FC1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25" grpId="0" bldLvl="0" animBg="1"/>
      <p:bldP spid="25" grpId="1" build="allAtOnce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3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3426196" y="132191"/>
            <a:ext cx="2942187" cy="4528192"/>
          </a:xfrm>
          <a:prstGeom prst="rect">
            <a:avLst/>
          </a:prstGeom>
        </p:spPr>
      </p:pic>
      <p:pic>
        <p:nvPicPr>
          <p:cNvPr id="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>
            <a:off x="-452292" y="7044267"/>
            <a:ext cx="3157860" cy="3306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357" b="92745" l="0" r="6116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9" t="69630" r="38444" b="9074"/>
          <a:stretch>
            <a:fillRect/>
          </a:stretch>
        </p:blipFill>
        <p:spPr>
          <a:xfrm>
            <a:off x="890852" y="1216923"/>
            <a:ext cx="2672896" cy="1163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2119" y="2488588"/>
            <a:ext cx="7250613" cy="1289211"/>
          </a:xfrm>
          <a:prstGeom prst="rect">
            <a:avLst/>
          </a:prstGeom>
          <a:noFill/>
        </p:spPr>
        <p:txBody>
          <a:bodyPr spcFirstLastPara="1" wrap="square" lIns="121855" tIns="60928" rIns="121855" bIns="60928" numCol="1" rtlCol="0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algn="ctr" defTabSz="812820">
              <a:defRPr/>
            </a:pPr>
            <a:r>
              <a:rPr lang="en-US" sz="11733" b="1" dirty="0">
                <a:solidFill>
                  <a:srgbClr val="FF000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VẬN DỤNG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0F56379-217F-4D09-A766-8D9451878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0" y="3886199"/>
            <a:ext cx="8388078" cy="471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26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8587882105761670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71319" y="533400"/>
            <a:ext cx="5105400" cy="729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9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8387432393168480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8725" y="1317625"/>
            <a:ext cx="3657600" cy="650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3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3426196" y="132191"/>
            <a:ext cx="2942187" cy="4528192"/>
          </a:xfrm>
          <a:prstGeom prst="rect">
            <a:avLst/>
          </a:prstGeom>
        </p:spPr>
      </p:pic>
      <p:pic>
        <p:nvPicPr>
          <p:cNvPr id="5" name="图片 44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03" t="5269" b="58748"/>
          <a:stretch>
            <a:fillRect/>
          </a:stretch>
        </p:blipFill>
        <p:spPr>
          <a:xfrm>
            <a:off x="-452292" y="7044267"/>
            <a:ext cx="3157860" cy="3306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357" b="92745" l="0" r="6116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9" t="69630" r="38444" b="9074"/>
          <a:stretch>
            <a:fillRect/>
          </a:stretch>
        </p:blipFill>
        <p:spPr>
          <a:xfrm>
            <a:off x="890852" y="1216923"/>
            <a:ext cx="2672896" cy="11632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52119" y="2488588"/>
            <a:ext cx="7250613" cy="1289211"/>
          </a:xfrm>
          <a:prstGeom prst="rect">
            <a:avLst/>
          </a:prstGeom>
          <a:noFill/>
        </p:spPr>
        <p:txBody>
          <a:bodyPr spcFirstLastPara="1" wrap="square" lIns="121855" tIns="60928" rIns="121855" bIns="60928" numCol="1" rtlCol="0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algn="ctr" defTabSz="812820">
              <a:defRPr/>
            </a:pPr>
            <a:r>
              <a:rPr lang="en-US" sz="11733" b="1" dirty="0">
                <a:solidFill>
                  <a:srgbClr val="FF000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VẬN DỤNG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0F56379-217F-4D09-A766-8D9451878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20" y="3886199"/>
            <a:ext cx="8388078" cy="471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04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09449430-9CDA-EEA7-10CC-B674114741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="" xmlns:a16="http://schemas.microsoft.com/office/drawing/2014/main" id="{2A628721-426C-C6DA-6C1E-BACBEB6E83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3029672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9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EFCA4699-EC9A-437F-CDFF-2CAA6A3E5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2" y="23247"/>
            <a:ext cx="16459200" cy="822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402552DA-D257-1D48-1A02-8A8796242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119" y="1970731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6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4D87CA9D-FC9C-A43C-969E-FB31221C5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919" y="1066800"/>
            <a:ext cx="11591905" cy="3804016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4DF09D44-A329-B7A5-D45B-E3BB433D0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708" y="2514600"/>
            <a:ext cx="8696325" cy="645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44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7B82279D-9B6A-CB83-CF20-F281D3D232D8}"/>
              </a:ext>
            </a:extLst>
          </p:cNvPr>
          <p:cNvGrpSpPr/>
          <p:nvPr/>
        </p:nvGrpSpPr>
        <p:grpSpPr>
          <a:xfrm>
            <a:off x="8753288" y="789552"/>
            <a:ext cx="6600010" cy="6571120"/>
            <a:chOff x="8753288" y="789552"/>
            <a:chExt cx="6600010" cy="6571120"/>
          </a:xfrm>
        </p:grpSpPr>
        <p:pic>
          <p:nvPicPr>
            <p:cNvPr id="3" name="Hình ảnh 2">
              <a:extLst>
                <a:ext uri="{FF2B5EF4-FFF2-40B4-BE49-F238E27FC236}">
                  <a16:creationId xmlns="" xmlns:a16="http://schemas.microsoft.com/office/drawing/2014/main" id="{BA1F599B-FA2F-D02C-9966-8CA79098B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267" t="1059" r="17143" b="1014"/>
            <a:stretch/>
          </p:blipFill>
          <p:spPr>
            <a:xfrm>
              <a:off x="8753288" y="789552"/>
              <a:ext cx="6600010" cy="6571120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="" xmlns:a16="http://schemas.microsoft.com/office/drawing/2014/main" id="{35F2AD7C-A218-6074-9D28-F2FB5092E0AC}"/>
                </a:ext>
              </a:extLst>
            </p:cNvPr>
            <p:cNvSpPr txBox="1"/>
            <p:nvPr/>
          </p:nvSpPr>
          <p:spPr>
            <a:xfrm rot="14897297">
              <a:off x="10680241" y="1113828"/>
              <a:ext cx="123589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</a:t>
              </a:r>
            </a:p>
          </p:txBody>
        </p:sp>
        <p:sp>
          <p:nvSpPr>
            <p:cNvPr id="5" name="Hộp Văn bản 4">
              <a:extLst>
                <a:ext uri="{FF2B5EF4-FFF2-40B4-BE49-F238E27FC236}">
                  <a16:creationId xmlns="" xmlns:a16="http://schemas.microsoft.com/office/drawing/2014/main" id="{24701D34-EDF3-0FDB-F1E6-22A72E549E29}"/>
                </a:ext>
              </a:extLst>
            </p:cNvPr>
            <p:cNvSpPr txBox="1"/>
            <p:nvPr/>
          </p:nvSpPr>
          <p:spPr>
            <a:xfrm rot="17848469">
              <a:off x="12232558" y="1211439"/>
              <a:ext cx="12130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2</a:t>
              </a: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="" xmlns:a16="http://schemas.microsoft.com/office/drawing/2014/main" id="{E64FE296-2C77-8C92-B8EE-B5ED7222B608}"/>
                </a:ext>
              </a:extLst>
            </p:cNvPr>
            <p:cNvSpPr txBox="1"/>
            <p:nvPr/>
          </p:nvSpPr>
          <p:spPr>
            <a:xfrm rot="19280387">
              <a:off x="13516428" y="2046439"/>
              <a:ext cx="116313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3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="" xmlns:a16="http://schemas.microsoft.com/office/drawing/2014/main" id="{64949AFD-6853-4918-D24F-CD10A4C32D46}"/>
                </a:ext>
              </a:extLst>
            </p:cNvPr>
            <p:cNvSpPr txBox="1"/>
            <p:nvPr/>
          </p:nvSpPr>
          <p:spPr>
            <a:xfrm>
              <a:off x="13947464" y="3556510"/>
              <a:ext cx="126496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4</a:t>
              </a:r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="" xmlns:a16="http://schemas.microsoft.com/office/drawing/2014/main" id="{A6E001C5-65C9-43D9-AF52-4857B5447272}"/>
                </a:ext>
              </a:extLst>
            </p:cNvPr>
            <p:cNvSpPr txBox="1"/>
            <p:nvPr/>
          </p:nvSpPr>
          <p:spPr>
            <a:xfrm rot="2334982">
              <a:off x="13354417" y="5052271"/>
              <a:ext cx="129375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5</a:t>
              </a:r>
            </a:p>
          </p:txBody>
        </p:sp>
        <p:sp>
          <p:nvSpPr>
            <p:cNvPr id="9" name="Hộp Văn bản 8">
              <a:extLst>
                <a:ext uri="{FF2B5EF4-FFF2-40B4-BE49-F238E27FC236}">
                  <a16:creationId xmlns="" xmlns:a16="http://schemas.microsoft.com/office/drawing/2014/main" id="{E5DF27B1-6818-C9DD-639E-500415423FBB}"/>
                </a:ext>
              </a:extLst>
            </p:cNvPr>
            <p:cNvSpPr txBox="1"/>
            <p:nvPr/>
          </p:nvSpPr>
          <p:spPr>
            <a:xfrm rot="4541019">
              <a:off x="12173113" y="5896254"/>
              <a:ext cx="12246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6</a:t>
              </a:r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="" xmlns:a16="http://schemas.microsoft.com/office/drawing/2014/main" id="{439D2C63-7E3D-EDB4-405D-9516868FFE3F}"/>
                </a:ext>
              </a:extLst>
            </p:cNvPr>
            <p:cNvSpPr txBox="1"/>
            <p:nvPr/>
          </p:nvSpPr>
          <p:spPr>
            <a:xfrm rot="6554113">
              <a:off x="10728876" y="5863277"/>
              <a:ext cx="125270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7</a:t>
              </a: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="" xmlns:a16="http://schemas.microsoft.com/office/drawing/2014/main" id="{7EB9DFDC-ED21-E19B-71E1-2F7BB2917E76}"/>
                </a:ext>
              </a:extLst>
            </p:cNvPr>
            <p:cNvSpPr txBox="1"/>
            <p:nvPr/>
          </p:nvSpPr>
          <p:spPr>
            <a:xfrm rot="8764984">
              <a:off x="9356277" y="4997284"/>
              <a:ext cx="13394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8</a:t>
              </a: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="" xmlns:a16="http://schemas.microsoft.com/office/drawing/2014/main" id="{5F78C6FA-254A-F7AC-63BB-C275B2B3BF2C}"/>
                </a:ext>
              </a:extLst>
            </p:cNvPr>
            <p:cNvSpPr txBox="1"/>
            <p:nvPr/>
          </p:nvSpPr>
          <p:spPr>
            <a:xfrm rot="11008513">
              <a:off x="8952583" y="3415217"/>
              <a:ext cx="124207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9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="" xmlns:a16="http://schemas.microsoft.com/office/drawing/2014/main" id="{26600070-1D36-A3D5-3194-A23EE2ACD9E2}"/>
                </a:ext>
              </a:extLst>
            </p:cNvPr>
            <p:cNvSpPr txBox="1"/>
            <p:nvPr/>
          </p:nvSpPr>
          <p:spPr>
            <a:xfrm rot="12922515">
              <a:off x="9390560" y="2083152"/>
              <a:ext cx="13294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>
                  <a:ln w="28575">
                    <a:solidFill>
                      <a:sysClr val="windowText" lastClr="000000"/>
                    </a:solidFill>
                  </a:ln>
                  <a:solidFill>
                    <a:schemeClr val="bg1"/>
                  </a:solidFill>
                  <a:latin typeface="SVN-Poky's" panose="020B0606040200020203" pitchFamily="34" charset="0"/>
                </a:rPr>
                <a:t>10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="" xmlns:a16="http://schemas.microsoft.com/office/drawing/2014/main" id="{32709DBC-B979-11D7-07C4-DBBED179510D}"/>
              </a:ext>
            </a:extLst>
          </p:cNvPr>
          <p:cNvGrpSpPr/>
          <p:nvPr/>
        </p:nvGrpSpPr>
        <p:grpSpPr>
          <a:xfrm>
            <a:off x="11669912" y="3691731"/>
            <a:ext cx="2882503" cy="766763"/>
            <a:chOff x="1889919" y="3962400"/>
            <a:chExt cx="2882503" cy="766763"/>
          </a:xfrm>
        </p:grpSpPr>
        <p:sp>
          <p:nvSpPr>
            <p:cNvPr id="15" name="Mũi tên: Hình ngũ giác 14">
              <a:extLst>
                <a:ext uri="{FF2B5EF4-FFF2-40B4-BE49-F238E27FC236}">
                  <a16:creationId xmlns="" xmlns:a16="http://schemas.microsoft.com/office/drawing/2014/main" id="{85A1B359-636D-B1E5-7274-1C5A9714A6FF}"/>
                </a:ext>
              </a:extLst>
            </p:cNvPr>
            <p:cNvSpPr/>
            <p:nvPr/>
          </p:nvSpPr>
          <p:spPr>
            <a:xfrm>
              <a:off x="2116534" y="4079081"/>
              <a:ext cx="2655888" cy="533400"/>
            </a:xfrm>
            <a:prstGeom prst="homePlate">
              <a:avLst>
                <a:gd name="adj" fmla="val 497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Hình Bầu dục 15">
              <a:extLst>
                <a:ext uri="{FF2B5EF4-FFF2-40B4-BE49-F238E27FC236}">
                  <a16:creationId xmlns="" xmlns:a16="http://schemas.microsoft.com/office/drawing/2014/main" id="{6D917E09-CC05-607E-57CF-087190920916}"/>
                </a:ext>
              </a:extLst>
            </p:cNvPr>
            <p:cNvSpPr/>
            <p:nvPr/>
          </p:nvSpPr>
          <p:spPr>
            <a:xfrm>
              <a:off x="1889919" y="3962400"/>
              <a:ext cx="766763" cy="766763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Hình ảnh 16" descr="Ảnh có chứa văn bản, đồ họa véc-tơ&#10;&#10;Mô tả được tạo tự động">
            <a:extLst>
              <a:ext uri="{FF2B5EF4-FFF2-40B4-BE49-F238E27FC236}">
                <a16:creationId xmlns="" xmlns:a16="http://schemas.microsoft.com/office/drawing/2014/main" id="{BDF5950A-9701-F819-69E2-E1A57C02B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42" y="3556449"/>
            <a:ext cx="5318346" cy="5616734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="" xmlns:a16="http://schemas.microsoft.com/office/drawing/2014/main" id="{D8E08733-997C-05DF-61BE-A37003FED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79" y="126524"/>
            <a:ext cx="6600009" cy="4400005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="" xmlns:a16="http://schemas.microsoft.com/office/drawing/2014/main" id="{5D6EE0FE-68E9-7792-FED6-3D29BB8F8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2175" y="1265730"/>
            <a:ext cx="4182218" cy="2121592"/>
          </a:xfrm>
          <a:prstGeom prst="rect">
            <a:avLst/>
          </a:prstGeom>
        </p:spPr>
      </p:pic>
      <p:sp>
        <p:nvSpPr>
          <p:cNvPr id="20" name="Hình chữ nhật: Góc Tròn 19">
            <a:extLst>
              <a:ext uri="{FF2B5EF4-FFF2-40B4-BE49-F238E27FC236}">
                <a16:creationId xmlns="" xmlns:a16="http://schemas.microsoft.com/office/drawing/2014/main" id="{75F9E151-1A5D-6735-C9F8-79479145CCF1}"/>
              </a:ext>
            </a:extLst>
          </p:cNvPr>
          <p:cNvSpPr/>
          <p:nvPr/>
        </p:nvSpPr>
        <p:spPr>
          <a:xfrm>
            <a:off x="13473628" y="7446678"/>
            <a:ext cx="2622985" cy="878621"/>
          </a:xfrm>
          <a:prstGeom prst="roundRect">
            <a:avLst/>
          </a:prstGeom>
          <a:solidFill>
            <a:srgbClr val="00B05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QUAY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en-US" b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Ziclets" panose="02000603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dừng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7D9DBC15-3668-8C52-0BF1-3287119898ED}"/>
              </a:ext>
            </a:extLst>
          </p:cNvPr>
          <p:cNvSpPr txBox="1"/>
          <p:nvPr/>
        </p:nvSpPr>
        <p:spPr>
          <a:xfrm>
            <a:off x="5435460" y="4842802"/>
            <a:ext cx="3180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 phép chia 8 có kết quả bằng</a:t>
            </a:r>
          </a:p>
        </p:txBody>
      </p:sp>
    </p:spTree>
    <p:extLst>
      <p:ext uri="{BB962C8B-B14F-4D97-AF65-F5344CB8AC3E}">
        <p14:creationId xmlns:p14="http://schemas.microsoft.com/office/powerpoint/2010/main" val="232369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="" xmlns:a16="http://schemas.microsoft.com/office/drawing/2014/main" id="{31F9AF2C-6D44-4D10-C895-97FD572BA5E8}"/>
              </a:ext>
            </a:extLst>
          </p:cNvPr>
          <p:cNvGrpSpPr/>
          <p:nvPr/>
        </p:nvGrpSpPr>
        <p:grpSpPr>
          <a:xfrm>
            <a:off x="1204119" y="1371600"/>
            <a:ext cx="8121465" cy="5257800"/>
            <a:chOff x="1585119" y="1371600"/>
            <a:chExt cx="7740465" cy="5257800"/>
          </a:xfrm>
        </p:grpSpPr>
        <p:sp>
          <p:nvSpPr>
            <p:cNvPr id="3" name="Hình chữ nhật: Góc Tròn 2">
              <a:extLst>
                <a:ext uri="{FF2B5EF4-FFF2-40B4-BE49-F238E27FC236}">
                  <a16:creationId xmlns="" xmlns:a16="http://schemas.microsoft.com/office/drawing/2014/main" id="{7FE67979-9729-F215-7133-55056F1BBDF8}"/>
                </a:ext>
              </a:extLst>
            </p:cNvPr>
            <p:cNvSpPr/>
            <p:nvPr/>
          </p:nvSpPr>
          <p:spPr>
            <a:xfrm>
              <a:off x="1585119" y="1371600"/>
              <a:ext cx="7740465" cy="5257800"/>
            </a:xfrm>
            <a:prstGeom prst="roundRect">
              <a:avLst/>
            </a:prstGeom>
            <a:noFill/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="" xmlns:a16="http://schemas.microsoft.com/office/drawing/2014/main" id="{93641F82-6B28-CA40-4A12-A9A7F61CA140}"/>
                </a:ext>
              </a:extLst>
            </p:cNvPr>
            <p:cNvSpPr txBox="1"/>
            <p:nvPr/>
          </p:nvSpPr>
          <p:spPr>
            <a:xfrm>
              <a:off x="2042319" y="1371600"/>
              <a:ext cx="7283265" cy="496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BẢNG CHIA 8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 8 : 8 = 1		48 : 8 = 6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16 : 8 = 2		56 : 8 = 7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24 : 8 = 3		64 : 8 = 8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32 : 8 = 4		72 : 8 = 9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40 : 8 = 5		80 : 8 = 10</a:t>
              </a:r>
            </a:p>
          </p:txBody>
        </p:sp>
      </p:grp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4BFB8E3F-A69E-82A3-B1FE-E4796418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66" b="95707" l="6744" r="91781">
                        <a14:foregroundMark x1="6849" y1="18341" x2="8957" y2="21951"/>
                        <a14:foregroundMark x1="48261" y1="33366" x2="46259" y2="36390"/>
                        <a14:foregroundMark x1="40358" y1="44683" x2="40148" y2="46146"/>
                        <a14:foregroundMark x1="91781" y1="44098" x2="91781" y2="44098"/>
                        <a14:foregroundMark x1="49842" y1="9366" x2="49842" y2="9366"/>
                        <a14:foregroundMark x1="32455" y1="92098" x2="34247" y2="91220"/>
                        <a14:foregroundMark x1="24763" y1="93073" x2="32666" y2="94732"/>
                        <a14:foregroundMark x1="36459" y1="94927" x2="50053" y2="93268"/>
                        <a14:foregroundMark x1="50685" y1="95707" x2="58799" y2="94146"/>
                        <a14:foregroundMark x1="62803" y1="93073" x2="57745" y2="93854"/>
                        <a14:foregroundMark x1="63857" y1="92878" x2="62592" y2="92098"/>
                        <a14:foregroundMark x1="64489" y1="92488" x2="61855" y2="91415"/>
                        <a14:foregroundMark x1="26133" y1="92098" x2="24131" y2="92293"/>
                        <a14:backgroundMark x1="42150" y1="87024" x2="42150" y2="87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03638" y="3313754"/>
            <a:ext cx="4374353" cy="4724671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="" xmlns:a16="http://schemas.microsoft.com/office/drawing/2014/main" id="{ED1C6957-C25C-437F-DEE8-E81DEE3F9A42}"/>
              </a:ext>
            </a:extLst>
          </p:cNvPr>
          <p:cNvGrpSpPr/>
          <p:nvPr/>
        </p:nvGrpSpPr>
        <p:grpSpPr>
          <a:xfrm>
            <a:off x="10410647" y="1334311"/>
            <a:ext cx="5410200" cy="2133600"/>
            <a:chOff x="10410647" y="1334311"/>
            <a:chExt cx="5410200" cy="2133600"/>
          </a:xfrm>
        </p:grpSpPr>
        <p:sp>
          <p:nvSpPr>
            <p:cNvPr id="7" name="Bong bóng Lời nói: Hình bầu dục 6">
              <a:extLst>
                <a:ext uri="{FF2B5EF4-FFF2-40B4-BE49-F238E27FC236}">
                  <a16:creationId xmlns="" xmlns:a16="http://schemas.microsoft.com/office/drawing/2014/main" id="{EDAC1490-3578-AA05-C85B-744961308FD8}"/>
                </a:ext>
              </a:extLst>
            </p:cNvPr>
            <p:cNvSpPr/>
            <p:nvPr/>
          </p:nvSpPr>
          <p:spPr>
            <a:xfrm>
              <a:off x="10410647" y="1334311"/>
              <a:ext cx="5410200" cy="2133600"/>
            </a:xfrm>
            <a:prstGeom prst="wedgeEllipseCallou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ộp Văn bản 7">
              <a:extLst>
                <a:ext uri="{FF2B5EF4-FFF2-40B4-BE49-F238E27FC236}">
                  <a16:creationId xmlns="" xmlns:a16="http://schemas.microsoft.com/office/drawing/2014/main" id="{18BC9EBD-8522-B70B-A571-2ECEC2223B08}"/>
                </a:ext>
              </a:extLst>
            </p:cNvPr>
            <p:cNvSpPr txBox="1"/>
            <p:nvPr/>
          </p:nvSpPr>
          <p:spPr>
            <a:xfrm>
              <a:off x="10562416" y="1919915"/>
              <a:ext cx="5173635" cy="808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Đây là bảng chia 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68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10319" y="7929"/>
            <a:ext cx="16292595" cy="9144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873782" y="143989"/>
            <a:ext cx="436230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8</a:t>
            </a: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298" y="5268689"/>
            <a:ext cx="2660503" cy="2660503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953232" y="775305"/>
            <a:ext cx="427756" cy="8299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14" name="Text Box 4"/>
          <p:cNvSpPr txBox="1"/>
          <p:nvPr/>
        </p:nvSpPr>
        <p:spPr>
          <a:xfrm>
            <a:off x="8807189" y="834043"/>
            <a:ext cx="1162949" cy="8299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16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24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32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40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48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56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6472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80</a:t>
            </a:r>
          </a:p>
        </p:txBody>
      </p:sp>
      <p:sp>
        <p:nvSpPr>
          <p:cNvPr id="15" name="Text Box 3"/>
          <p:cNvSpPr txBox="1"/>
          <p:nvPr/>
        </p:nvSpPr>
        <p:spPr>
          <a:xfrm>
            <a:off x="2415621" y="111945"/>
            <a:ext cx="436230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nhân</a:t>
            </a:r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8</a:t>
            </a:r>
          </a:p>
        </p:txBody>
      </p:sp>
      <p:sp>
        <p:nvSpPr>
          <p:cNvPr id="16" name="Text Box 4"/>
          <p:cNvSpPr txBox="1"/>
          <p:nvPr/>
        </p:nvSpPr>
        <p:spPr>
          <a:xfrm>
            <a:off x="2581447" y="844174"/>
            <a:ext cx="4447861" cy="8299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1 =   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2 =  16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3 =  24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4 =  32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5 =  40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6 =  48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7 =  56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8 =  64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9 =  72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10 = 80</a:t>
            </a:r>
          </a:p>
        </p:txBody>
      </p:sp>
      <p:sp>
        <p:nvSpPr>
          <p:cNvPr id="18" name="Text Box 4"/>
          <p:cNvSpPr txBox="1"/>
          <p:nvPr/>
        </p:nvSpPr>
        <p:spPr>
          <a:xfrm>
            <a:off x="11536808" y="844175"/>
            <a:ext cx="1096124" cy="8299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1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2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3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4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5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6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7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9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10</a:t>
            </a:r>
          </a:p>
        </p:txBody>
      </p:sp>
      <p:sp>
        <p:nvSpPr>
          <p:cNvPr id="19" name="Text Box 4"/>
          <p:cNvSpPr txBox="1"/>
          <p:nvPr/>
        </p:nvSpPr>
        <p:spPr>
          <a:xfrm>
            <a:off x="11141119" y="810189"/>
            <a:ext cx="742387" cy="8299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</a:t>
            </a:r>
          </a:p>
        </p:txBody>
      </p:sp>
      <p:sp>
        <p:nvSpPr>
          <p:cNvPr id="26" name="Text Box 4"/>
          <p:cNvSpPr txBox="1"/>
          <p:nvPr/>
        </p:nvSpPr>
        <p:spPr>
          <a:xfrm>
            <a:off x="10431839" y="842355"/>
            <a:ext cx="695665" cy="8299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26916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5" grpId="0"/>
      <p:bldP spid="16" grpId="0"/>
      <p:bldP spid="18" grpId="0"/>
      <p:bldP spid="19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EFCA4699-EC9A-437F-CDFF-2CAA6A3E5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081" y="152400"/>
            <a:ext cx="16459200" cy="8229600"/>
          </a:xfrm>
          <a:prstGeom prst="rect">
            <a:avLst/>
          </a:prstGeom>
        </p:spPr>
      </p:pic>
      <p:pic>
        <p:nvPicPr>
          <p:cNvPr id="3" name="Hình ảnh 16" descr="Ảnh có chứa văn bản, đồ họa véc-tơ&#10;&#10;Mô tả được tạo tự động">
            <a:extLst>
              <a:ext uri="{FF2B5EF4-FFF2-40B4-BE49-F238E27FC236}">
                <a16:creationId xmlns="" xmlns:a16="http://schemas.microsoft.com/office/drawing/2014/main" id="{F9C3F662-3384-99DA-FBCC-AA1ACD1EC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81" y="2438400"/>
            <a:ext cx="5318346" cy="5616734"/>
          </a:xfrm>
          <a:prstGeom prst="rect">
            <a:avLst/>
          </a:prstGeom>
        </p:spPr>
      </p:pic>
      <p:sp>
        <p:nvSpPr>
          <p:cNvPr id="5" name="Text Box 14">
            <a:extLst>
              <a:ext uri="{FF2B5EF4-FFF2-40B4-BE49-F238E27FC236}">
                <a16:creationId xmlns="" xmlns:a16="http://schemas.microsoft.com/office/drawing/2014/main" id="{3DCDB3F7-1943-B51D-56C6-FF4A71C7A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19" y="990600"/>
            <a:ext cx="10820400" cy="333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ĐỐ</a:t>
            </a:r>
            <a:r>
              <a:rPr kumimoji="0" lang="en-US" sz="9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BẠN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artoon students Royalty Free Vector Image - VectorStock">
            <a:extLst>
              <a:ext uri="{FF2B5EF4-FFF2-40B4-BE49-F238E27FC236}">
                <a16:creationId xmlns="" xmlns:a16="http://schemas.microsoft.com/office/drawing/2014/main" id="{434A1838-7FA7-2ECA-97A0-FBBF9FA96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142635" y="3843968"/>
            <a:ext cx="3991368" cy="373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2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7E656D1-BD0A-30AA-E9D0-76491174E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5" y="990600"/>
            <a:ext cx="16281483" cy="723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33007B7-70E8-5864-2792-47AA947B4A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89706" l="2517" r="89703">
                        <a14:foregroundMark x1="5492" y1="23039" x2="5492" y2="23039"/>
                        <a14:foregroundMark x1="2517" y1="29902" x2="2517" y2="299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1919" y="4114800"/>
            <a:ext cx="4652122" cy="217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C8A18B2-1B1C-1CB8-7805-F6462A868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48" b="99331" l="5762" r="93262">
                        <a14:foregroundMark x1="8691" y1="39465" x2="8691" y2="39465"/>
                        <a14:foregroundMark x1="8691" y1="40468" x2="8691" y2="40468"/>
                        <a14:foregroundMark x1="5762" y1="44816" x2="5762" y2="44816"/>
                        <a14:foregroundMark x1="93359" y1="27425" x2="93359" y2="27425"/>
                        <a14:foregroundMark x1="54870" y1="4348" x2="55293" y2="4348"/>
                        <a14:foregroundMark x1="44043" y1="8696" x2="44043" y2="8696"/>
                        <a14:foregroundMark x1="44043" y1="8696" x2="44043" y2="8696"/>
                        <a14:foregroundMark x1="44043" y1="8361" x2="44043" y2="8361"/>
                        <a14:foregroundMark x1="44043" y1="8361" x2="44043" y2="8361"/>
                        <a14:foregroundMark x1="34668" y1="88294" x2="34668" y2="88294"/>
                        <a14:foregroundMark x1="34277" y1="88294" x2="34277" y2="88294"/>
                        <a14:foregroundMark x1="34277" y1="88294" x2="34277" y2="88294"/>
                        <a14:backgroundMark x1="43652" y1="4013" x2="43652" y2="4013"/>
                        <a14:backgroundMark x1="43652" y1="4013" x2="43652" y2="4013"/>
                        <a14:backgroundMark x1="43652" y1="4013" x2="43652" y2="4013"/>
                        <a14:backgroundMark x1="43652" y1="4013" x2="43652" y2="4013"/>
                        <a14:backgroundMark x1="43652" y1="4013" x2="43652" y2="4013"/>
                        <a14:backgroundMark x1="43652" y1="4013" x2="43652" y2="4013"/>
                        <a14:backgroundMark x1="43066" y1="3010" x2="44238" y2="5017"/>
                        <a14:backgroundMark x1="44531" y1="3679" x2="50684" y2="4348"/>
                        <a14:backgroundMark x1="50684" y1="4348" x2="50781" y2="5017"/>
                        <a14:backgroundMark x1="50488" y1="5017" x2="50488" y2="5017"/>
                        <a14:backgroundMark x1="53223" y1="3010" x2="54883" y2="3679"/>
                        <a14:backgroundMark x1="51172" y1="5017" x2="54199" y2="5017"/>
                        <a14:backgroundMark x1="51172" y1="3010" x2="51172" y2="3010"/>
                        <a14:backgroundMark x1="50391" y1="6020" x2="50781" y2="6355"/>
                        <a14:backgroundMark x1="51465" y1="6020" x2="54980" y2="3679"/>
                        <a14:backgroundMark x1="55371" y1="4013" x2="55664" y2="4348"/>
                        <a14:backgroundMark x1="50684" y1="1003" x2="50684" y2="1003"/>
                        <a14:backgroundMark x1="50391" y1="4348" x2="51660" y2="4348"/>
                        <a14:backgroundMark x1="55176" y1="5017" x2="55371" y2="3679"/>
                        <a14:backgroundMark x1="42383" y1="4013" x2="43555" y2="4013"/>
                        <a14:backgroundMark x1="43359" y1="7358" x2="44824" y2="7358"/>
                        <a14:backgroundMark x1="36230" y1="94983" x2="36230" y2="94983"/>
                        <a14:backgroundMark x1="36426" y1="95652" x2="36426" y2="95652"/>
                        <a14:backgroundMark x1="42676" y1="90635" x2="42676" y2="90635"/>
                        <a14:backgroundMark x1="42578" y1="86288" x2="42773" y2="91639"/>
                        <a14:backgroundMark x1="48145" y1="94983" x2="48145" y2="94983"/>
                        <a14:backgroundMark x1="48145" y1="94983" x2="48145" y2="94983"/>
                        <a14:backgroundMark x1="46875" y1="95652" x2="46875" y2="95652"/>
                        <a14:backgroundMark x1="46484" y1="97324" x2="46484" y2="97324"/>
                        <a14:backgroundMark x1="45801" y1="97324" x2="45801" y2="97324"/>
                        <a14:backgroundMark x1="45508" y1="97324" x2="45508" y2="97324"/>
                        <a14:backgroundMark x1="45508" y1="97324" x2="45508" y2="99331"/>
                        <a14:backgroundMark x1="47852" y1="90301" x2="47852" y2="90301"/>
                        <a14:backgroundMark x1="47852" y1="90301" x2="47852" y2="90301"/>
                        <a14:backgroundMark x1="47754" y1="89298" x2="47754" y2="89298"/>
                        <a14:backgroundMark x1="47754" y1="89298" x2="47754" y2="89298"/>
                        <a14:backgroundMark x1="47461" y1="88963" x2="46973" y2="90635"/>
                        <a14:backgroundMark x1="46973" y1="91304" x2="46973" y2="91304"/>
                        <a14:backgroundMark x1="46973" y1="91304" x2="46973" y2="91304"/>
                        <a14:backgroundMark x1="46484" y1="92308" x2="46484" y2="92308"/>
                        <a14:backgroundMark x1="46191" y1="92308" x2="46191" y2="92308"/>
                        <a14:backgroundMark x1="45508" y1="93645" x2="46973" y2="88294"/>
                        <a14:backgroundMark x1="47754" y1="92977" x2="47754" y2="92977"/>
                        <a14:backgroundMark x1="47168" y1="92642" x2="47168" y2="92642"/>
                        <a14:backgroundMark x1="46973" y1="92308" x2="46973" y2="92308"/>
                        <a14:backgroundMark x1="46191" y1="92977" x2="46191" y2="92977"/>
                        <a14:backgroundMark x1="46289" y1="90301" x2="47754" y2="86288"/>
                        <a14:backgroundMark x1="47559" y1="89298" x2="49121" y2="82609"/>
                        <a14:backgroundMark x1="48438" y1="84615" x2="49512" y2="80268"/>
                        <a14:backgroundMark x1="49219" y1="82609" x2="49219" y2="82609"/>
                        <a14:backgroundMark x1="44043" y1="97324" x2="44043" y2="90635"/>
                        <a14:backgroundMark x1="43555" y1="97324" x2="43555" y2="97324"/>
                        <a14:backgroundMark x1="43652" y1="95652" x2="44043" y2="94983"/>
                        <a14:backgroundMark x1="43945" y1="94983" x2="43945" y2="94983"/>
                        <a14:backgroundMark x1="44238" y1="98997" x2="44238" y2="98997"/>
                        <a14:backgroundMark x1="43555" y1="95652" x2="43555" y2="95652"/>
                        <a14:backgroundMark x1="43945" y1="96321" x2="43555" y2="93980"/>
                        <a14:backgroundMark x1="44043" y1="92977" x2="44336" y2="979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810" y="1035091"/>
            <a:ext cx="10547231" cy="3079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16D965C-0448-48A0-7B9B-C803160BA54A}"/>
              </a:ext>
            </a:extLst>
          </p:cNvPr>
          <p:cNvSpPr txBox="1"/>
          <p:nvPr/>
        </p:nvSpPr>
        <p:spPr>
          <a:xfrm>
            <a:off x="9027994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8B8FD85-2AAB-27D2-9467-3A0A9A9312F7}"/>
              </a:ext>
            </a:extLst>
          </p:cNvPr>
          <p:cNvSpPr txBox="1"/>
          <p:nvPr/>
        </p:nvSpPr>
        <p:spPr>
          <a:xfrm>
            <a:off x="4240225" y="2667000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: 8 = ?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11EBE502-D489-911A-1B4F-AF6235E45303}"/>
              </a:ext>
            </a:extLst>
          </p:cNvPr>
          <p:cNvSpPr/>
          <p:nvPr/>
        </p:nvSpPr>
        <p:spPr>
          <a:xfrm>
            <a:off x="6710549" y="3414567"/>
            <a:ext cx="4154861" cy="2391066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8 x 5 = 40 </a:t>
            </a:r>
          </a:p>
          <a:p>
            <a:pPr algn="ctr"/>
            <a:r>
              <a:rPr lang="en-GB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 : 8 = 5</a:t>
            </a:r>
          </a:p>
        </p:txBody>
      </p:sp>
    </p:spTree>
    <p:extLst>
      <p:ext uri="{BB962C8B-B14F-4D97-AF65-F5344CB8AC3E}">
        <p14:creationId xmlns:p14="http://schemas.microsoft.com/office/powerpoint/2010/main" val="233583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06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9" y="1600200"/>
            <a:ext cx="14859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1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1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15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15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11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260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3" descr="图片包含 物体, 事情&#10;&#10;已生成高可信度的说明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9" r="83472" b="58748"/>
          <a:stretch>
            <a:fillRect/>
          </a:stretch>
        </p:blipFill>
        <p:spPr>
          <a:xfrm>
            <a:off x="13426196" y="132191"/>
            <a:ext cx="2942187" cy="4528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357" b="92745" l="0" r="6116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9" t="69630" r="38444" b="9074"/>
          <a:stretch>
            <a:fillRect/>
          </a:stretch>
        </p:blipFill>
        <p:spPr>
          <a:xfrm>
            <a:off x="890852" y="1216923"/>
            <a:ext cx="2672896" cy="11632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7397" y="4447077"/>
            <a:ext cx="15549217" cy="464205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380990" indent="-380990" algn="just">
              <a:buFontTx/>
              <a:buChar char="-"/>
            </a:pP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8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80990" indent="-380990" algn="just">
              <a:buFontTx/>
              <a:buChar char="-"/>
            </a:pP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8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008704E-7C9A-45D9-9EF9-BEAA04C2DAB9}"/>
              </a:ext>
            </a:extLst>
          </p:cNvPr>
          <p:cNvSpPr txBox="1"/>
          <p:nvPr/>
        </p:nvSpPr>
        <p:spPr>
          <a:xfrm>
            <a:off x="5233557" y="850480"/>
            <a:ext cx="5809524" cy="672539"/>
          </a:xfrm>
          <a:prstGeom prst="rect">
            <a:avLst/>
          </a:prstGeom>
          <a:noFill/>
        </p:spPr>
        <p:txBody>
          <a:bodyPr spcFirstLastPara="1" wrap="square" lIns="121855" tIns="60928" rIns="121855" bIns="60928" numCol="1" rtlCol="0">
            <a:prstTxWarp prst="textButton">
              <a:avLst>
                <a:gd name="adj" fmla="val 10836022"/>
              </a:avLst>
            </a:prstTxWarp>
            <a:spAutoFit/>
          </a:bodyPr>
          <a:lstStyle/>
          <a:p>
            <a:pPr algn="ctr" defTabSz="812820">
              <a:defRPr/>
            </a:pPr>
            <a:r>
              <a:rPr lang="en-US" sz="11733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Làm</a:t>
            </a:r>
            <a:r>
              <a:rPr lang="en-US" sz="11733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11733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việc</a:t>
            </a:r>
            <a:r>
              <a:rPr lang="en-US" sz="11733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11733" b="1" dirty="0" err="1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nhóm</a:t>
            </a:r>
            <a:r>
              <a:rPr lang="en-US" sz="11733" b="1" dirty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 </a:t>
            </a:r>
            <a:r>
              <a:rPr lang="en-US" sz="11733" b="1" dirty="0" smtClean="0">
                <a:solidFill>
                  <a:srgbClr val="00B050"/>
                </a:solidFill>
                <a:latin typeface="Baloo 2" pitchFamily="2" charset="0"/>
                <a:ea typeface="Roboto" panose="02000000000000000000" pitchFamily="2" charset="0"/>
                <a:cs typeface="Baloo 2" pitchFamily="2" charset="0"/>
              </a:rPr>
              <a:t>4</a:t>
            </a:r>
            <a:endParaRPr lang="en-US" sz="11733" b="1" dirty="0">
              <a:solidFill>
                <a:srgbClr val="00B050"/>
              </a:solidFill>
              <a:latin typeface="Baloo 2" pitchFamily="2" charset="0"/>
              <a:ea typeface="Roboto" panose="02000000000000000000" pitchFamily="2" charset="0"/>
              <a:cs typeface="Baloo 2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A2C1E40-BAD0-43BC-A35F-D73893DE48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9" r="47440" b="47294"/>
          <a:stretch/>
        </p:blipFill>
        <p:spPr>
          <a:xfrm>
            <a:off x="5233557" y="1186147"/>
            <a:ext cx="6327713" cy="298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9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79241" y="-55880"/>
            <a:ext cx="16292595" cy="9144000"/>
          </a:xfrm>
          <a:prstGeom prst="rect">
            <a:avLst/>
          </a:prstGeom>
        </p:spPr>
      </p:pic>
      <p:grpSp>
        <p:nvGrpSpPr>
          <p:cNvPr id="2" name="组合 4"/>
          <p:cNvGrpSpPr/>
          <p:nvPr/>
        </p:nvGrpSpPr>
        <p:grpSpPr>
          <a:xfrm>
            <a:off x="58296" y="7552269"/>
            <a:ext cx="16428720" cy="1570284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" y="8566529"/>
            <a:ext cx="3640625" cy="57916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151" y="8517957"/>
            <a:ext cx="3670797" cy="583964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8641550" y="143989"/>
            <a:ext cx="436230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 err="1">
                <a:solidFill>
                  <a:srgbClr val="0000FF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4800" b="1" dirty="0">
                <a:solidFill>
                  <a:srgbClr val="0000FF"/>
                </a:solidFill>
                <a:latin typeface="Baloo 2" pitchFamily="2" charset="0"/>
                <a:cs typeface="Baloo 2" pitchFamily="2" charset="0"/>
              </a:rPr>
              <a:t> chia 8</a:t>
            </a: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8298" y="5268689"/>
            <a:ext cx="2660503" cy="2660503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9387170" y="775305"/>
            <a:ext cx="427756" cy="8299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:</a:t>
            </a:r>
          </a:p>
        </p:txBody>
      </p:sp>
      <p:sp>
        <p:nvSpPr>
          <p:cNvPr id="14" name="Text Box 4"/>
          <p:cNvSpPr txBox="1"/>
          <p:nvPr/>
        </p:nvSpPr>
        <p:spPr>
          <a:xfrm>
            <a:off x="5538794" y="708818"/>
            <a:ext cx="1162949" cy="91197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16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24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32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40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48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56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6472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80</a:t>
            </a:r>
          </a:p>
          <a:p>
            <a:pPr defTabSz="812820"/>
            <a:endParaRPr lang="en-US" sz="5333" b="1" dirty="0">
              <a:solidFill>
                <a:srgbClr val="FF0000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15" name="Text Box 3"/>
          <p:cNvSpPr txBox="1"/>
          <p:nvPr/>
        </p:nvSpPr>
        <p:spPr>
          <a:xfrm>
            <a:off x="3087067" y="111945"/>
            <a:ext cx="436230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 err="1">
                <a:solidFill>
                  <a:srgbClr val="0000FF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4800" b="1" dirty="0">
                <a:solidFill>
                  <a:srgbClr val="0000FF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Baloo 2" pitchFamily="2" charset="0"/>
                <a:cs typeface="Baloo 2" pitchFamily="2" charset="0"/>
              </a:rPr>
              <a:t>nhân</a:t>
            </a:r>
            <a:r>
              <a:rPr lang="en-US" sz="4800" b="1" dirty="0">
                <a:solidFill>
                  <a:srgbClr val="0000FF"/>
                </a:solidFill>
                <a:latin typeface="Baloo 2" pitchFamily="2" charset="0"/>
                <a:cs typeface="Baloo 2" pitchFamily="2" charset="0"/>
              </a:rPr>
              <a:t> 8</a:t>
            </a:r>
          </a:p>
        </p:txBody>
      </p:sp>
      <p:sp>
        <p:nvSpPr>
          <p:cNvPr id="18" name="Text Box 4"/>
          <p:cNvSpPr txBox="1"/>
          <p:nvPr/>
        </p:nvSpPr>
        <p:spPr>
          <a:xfrm>
            <a:off x="4234175" y="682824"/>
            <a:ext cx="1096124" cy="8299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1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2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3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4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5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6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7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9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10</a:t>
            </a:r>
          </a:p>
        </p:txBody>
      </p:sp>
      <p:sp>
        <p:nvSpPr>
          <p:cNvPr id="19" name="Text Box 4"/>
          <p:cNvSpPr txBox="1"/>
          <p:nvPr/>
        </p:nvSpPr>
        <p:spPr>
          <a:xfrm>
            <a:off x="10575058" y="810189"/>
            <a:ext cx="742387" cy="8299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 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= </a:t>
            </a:r>
          </a:p>
        </p:txBody>
      </p:sp>
      <p:sp>
        <p:nvSpPr>
          <p:cNvPr id="26" name="Text Box 4"/>
          <p:cNvSpPr txBox="1"/>
          <p:nvPr/>
        </p:nvSpPr>
        <p:spPr>
          <a:xfrm>
            <a:off x="3289078" y="698135"/>
            <a:ext cx="695665" cy="8299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  <a:p>
            <a:pPr defTabSz="812820"/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="" xmlns:a16="http://schemas.microsoft.com/office/drawing/2014/main" id="{1A08DB46-4FEC-9C57-DBA9-02B5CA54414E}"/>
              </a:ext>
            </a:extLst>
          </p:cNvPr>
          <p:cNvSpPr txBox="1"/>
          <p:nvPr/>
        </p:nvSpPr>
        <p:spPr>
          <a:xfrm>
            <a:off x="3278804" y="708818"/>
            <a:ext cx="4447861" cy="82990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1 =   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2 =  16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3 =  24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4 =  32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5 =  40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6 =  48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7 =  56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8 =  64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 9 =  72</a:t>
            </a:r>
          </a:p>
          <a:p>
            <a:pPr defTabSz="812820"/>
            <a:r>
              <a:rPr lang="en-US" sz="5333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 x 10 = 80</a:t>
            </a:r>
          </a:p>
        </p:txBody>
      </p:sp>
    </p:spTree>
    <p:extLst>
      <p:ext uri="{BB962C8B-B14F-4D97-AF65-F5344CB8AC3E}">
        <p14:creationId xmlns:p14="http://schemas.microsoft.com/office/powerpoint/2010/main" val="1149960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8415E-6 0.00156 L 0.04496 0.0408 C 0.05442 0.04983 0.06847 0.05504 0.08329 0.05504 C 0.10016 0.05504 0.11362 0.04983 0.12318 0.0408 L 0.16853 0.00156 " pathEditMode="relative" rAng="0" ptsTypes="AAA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7" y="26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394E-6 1.66667E-6 L 0.10845 0.04045 C 0.13098 0.04982 0.16492 0.05503 0.20062 0.05503 C 0.241 0.05503 0.27358 0.04982 0.29611 0.04045 L 0.40485 1.66667E-6 " pathEditMode="relative" rAng="0" ptsTypes="AAAAA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38" y="27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2225E-6 -0.00694 L 0.11118 0.04011 C 0.1344 0.05087 0.16912 0.05677 0.2056 0.05677 C 0.24714 0.05677 0.28031 0.05087 0.30352 0.04011 L 0.415 -0.00694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5" y="3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4" grpId="0"/>
      <p:bldP spid="14" grpId="1"/>
      <p:bldP spid="15" grpId="0"/>
      <p:bldP spid="18" grpId="0"/>
      <p:bldP spid="18" grpId="1"/>
      <p:bldP spid="19" grpId="0"/>
      <p:bldP spid="26" grpId="0"/>
      <p:bldP spid="26" grpId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82851" y="-62299"/>
            <a:ext cx="16292595" cy="9144000"/>
          </a:xfrm>
          <a:prstGeom prst="rect">
            <a:avLst/>
          </a:prstGeom>
        </p:spPr>
      </p:pic>
      <p:grpSp>
        <p:nvGrpSpPr>
          <p:cNvPr id="2" name="组合 4"/>
          <p:cNvGrpSpPr/>
          <p:nvPr/>
        </p:nvGrpSpPr>
        <p:grpSpPr>
          <a:xfrm>
            <a:off x="58296" y="7552269"/>
            <a:ext cx="16428720" cy="1570284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" y="8287173"/>
            <a:ext cx="5396653" cy="8585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319" y="8229600"/>
            <a:ext cx="5396653" cy="85852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475559" y="-36181"/>
            <a:ext cx="4362309" cy="9130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5333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Bảng</a:t>
            </a:r>
            <a:r>
              <a:rPr lang="en-US" sz="53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chia 8</a:t>
            </a:r>
          </a:p>
        </p:txBody>
      </p:sp>
      <p:sp>
        <p:nvSpPr>
          <p:cNvPr id="20" name="Rectangle: Rounded Corners 1"/>
          <p:cNvSpPr/>
          <p:nvPr/>
        </p:nvSpPr>
        <p:spPr>
          <a:xfrm>
            <a:off x="3925666" y="1285161"/>
            <a:ext cx="795303" cy="72164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2820"/>
            <a:endParaRPr lang="en-US" sz="480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</p:txBody>
      </p:sp>
      <p:sp>
        <p:nvSpPr>
          <p:cNvPr id="21" name="Rectangle: Rounded Corners 1"/>
          <p:cNvSpPr/>
          <p:nvPr/>
        </p:nvSpPr>
        <p:spPr>
          <a:xfrm>
            <a:off x="5918037" y="1198103"/>
            <a:ext cx="909884" cy="72610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12820"/>
            <a:endParaRPr lang="en-US" sz="4800">
              <a:solidFill>
                <a:prstClr val="black"/>
              </a:solidFill>
              <a:latin typeface="Baloo 2" pitchFamily="2" charset="0"/>
              <a:cs typeface="Baloo 2" pitchFamily="2" charset="0"/>
            </a:endParaRPr>
          </a:p>
        </p:txBody>
      </p:sp>
      <p:pic>
        <p:nvPicPr>
          <p:cNvPr id="25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566" y="5569097"/>
            <a:ext cx="2660503" cy="2660503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829495" y="1193104"/>
            <a:ext cx="3619766" cy="7478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  8  : 8 =  1</a:t>
            </a:r>
          </a:p>
          <a:p>
            <a:pPr defTabSz="812820"/>
            <a:r>
              <a:rPr lang="en-US" sz="48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16  : 8 =  2</a:t>
            </a:r>
          </a:p>
          <a:p>
            <a:pPr defTabSz="812820"/>
            <a:r>
              <a:rPr lang="en-US" sz="48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24  : 8 =  3</a:t>
            </a:r>
          </a:p>
          <a:p>
            <a:pPr defTabSz="812820"/>
            <a:r>
              <a:rPr lang="en-US" sz="48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32  : 8 =  4</a:t>
            </a:r>
          </a:p>
          <a:p>
            <a:pPr defTabSz="812820"/>
            <a:r>
              <a:rPr lang="en-US" sz="48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40 :  8 =  5</a:t>
            </a:r>
          </a:p>
          <a:p>
            <a:pPr defTabSz="812820"/>
            <a:r>
              <a:rPr lang="en-US" sz="48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48 :  8 =  6</a:t>
            </a:r>
          </a:p>
          <a:p>
            <a:pPr defTabSz="812820"/>
            <a:r>
              <a:rPr lang="en-US" sz="48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56 :  8 =  7</a:t>
            </a:r>
          </a:p>
          <a:p>
            <a:pPr defTabSz="812820"/>
            <a:r>
              <a:rPr lang="en-US" sz="48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64 :  8 =  8</a:t>
            </a:r>
          </a:p>
          <a:p>
            <a:pPr defTabSz="812820"/>
            <a:r>
              <a:rPr lang="en-US" sz="48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72 :  8 =  9</a:t>
            </a:r>
          </a:p>
          <a:p>
            <a:pPr defTabSz="812820"/>
            <a:r>
              <a:rPr lang="en-US" sz="4800" b="1" dirty="0">
                <a:solidFill>
                  <a:prstClr val="black"/>
                </a:solidFill>
                <a:latin typeface="Baloo 2" pitchFamily="2" charset="0"/>
                <a:cs typeface="Baloo 2" pitchFamily="2" charset="0"/>
              </a:rPr>
              <a:t>80 :  8 = 10</a:t>
            </a:r>
          </a:p>
        </p:txBody>
      </p:sp>
      <p:sp>
        <p:nvSpPr>
          <p:cNvPr id="35" name="Curved Left Arrow 15">
            <a:extLst>
              <a:ext uri="{FF2B5EF4-FFF2-40B4-BE49-F238E27FC236}">
                <a16:creationId xmlns="" xmlns:a16="http://schemas.microsoft.com/office/drawing/2014/main" id="{CDF4DA54-80AD-43FD-B1E5-B662B657F846}"/>
              </a:ext>
            </a:extLst>
          </p:cNvPr>
          <p:cNvSpPr/>
          <p:nvPr/>
        </p:nvSpPr>
        <p:spPr>
          <a:xfrm flipH="1">
            <a:off x="3425776" y="1418782"/>
            <a:ext cx="428051" cy="923108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8605CAD-AF5C-4365-A400-8A51A1435D10}"/>
              </a:ext>
            </a:extLst>
          </p:cNvPr>
          <p:cNvSpPr txBox="1"/>
          <p:nvPr/>
        </p:nvSpPr>
        <p:spPr>
          <a:xfrm>
            <a:off x="2329841" y="1418781"/>
            <a:ext cx="138352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+ 8</a:t>
            </a:r>
          </a:p>
        </p:txBody>
      </p:sp>
      <p:sp>
        <p:nvSpPr>
          <p:cNvPr id="37" name="Curved Left Arrow 21">
            <a:extLst>
              <a:ext uri="{FF2B5EF4-FFF2-40B4-BE49-F238E27FC236}">
                <a16:creationId xmlns="" xmlns:a16="http://schemas.microsoft.com/office/drawing/2014/main" id="{8D8C897D-B66D-4440-B8DA-0A7D57E360B9}"/>
              </a:ext>
            </a:extLst>
          </p:cNvPr>
          <p:cNvSpPr/>
          <p:nvPr/>
        </p:nvSpPr>
        <p:spPr>
          <a:xfrm flipH="1">
            <a:off x="3294979" y="2224227"/>
            <a:ext cx="428051" cy="923108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5FB9E980-DD89-461F-8125-65338C84C1B7}"/>
              </a:ext>
            </a:extLst>
          </p:cNvPr>
          <p:cNvSpPr txBox="1"/>
          <p:nvPr/>
        </p:nvSpPr>
        <p:spPr>
          <a:xfrm>
            <a:off x="2303918" y="2250445"/>
            <a:ext cx="127161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+ 8</a:t>
            </a:r>
          </a:p>
        </p:txBody>
      </p:sp>
      <p:sp>
        <p:nvSpPr>
          <p:cNvPr id="39" name="Curved Left Arrow 27">
            <a:extLst>
              <a:ext uri="{FF2B5EF4-FFF2-40B4-BE49-F238E27FC236}">
                <a16:creationId xmlns="" xmlns:a16="http://schemas.microsoft.com/office/drawing/2014/main" id="{76BFB033-51CC-4CF8-9B09-3AD06239AA57}"/>
              </a:ext>
            </a:extLst>
          </p:cNvPr>
          <p:cNvSpPr/>
          <p:nvPr/>
        </p:nvSpPr>
        <p:spPr>
          <a:xfrm flipH="1">
            <a:off x="3195531" y="3042115"/>
            <a:ext cx="527499" cy="858356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47A60E3-154C-4A20-961D-6B70737031A2}"/>
              </a:ext>
            </a:extLst>
          </p:cNvPr>
          <p:cNvSpPr txBox="1"/>
          <p:nvPr/>
        </p:nvSpPr>
        <p:spPr>
          <a:xfrm>
            <a:off x="2256907" y="3059811"/>
            <a:ext cx="136348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+ 8</a:t>
            </a:r>
          </a:p>
        </p:txBody>
      </p:sp>
      <p:sp>
        <p:nvSpPr>
          <p:cNvPr id="41" name="Curved Left Arrow 33">
            <a:extLst>
              <a:ext uri="{FF2B5EF4-FFF2-40B4-BE49-F238E27FC236}">
                <a16:creationId xmlns="" xmlns:a16="http://schemas.microsoft.com/office/drawing/2014/main" id="{DB50DE37-BF42-4854-AABA-883776BAF43E}"/>
              </a:ext>
            </a:extLst>
          </p:cNvPr>
          <p:cNvSpPr/>
          <p:nvPr/>
        </p:nvSpPr>
        <p:spPr>
          <a:xfrm flipH="1">
            <a:off x="3207400" y="3806800"/>
            <a:ext cx="447020" cy="750795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44" name="Curved Left Arrow 37">
            <a:extLst>
              <a:ext uri="{FF2B5EF4-FFF2-40B4-BE49-F238E27FC236}">
                <a16:creationId xmlns="" xmlns:a16="http://schemas.microsoft.com/office/drawing/2014/main" id="{16A1B6FB-3093-4077-8699-9216C8890850}"/>
              </a:ext>
            </a:extLst>
          </p:cNvPr>
          <p:cNvSpPr/>
          <p:nvPr/>
        </p:nvSpPr>
        <p:spPr>
          <a:xfrm flipH="1">
            <a:off x="3144534" y="4509701"/>
            <a:ext cx="447020" cy="750795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45" name="Curved Left Arrow 38">
            <a:extLst>
              <a:ext uri="{FF2B5EF4-FFF2-40B4-BE49-F238E27FC236}">
                <a16:creationId xmlns="" xmlns:a16="http://schemas.microsoft.com/office/drawing/2014/main" id="{3E2ED679-98AA-4B22-8517-E689D8071D16}"/>
              </a:ext>
            </a:extLst>
          </p:cNvPr>
          <p:cNvSpPr/>
          <p:nvPr/>
        </p:nvSpPr>
        <p:spPr>
          <a:xfrm flipH="1">
            <a:off x="3123192" y="5238527"/>
            <a:ext cx="447020" cy="750795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46" name="Curved Left Arrow 39">
            <a:extLst>
              <a:ext uri="{FF2B5EF4-FFF2-40B4-BE49-F238E27FC236}">
                <a16:creationId xmlns="" xmlns:a16="http://schemas.microsoft.com/office/drawing/2014/main" id="{4F1188A3-D281-4FBE-8D2C-CAC96E0FCA8B}"/>
              </a:ext>
            </a:extLst>
          </p:cNvPr>
          <p:cNvSpPr/>
          <p:nvPr/>
        </p:nvSpPr>
        <p:spPr>
          <a:xfrm flipH="1">
            <a:off x="3093598" y="5967461"/>
            <a:ext cx="447020" cy="750795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47" name="Curved Left Arrow 40">
            <a:extLst>
              <a:ext uri="{FF2B5EF4-FFF2-40B4-BE49-F238E27FC236}">
                <a16:creationId xmlns="" xmlns:a16="http://schemas.microsoft.com/office/drawing/2014/main" id="{B276D242-AAD3-48D4-932B-8748D14196FA}"/>
              </a:ext>
            </a:extLst>
          </p:cNvPr>
          <p:cNvSpPr/>
          <p:nvPr/>
        </p:nvSpPr>
        <p:spPr>
          <a:xfrm flipH="1">
            <a:off x="3066798" y="6720183"/>
            <a:ext cx="447020" cy="750795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48" name="Curved Left Arrow 41">
            <a:extLst>
              <a:ext uri="{FF2B5EF4-FFF2-40B4-BE49-F238E27FC236}">
                <a16:creationId xmlns="" xmlns:a16="http://schemas.microsoft.com/office/drawing/2014/main" id="{DFEBDB26-0345-42B7-90F9-DC4039048333}"/>
              </a:ext>
            </a:extLst>
          </p:cNvPr>
          <p:cNvSpPr/>
          <p:nvPr/>
        </p:nvSpPr>
        <p:spPr>
          <a:xfrm flipH="1">
            <a:off x="3021510" y="7470977"/>
            <a:ext cx="447020" cy="750795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53" name="Curved Left Arrow 2">
            <a:extLst>
              <a:ext uri="{FF2B5EF4-FFF2-40B4-BE49-F238E27FC236}">
                <a16:creationId xmlns="" xmlns:a16="http://schemas.microsoft.com/office/drawing/2014/main" id="{82AEA35C-58EA-4B5C-925F-50FB38E10401}"/>
              </a:ext>
            </a:extLst>
          </p:cNvPr>
          <p:cNvSpPr/>
          <p:nvPr/>
        </p:nvSpPr>
        <p:spPr>
          <a:xfrm>
            <a:off x="6788774" y="1418782"/>
            <a:ext cx="428051" cy="923108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67FC032-D86F-4E91-BA83-CD39BB807AC2}"/>
              </a:ext>
            </a:extLst>
          </p:cNvPr>
          <p:cNvSpPr txBox="1"/>
          <p:nvPr/>
        </p:nvSpPr>
        <p:spPr>
          <a:xfrm>
            <a:off x="7302202" y="1542389"/>
            <a:ext cx="134805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5" name="Curved Left Arrow 17">
            <a:extLst>
              <a:ext uri="{FF2B5EF4-FFF2-40B4-BE49-F238E27FC236}">
                <a16:creationId xmlns="" xmlns:a16="http://schemas.microsoft.com/office/drawing/2014/main" id="{79406CA5-2A1B-4F1C-AFEF-5FBA8D2C12E2}"/>
              </a:ext>
            </a:extLst>
          </p:cNvPr>
          <p:cNvSpPr/>
          <p:nvPr/>
        </p:nvSpPr>
        <p:spPr>
          <a:xfrm>
            <a:off x="6824427" y="2307063"/>
            <a:ext cx="428051" cy="923108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0D7503BD-DB7E-41E8-A973-C00F28123EF4}"/>
              </a:ext>
            </a:extLst>
          </p:cNvPr>
          <p:cNvSpPr txBox="1"/>
          <p:nvPr/>
        </p:nvSpPr>
        <p:spPr>
          <a:xfrm>
            <a:off x="7345602" y="2273887"/>
            <a:ext cx="130465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7" name="Curved Left Arrow 25">
            <a:extLst>
              <a:ext uri="{FF2B5EF4-FFF2-40B4-BE49-F238E27FC236}">
                <a16:creationId xmlns="" xmlns:a16="http://schemas.microsoft.com/office/drawing/2014/main" id="{C6B83470-2A0F-47EB-B386-241757D69483}"/>
              </a:ext>
            </a:extLst>
          </p:cNvPr>
          <p:cNvSpPr/>
          <p:nvPr/>
        </p:nvSpPr>
        <p:spPr>
          <a:xfrm>
            <a:off x="6803496" y="3149474"/>
            <a:ext cx="448983" cy="73782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3E73734-F902-4AE1-A540-D5DDC034D274}"/>
              </a:ext>
            </a:extLst>
          </p:cNvPr>
          <p:cNvSpPr txBox="1"/>
          <p:nvPr/>
        </p:nvSpPr>
        <p:spPr>
          <a:xfrm>
            <a:off x="7359372" y="3024251"/>
            <a:ext cx="1241275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+ 1</a:t>
            </a:r>
          </a:p>
        </p:txBody>
      </p:sp>
      <p:sp>
        <p:nvSpPr>
          <p:cNvPr id="59" name="Curved Left Arrow 29">
            <a:extLst>
              <a:ext uri="{FF2B5EF4-FFF2-40B4-BE49-F238E27FC236}">
                <a16:creationId xmlns="" xmlns:a16="http://schemas.microsoft.com/office/drawing/2014/main" id="{4CF30DDB-9916-4D7C-A9C7-981B2EFBF726}"/>
              </a:ext>
            </a:extLst>
          </p:cNvPr>
          <p:cNvSpPr/>
          <p:nvPr/>
        </p:nvSpPr>
        <p:spPr>
          <a:xfrm>
            <a:off x="6906222" y="5851528"/>
            <a:ext cx="389677" cy="82142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61" name="Curved Left Arrow 31">
            <a:extLst>
              <a:ext uri="{FF2B5EF4-FFF2-40B4-BE49-F238E27FC236}">
                <a16:creationId xmlns="" xmlns:a16="http://schemas.microsoft.com/office/drawing/2014/main" id="{72BD5186-9AD9-4D32-86A2-D500FBD377D0}"/>
              </a:ext>
            </a:extLst>
          </p:cNvPr>
          <p:cNvSpPr/>
          <p:nvPr/>
        </p:nvSpPr>
        <p:spPr>
          <a:xfrm>
            <a:off x="6944431" y="7514419"/>
            <a:ext cx="428051" cy="923108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63" name="Curved Left Arrow 46">
            <a:extLst>
              <a:ext uri="{FF2B5EF4-FFF2-40B4-BE49-F238E27FC236}">
                <a16:creationId xmlns="" xmlns:a16="http://schemas.microsoft.com/office/drawing/2014/main" id="{872464C4-06D4-4E22-8DB6-4AD328684D06}"/>
              </a:ext>
            </a:extLst>
          </p:cNvPr>
          <p:cNvSpPr/>
          <p:nvPr/>
        </p:nvSpPr>
        <p:spPr>
          <a:xfrm>
            <a:off x="6845915" y="3900472"/>
            <a:ext cx="406563" cy="69122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64" name="Curved Left Arrow 47">
            <a:extLst>
              <a:ext uri="{FF2B5EF4-FFF2-40B4-BE49-F238E27FC236}">
                <a16:creationId xmlns="" xmlns:a16="http://schemas.microsoft.com/office/drawing/2014/main" id="{6C08D917-2231-4438-8721-88383CF5519D}"/>
              </a:ext>
            </a:extLst>
          </p:cNvPr>
          <p:cNvSpPr/>
          <p:nvPr/>
        </p:nvSpPr>
        <p:spPr>
          <a:xfrm>
            <a:off x="6854900" y="4555582"/>
            <a:ext cx="406563" cy="69122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65" name="Curved Left Arrow 48">
            <a:extLst>
              <a:ext uri="{FF2B5EF4-FFF2-40B4-BE49-F238E27FC236}">
                <a16:creationId xmlns="" xmlns:a16="http://schemas.microsoft.com/office/drawing/2014/main" id="{90D2A2FA-EA5E-4FCE-8907-313AFDD74358}"/>
              </a:ext>
            </a:extLst>
          </p:cNvPr>
          <p:cNvSpPr/>
          <p:nvPr/>
        </p:nvSpPr>
        <p:spPr>
          <a:xfrm>
            <a:off x="6897779" y="5164916"/>
            <a:ext cx="406563" cy="691221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66" name="Curved Left Arrow 49">
            <a:extLst>
              <a:ext uri="{FF2B5EF4-FFF2-40B4-BE49-F238E27FC236}">
                <a16:creationId xmlns="" xmlns:a16="http://schemas.microsoft.com/office/drawing/2014/main" id="{2D823BF5-2159-45ED-B14B-207874CE279D}"/>
              </a:ext>
            </a:extLst>
          </p:cNvPr>
          <p:cNvSpPr/>
          <p:nvPr/>
        </p:nvSpPr>
        <p:spPr>
          <a:xfrm>
            <a:off x="6954424" y="6664574"/>
            <a:ext cx="438833" cy="853825"/>
          </a:xfrm>
          <a:prstGeom prst="curvedLef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tx1"/>
              </a:solidFill>
            </a:endParaRPr>
          </a:p>
        </p:txBody>
      </p:sp>
      <p:sp>
        <p:nvSpPr>
          <p:cNvPr id="71" name="Text Box 4">
            <a:extLst>
              <a:ext uri="{FF2B5EF4-FFF2-40B4-BE49-F238E27FC236}">
                <a16:creationId xmlns="" xmlns:a16="http://schemas.microsoft.com/office/drawing/2014/main" id="{6A3DE99B-1432-4DFD-A841-9291E9BFB6F4}"/>
              </a:ext>
            </a:extLst>
          </p:cNvPr>
          <p:cNvSpPr txBox="1"/>
          <p:nvPr/>
        </p:nvSpPr>
        <p:spPr>
          <a:xfrm>
            <a:off x="5194791" y="1185385"/>
            <a:ext cx="69566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  <p:sp>
        <p:nvSpPr>
          <p:cNvPr id="72" name="Text Box 4">
            <a:extLst>
              <a:ext uri="{FF2B5EF4-FFF2-40B4-BE49-F238E27FC236}">
                <a16:creationId xmlns="" xmlns:a16="http://schemas.microsoft.com/office/drawing/2014/main" id="{5732CA69-14C7-449A-A2B0-4F5D55948E51}"/>
              </a:ext>
            </a:extLst>
          </p:cNvPr>
          <p:cNvSpPr txBox="1"/>
          <p:nvPr/>
        </p:nvSpPr>
        <p:spPr>
          <a:xfrm>
            <a:off x="5227403" y="1924146"/>
            <a:ext cx="69566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  <p:sp>
        <p:nvSpPr>
          <p:cNvPr id="73" name="Text Box 4">
            <a:extLst>
              <a:ext uri="{FF2B5EF4-FFF2-40B4-BE49-F238E27FC236}">
                <a16:creationId xmlns="" xmlns:a16="http://schemas.microsoft.com/office/drawing/2014/main" id="{E0A8AF0F-3B9D-4326-ABCD-81B359450FF5}"/>
              </a:ext>
            </a:extLst>
          </p:cNvPr>
          <p:cNvSpPr txBox="1"/>
          <p:nvPr/>
        </p:nvSpPr>
        <p:spPr>
          <a:xfrm>
            <a:off x="5225806" y="2650189"/>
            <a:ext cx="69566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  <p:sp>
        <p:nvSpPr>
          <p:cNvPr id="74" name="Text Box 4">
            <a:extLst>
              <a:ext uri="{FF2B5EF4-FFF2-40B4-BE49-F238E27FC236}">
                <a16:creationId xmlns="" xmlns:a16="http://schemas.microsoft.com/office/drawing/2014/main" id="{20F9F174-E040-4ABE-B50E-DA75A70B5193}"/>
              </a:ext>
            </a:extLst>
          </p:cNvPr>
          <p:cNvSpPr txBox="1"/>
          <p:nvPr/>
        </p:nvSpPr>
        <p:spPr>
          <a:xfrm>
            <a:off x="5226235" y="3386814"/>
            <a:ext cx="69566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  <p:sp>
        <p:nvSpPr>
          <p:cNvPr id="75" name="Text Box 4">
            <a:extLst>
              <a:ext uri="{FF2B5EF4-FFF2-40B4-BE49-F238E27FC236}">
                <a16:creationId xmlns="" xmlns:a16="http://schemas.microsoft.com/office/drawing/2014/main" id="{904854E6-EB31-4C06-A067-F6D299998685}"/>
              </a:ext>
            </a:extLst>
          </p:cNvPr>
          <p:cNvSpPr txBox="1"/>
          <p:nvPr/>
        </p:nvSpPr>
        <p:spPr>
          <a:xfrm>
            <a:off x="5228293" y="4100061"/>
            <a:ext cx="69566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  <p:sp>
        <p:nvSpPr>
          <p:cNvPr id="76" name="Text Box 4">
            <a:extLst>
              <a:ext uri="{FF2B5EF4-FFF2-40B4-BE49-F238E27FC236}">
                <a16:creationId xmlns="" xmlns:a16="http://schemas.microsoft.com/office/drawing/2014/main" id="{E6832BFF-F51E-4488-AD4B-5B8C59FB96CB}"/>
              </a:ext>
            </a:extLst>
          </p:cNvPr>
          <p:cNvSpPr txBox="1"/>
          <p:nvPr/>
        </p:nvSpPr>
        <p:spPr>
          <a:xfrm>
            <a:off x="5232854" y="4857011"/>
            <a:ext cx="69566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  <p:sp>
        <p:nvSpPr>
          <p:cNvPr id="77" name="Text Box 4">
            <a:extLst>
              <a:ext uri="{FF2B5EF4-FFF2-40B4-BE49-F238E27FC236}">
                <a16:creationId xmlns="" xmlns:a16="http://schemas.microsoft.com/office/drawing/2014/main" id="{7A1E4281-56B3-4055-BD08-F25BEBE2322D}"/>
              </a:ext>
            </a:extLst>
          </p:cNvPr>
          <p:cNvSpPr txBox="1"/>
          <p:nvPr/>
        </p:nvSpPr>
        <p:spPr>
          <a:xfrm>
            <a:off x="5223427" y="5579099"/>
            <a:ext cx="69566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  <p:sp>
        <p:nvSpPr>
          <p:cNvPr id="78" name="Text Box 4">
            <a:extLst>
              <a:ext uri="{FF2B5EF4-FFF2-40B4-BE49-F238E27FC236}">
                <a16:creationId xmlns="" xmlns:a16="http://schemas.microsoft.com/office/drawing/2014/main" id="{EA2576E4-A8FC-4101-BDCF-2ACC4B609798}"/>
              </a:ext>
            </a:extLst>
          </p:cNvPr>
          <p:cNvSpPr txBox="1"/>
          <p:nvPr/>
        </p:nvSpPr>
        <p:spPr>
          <a:xfrm>
            <a:off x="5228388" y="6309429"/>
            <a:ext cx="69566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  <p:sp>
        <p:nvSpPr>
          <p:cNvPr id="79" name="Text Box 4">
            <a:extLst>
              <a:ext uri="{FF2B5EF4-FFF2-40B4-BE49-F238E27FC236}">
                <a16:creationId xmlns="" xmlns:a16="http://schemas.microsoft.com/office/drawing/2014/main" id="{A40170DD-E0D3-4876-8D1B-21E71459126F}"/>
              </a:ext>
            </a:extLst>
          </p:cNvPr>
          <p:cNvSpPr txBox="1"/>
          <p:nvPr/>
        </p:nvSpPr>
        <p:spPr>
          <a:xfrm>
            <a:off x="5226521" y="7052209"/>
            <a:ext cx="69566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  <p:sp>
        <p:nvSpPr>
          <p:cNvPr id="80" name="Text Box 4">
            <a:extLst>
              <a:ext uri="{FF2B5EF4-FFF2-40B4-BE49-F238E27FC236}">
                <a16:creationId xmlns="" xmlns:a16="http://schemas.microsoft.com/office/drawing/2014/main" id="{ACC8366A-9270-41B6-AA59-62BC09059917}"/>
              </a:ext>
            </a:extLst>
          </p:cNvPr>
          <p:cNvSpPr txBox="1"/>
          <p:nvPr/>
        </p:nvSpPr>
        <p:spPr>
          <a:xfrm>
            <a:off x="5223742" y="7776827"/>
            <a:ext cx="69566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/>
            <a:r>
              <a:rPr lang="en-US" sz="4800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</a:t>
            </a:r>
          </a:p>
        </p:txBody>
      </p:sp>
      <p:sp>
        <p:nvSpPr>
          <p:cNvPr id="81" name="Text Box 3">
            <a:extLst>
              <a:ext uri="{FF2B5EF4-FFF2-40B4-BE49-F238E27FC236}">
                <a16:creationId xmlns="" xmlns:a16="http://schemas.microsoft.com/office/drawing/2014/main" id="{6DD6D85D-C2FC-4EF6-A080-A0498A9597DC}"/>
              </a:ext>
            </a:extLst>
          </p:cNvPr>
          <p:cNvSpPr txBox="1"/>
          <p:nvPr/>
        </p:nvSpPr>
        <p:spPr>
          <a:xfrm>
            <a:off x="9025205" y="3408624"/>
            <a:ext cx="7064417" cy="2008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50000"/>
              </a:schemeClr>
            </a:solidFill>
            <a:prstDash val="dash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81282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3" b="1" dirty="0" err="1">
                <a:latin typeface="Baloo 2" pitchFamily="2" charset="0"/>
                <a:cs typeface="Baloo 2" pitchFamily="2" charset="0"/>
              </a:rPr>
              <a:t>Trong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 err="1">
                <a:latin typeface="Baloo 2" pitchFamily="2" charset="0"/>
                <a:cs typeface="Baloo 2" pitchFamily="2" charset="0"/>
              </a:rPr>
              <a:t>bảng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chia 8, </a:t>
            </a:r>
            <a:r>
              <a:rPr lang="en-US" sz="3733" b="1" dirty="0" err="1">
                <a:latin typeface="Baloo 2" pitchFamily="2" charset="0"/>
                <a:cs typeface="Baloo 2" pitchFamily="2" charset="0"/>
              </a:rPr>
              <a:t>khi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 err="1">
                <a:latin typeface="Baloo 2" pitchFamily="2" charset="0"/>
                <a:cs typeface="Baloo 2" pitchFamily="2" charset="0"/>
              </a:rPr>
              <a:t>số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 err="1">
                <a:latin typeface="Baloo 2" pitchFamily="2" charset="0"/>
                <a:cs typeface="Baloo 2" pitchFamily="2" charset="0"/>
              </a:rPr>
              <a:t>bị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chia </a:t>
            </a:r>
            <a:r>
              <a:rPr lang="en-US" sz="3733" b="1" dirty="0" err="1">
                <a:latin typeface="Baloo 2" pitchFamily="2" charset="0"/>
                <a:cs typeface="Baloo 2" pitchFamily="2" charset="0"/>
              </a:rPr>
              <a:t>tăng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 err="1">
                <a:latin typeface="Baloo 2" pitchFamily="2" charset="0"/>
                <a:cs typeface="Baloo 2" pitchFamily="2" charset="0"/>
              </a:rPr>
              <a:t>lên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8 </a:t>
            </a:r>
            <a:r>
              <a:rPr lang="en-US" sz="3733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7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 err="1">
                <a:latin typeface="Baloo 2" pitchFamily="2" charset="0"/>
                <a:cs typeface="Baloo 2" pitchFamily="2" charset="0"/>
              </a:rPr>
              <a:t>thì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 err="1">
                <a:latin typeface="Baloo 2" pitchFamily="2" charset="0"/>
                <a:cs typeface="Baloo 2" pitchFamily="2" charset="0"/>
              </a:rPr>
              <a:t>thương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 err="1">
                <a:latin typeface="Baloo 2" pitchFamily="2" charset="0"/>
                <a:cs typeface="Baloo 2" pitchFamily="2" charset="0"/>
              </a:rPr>
              <a:t>tăng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 err="1">
                <a:latin typeface="Baloo 2" pitchFamily="2" charset="0"/>
                <a:cs typeface="Baloo 2" pitchFamily="2" charset="0"/>
              </a:rPr>
              <a:t>lên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1 </a:t>
            </a:r>
            <a:r>
              <a:rPr lang="en-US" sz="3733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đơn</a:t>
            </a:r>
            <a:r>
              <a:rPr lang="en-US" sz="3733" b="1" dirty="0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 </a:t>
            </a:r>
            <a:r>
              <a:rPr lang="en-US" sz="3733" b="1" dirty="0" err="1">
                <a:solidFill>
                  <a:srgbClr val="FF0000"/>
                </a:solidFill>
                <a:latin typeface="Baloo 2" pitchFamily="2" charset="0"/>
                <a:cs typeface="Baloo 2" pitchFamily="2" charset="0"/>
              </a:rPr>
              <a:t>vị</a:t>
            </a:r>
            <a:r>
              <a:rPr lang="en-US" sz="3733" b="1" dirty="0">
                <a:latin typeface="Baloo 2" pitchFamily="2" charset="0"/>
                <a:cs typeface="Baloo 2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065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3" grpId="0" animBg="1"/>
      <p:bldP spid="54" grpId="0"/>
      <p:bldP spid="55" grpId="0" animBg="1"/>
      <p:bldP spid="56" grpId="0"/>
      <p:bldP spid="57" grpId="0" animBg="1"/>
      <p:bldP spid="58" grpId="0"/>
      <p:bldP spid="59" grpId="0" animBg="1"/>
      <p:bldP spid="61" grpId="0" animBg="1"/>
      <p:bldP spid="63" grpId="0" animBg="1"/>
      <p:bldP spid="64" grpId="0" animBg="1"/>
      <p:bldP spid="65" grpId="0" animBg="1"/>
      <p:bldP spid="66" grpId="0" animBg="1"/>
      <p:bldP spid="8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635</Words>
  <Application>Microsoft Office PowerPoint</Application>
  <PresentationFormat>Custom</PresentationFormat>
  <Paragraphs>239</Paragraphs>
  <Slides>23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Arial-Rounded</vt:lpstr>
      <vt:lpstr>AvantGarde</vt:lpstr>
      <vt:lpstr>Baloo 2</vt:lpstr>
      <vt:lpstr>Calibri</vt:lpstr>
      <vt:lpstr>等线</vt:lpstr>
      <vt:lpstr>HP001 4 hàng</vt:lpstr>
      <vt:lpstr>Roboto</vt:lpstr>
      <vt:lpstr>SVN-Poky's</vt:lpstr>
      <vt:lpstr>SVN-Ziclets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ASSUS</cp:lastModifiedBy>
  <cp:revision>267</cp:revision>
  <dcterms:created xsi:type="dcterms:W3CDTF">2022-07-10T01:37:20Z</dcterms:created>
  <dcterms:modified xsi:type="dcterms:W3CDTF">2023-02-03T05:30:22Z</dcterms:modified>
</cp:coreProperties>
</file>