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9" r:id="rId2"/>
    <p:sldMasterId id="2147483708" r:id="rId3"/>
    <p:sldMasterId id="2147483715" r:id="rId4"/>
  </p:sldMasterIdLst>
  <p:notesMasterIdLst>
    <p:notesMasterId r:id="rId29"/>
  </p:notesMasterIdLst>
  <p:sldIdLst>
    <p:sldId id="301" r:id="rId5"/>
    <p:sldId id="463" r:id="rId6"/>
    <p:sldId id="450" r:id="rId7"/>
    <p:sldId id="452" r:id="rId8"/>
    <p:sldId id="451" r:id="rId9"/>
    <p:sldId id="453" r:id="rId10"/>
    <p:sldId id="454" r:id="rId11"/>
    <p:sldId id="455" r:id="rId12"/>
    <p:sldId id="444" r:id="rId13"/>
    <p:sldId id="456" r:id="rId14"/>
    <p:sldId id="457" r:id="rId15"/>
    <p:sldId id="458" r:id="rId16"/>
    <p:sldId id="376" r:id="rId17"/>
    <p:sldId id="459" r:id="rId18"/>
    <p:sldId id="460" r:id="rId19"/>
    <p:sldId id="382" r:id="rId20"/>
    <p:sldId id="295" r:id="rId21"/>
    <p:sldId id="461" r:id="rId22"/>
    <p:sldId id="466" r:id="rId23"/>
    <p:sldId id="296" r:id="rId24"/>
    <p:sldId id="383" r:id="rId25"/>
    <p:sldId id="462" r:id="rId26"/>
    <p:sldId id="464" r:id="rId27"/>
    <p:sldId id="4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50"/>
    <a:srgbClr val="C39EFE"/>
    <a:srgbClr val="FFFFFF"/>
    <a:srgbClr val="6AD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4" autoAdjust="0"/>
    <p:restoredTop sz="82562" autoAdjust="0"/>
  </p:normalViewPr>
  <p:slideViewPr>
    <p:cSldViewPr showGuides="1">
      <p:cViewPr varScale="1">
        <p:scale>
          <a:sx n="60" d="100"/>
          <a:sy n="60" d="100"/>
        </p:scale>
        <p:origin x="-115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5798F-544B-4C61-981F-439F7E6BDFB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79265-5BF1-4CC0-8A88-6EB782B42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6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79265-5BF1-4CC0-8A88-6EB782B42C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79265-5BF1-4CC0-8A88-6EB782B42C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3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90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76900-2D7D-4DBD-AC57-10D8F0E6C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2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76900-2D7D-4DBD-AC57-10D8F0E6C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23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76900-2D7D-4DBD-AC57-10D8F0E6C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23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79265-5BF1-4CC0-8A88-6EB782B42C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79265-5BF1-4CC0-8A88-6EB782B42C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70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2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1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6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75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9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3"/>
            <a:ext cx="12192306" cy="685782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81233" y="172997"/>
            <a:ext cx="11862487" cy="6524367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marL="0" marR="0" lvl="0" indent="0" algn="ctr" defTabSz="6090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5269949"/>
            <a:ext cx="1588053" cy="1588053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1233" y="172997"/>
            <a:ext cx="1145411" cy="93734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32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69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4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816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8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6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80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05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7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2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EB5085E-DC81-4892-B8AA-A9C300C3DD8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7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DA113EF-4757-4333-8229-2DEA8039E0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2BA123-7A8A-4D82-B27F-19BB4E9CAD4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C6963-1BCE-4AA7-9EEA-610ABB812D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96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63" r:id="rId12"/>
    <p:sldLayoutId id="21474837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D6C5F53-2D91-4509-8505-6727A0F06E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79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B3A5481-BABC-46F6-8936-9D764E7AADF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3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6.wdp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6.wdp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png"/><Relationship Id="rId12" Type="http://schemas.openxmlformats.org/officeDocument/2006/relationships/image" Target="../media/image34.jpg"/><Relationship Id="rId2" Type="http://schemas.openxmlformats.org/officeDocument/2006/relationships/audio" Target="../media/media7.mp3"/><Relationship Id="rId16" Type="http://schemas.microsoft.com/office/2007/relationships/hdphoto" Target="../media/hdphoto7.wdp"/><Relationship Id="rId1" Type="http://schemas.microsoft.com/office/2007/relationships/media" Target="../media/media7.mp3"/><Relationship Id="rId6" Type="http://schemas.microsoft.com/office/2007/relationships/hdphoto" Target="../media/hdphoto6.wdp"/><Relationship Id="rId11" Type="http://schemas.openxmlformats.org/officeDocument/2006/relationships/image" Target="../media/image38.gif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8.wdp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5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FEB5F6-B3F2-462E-84A4-47B9F5C46D4F}"/>
              </a:ext>
            </a:extLst>
          </p:cNvPr>
          <p:cNvSpPr txBox="1"/>
          <p:nvPr/>
        </p:nvSpPr>
        <p:spPr>
          <a:xfrm>
            <a:off x="723900" y="238282"/>
            <a:ext cx="10744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</a:t>
            </a:r>
            <a:r>
              <a:rPr lang="en-US" sz="320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TRÌ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VĨNH QUỲNH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770D58-0EFC-4DF3-80CC-D3D38321F9B5}"/>
              </a:ext>
            </a:extLst>
          </p:cNvPr>
          <p:cNvSpPr txBox="1"/>
          <p:nvPr/>
        </p:nvSpPr>
        <p:spPr>
          <a:xfrm>
            <a:off x="689264" y="2223116"/>
            <a:ext cx="107442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BÀI: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 CHIA 9 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EAAA97-10F8-4BCA-BDEA-7A2B6F480E8A}"/>
              </a:ext>
            </a:extLst>
          </p:cNvPr>
          <p:cNvSpPr txBox="1"/>
          <p:nvPr/>
        </p:nvSpPr>
        <p:spPr>
          <a:xfrm>
            <a:off x="689264" y="5609303"/>
            <a:ext cx="10744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6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26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D2467D-4805-442D-A235-DB83DC5FBC79}"/>
              </a:ext>
            </a:extLst>
          </p:cNvPr>
          <p:cNvSpPr txBox="1"/>
          <p:nvPr/>
        </p:nvSpPr>
        <p:spPr>
          <a:xfrm>
            <a:off x="783474" y="4408330"/>
            <a:ext cx="10744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B07B875-C2C5-4673-BB62-DFDB8EF17F94}"/>
              </a:ext>
            </a:extLst>
          </p:cNvPr>
          <p:cNvCxnSpPr/>
          <p:nvPr/>
        </p:nvCxnSpPr>
        <p:spPr>
          <a:xfrm>
            <a:off x="4457700" y="1447800"/>
            <a:ext cx="3276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2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056880" y="99143"/>
            <a:ext cx="2203842" cy="33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667292" y="912692"/>
            <a:ext cx="2002130" cy="872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085" y="3335308"/>
            <a:ext cx="11647126" cy="34815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lIns="68516" tIns="34258" rIns="68516" bIns="34258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476" indent="-285476" algn="just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476" indent="-285476" algn="just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8704E-7C9A-45D9-9EF9-BEAA04C2DAB9}"/>
              </a:ext>
            </a:extLst>
          </p:cNvPr>
          <p:cNvSpPr txBox="1"/>
          <p:nvPr/>
        </p:nvSpPr>
        <p:spPr>
          <a:xfrm>
            <a:off x="3920191" y="637861"/>
            <a:ext cx="4351618" cy="504404"/>
          </a:xfrm>
          <a:prstGeom prst="rect">
            <a:avLst/>
          </a:prstGeom>
          <a:noFill/>
        </p:spPr>
        <p:txBody>
          <a:bodyPr spcFirstLastPara="1" wrap="square" lIns="91306" tIns="45653" rIns="91306" bIns="45653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609046">
              <a:defRPr/>
            </a:pP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việc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nhóm</a:t>
            </a:r>
            <a:r>
              <a:rPr lang="en-US" sz="8800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8800" b="1" dirty="0" smtClean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4</a:t>
            </a:r>
            <a:endParaRPr lang="en-US" sz="8800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2C1E40-BAD0-43BC-A35F-D73893DE4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47440" b="47294"/>
          <a:stretch/>
        </p:blipFill>
        <p:spPr>
          <a:xfrm>
            <a:off x="3920191" y="889611"/>
            <a:ext cx="4739767" cy="22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53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31F9AF2C-6D44-4D10-C895-97FD572BA5E8}"/>
              </a:ext>
            </a:extLst>
          </p:cNvPr>
          <p:cNvGrpSpPr/>
          <p:nvPr/>
        </p:nvGrpSpPr>
        <p:grpSpPr>
          <a:xfrm>
            <a:off x="901944" y="1028700"/>
            <a:ext cx="6083376" cy="3943350"/>
            <a:chOff x="1585119" y="1371600"/>
            <a:chExt cx="7740465" cy="525780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xmlns="" id="{7FE67979-9729-F215-7133-55056F1BBDF8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93641F82-6B28-CA40-4A12-A9A7F61CA140}"/>
                </a:ext>
              </a:extLst>
            </p:cNvPr>
            <p:cNvSpPr txBox="1"/>
            <p:nvPr/>
          </p:nvSpPr>
          <p:spPr>
            <a:xfrm>
              <a:off x="2042319" y="1371600"/>
              <a:ext cx="7283265" cy="510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BẢNG CHIA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endPara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1		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54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6</a:t>
              </a:r>
            </a:p>
            <a:p>
              <a:pPr>
                <a:lnSpc>
                  <a:spcPct val="150000"/>
                </a:lnSpc>
              </a:pP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r>
                <a:rPr lang="vi-VN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8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2		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63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7</a:t>
              </a:r>
            </a:p>
            <a:p>
              <a:pPr>
                <a:lnSpc>
                  <a:spcPct val="150000"/>
                </a:lnSpc>
              </a:pP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7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3		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72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8</a:t>
              </a:r>
            </a:p>
            <a:p>
              <a:pPr>
                <a:lnSpc>
                  <a:spcPct val="150000"/>
                </a:lnSpc>
              </a:pP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4		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81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9</a:t>
              </a:r>
            </a:p>
            <a:p>
              <a:pPr>
                <a:lnSpc>
                  <a:spcPct val="150000"/>
                </a:lnSpc>
              </a:pP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r>
                <a:rPr lang="vi-VN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5		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0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: </a:t>
              </a:r>
              <a:r>
                <a:rPr lang="vi-VN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r>
                <a:rPr lang="en-US" sz="27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= 10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BFB8E3F-A69E-82A3-B1FE-E4796418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976" y="2485316"/>
            <a:ext cx="3276605" cy="3543503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D1C6957-C25C-437F-DEE8-E81DEE3F9A42}"/>
              </a:ext>
            </a:extLst>
          </p:cNvPr>
          <p:cNvGrpSpPr/>
          <p:nvPr/>
        </p:nvGrpSpPr>
        <p:grpSpPr>
          <a:xfrm>
            <a:off x="7798085" y="1000733"/>
            <a:ext cx="4052505" cy="1600200"/>
            <a:chOff x="10410647" y="1334311"/>
            <a:chExt cx="5410200" cy="2133600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:a16="http://schemas.microsoft.com/office/drawing/2014/main" xmlns="" id="{EDAC1490-3578-AA05-C85B-744961308FD8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18BC9EBD-8522-B70B-A571-2ECEC2223B08}"/>
                </a:ext>
              </a:extLst>
            </p:cNvPr>
            <p:cNvSpPr txBox="1"/>
            <p:nvPr/>
          </p:nvSpPr>
          <p:spPr>
            <a:xfrm>
              <a:off x="10562415" y="1919915"/>
              <a:ext cx="517363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Đây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là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bảng</a:t>
              </a:r>
              <a:r>
                <a:rPr lang="en-US" sz="2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chia </a:t>
              </a:r>
              <a:r>
                <a:rPr lang="en-US" sz="27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endPara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8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62060" y="-46724"/>
            <a:ext cx="12203953" cy="6858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43667" y="5664202"/>
            <a:ext cx="12305917" cy="1177713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" y="6215380"/>
            <a:ext cx="4042358" cy="6438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02" y="6172200"/>
            <a:ext cx="4042358" cy="6438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03365" y="-27135"/>
            <a:ext cx="3267583" cy="684755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40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0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</a:t>
            </a:r>
            <a:r>
              <a:rPr lang="en-US" sz="40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0" name="Rectangle: Rounded Corners 1"/>
          <p:cNvSpPr/>
          <p:nvPr/>
        </p:nvSpPr>
        <p:spPr>
          <a:xfrm>
            <a:off x="2940517" y="963871"/>
            <a:ext cx="595721" cy="54123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16" tIns="34258" rIns="68516" bIns="34258" rtlCol="0" anchor="ctr"/>
          <a:lstStyle/>
          <a:p>
            <a:pPr algn="ctr" defTabSz="609046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1" name="Rectangle: Rounded Corners 1"/>
          <p:cNvSpPr/>
          <p:nvPr/>
        </p:nvSpPr>
        <p:spPr>
          <a:xfrm>
            <a:off x="4657868" y="898578"/>
            <a:ext cx="681548" cy="54457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16" tIns="34258" rIns="68516" bIns="34258" rtlCol="0" anchor="ctr"/>
          <a:lstStyle/>
          <a:p>
            <a:pPr algn="ctr" defTabSz="609046"/>
            <a:endParaRPr lang="en-US" sz="36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42" y="4176823"/>
            <a:ext cx="1992847" cy="1995377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66984" y="898634"/>
            <a:ext cx="2711382" cy="560922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1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18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2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27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3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36 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9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4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45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5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54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6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63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7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72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8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81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 </a:t>
            </a:r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9</a:t>
            </a:r>
          </a:p>
          <a:p>
            <a:pPr defTabSz="609046"/>
            <a:r>
              <a:rPr lang="en-US" sz="3600" b="1" dirty="0" smtClean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90:   9 = </a:t>
            </a:r>
            <a:r>
              <a:rPr lang="en-US" sz="36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10</a:t>
            </a:r>
          </a:p>
        </p:txBody>
      </p:sp>
      <p:sp>
        <p:nvSpPr>
          <p:cNvPr id="35" name="Curved Left Arrow 15">
            <a:extLst>
              <a:ext uri="{FF2B5EF4-FFF2-40B4-BE49-F238E27FC236}">
                <a16:creationId xmlns="" xmlns:a16="http://schemas.microsoft.com/office/drawing/2014/main" id="{CDF4DA54-80AD-43FD-B1E5-B662B657F846}"/>
              </a:ext>
            </a:extLst>
          </p:cNvPr>
          <p:cNvSpPr/>
          <p:nvPr/>
        </p:nvSpPr>
        <p:spPr>
          <a:xfrm flipH="1">
            <a:off x="2566075" y="1064087"/>
            <a:ext cx="320631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8605CAD-AF5C-4365-A400-8A51A1435D10}"/>
              </a:ext>
            </a:extLst>
          </p:cNvPr>
          <p:cNvSpPr txBox="1"/>
          <p:nvPr/>
        </p:nvSpPr>
        <p:spPr>
          <a:xfrm>
            <a:off x="1745166" y="1064086"/>
            <a:ext cx="1036331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7" name="Curved Left Arrow 21">
            <a:extLst>
              <a:ext uri="{FF2B5EF4-FFF2-40B4-BE49-F238E27FC236}">
                <a16:creationId xmlns="" xmlns:a16="http://schemas.microsoft.com/office/drawing/2014/main" id="{8D8C897D-B66D-4440-B8DA-0A7D57E360B9}"/>
              </a:ext>
            </a:extLst>
          </p:cNvPr>
          <p:cNvSpPr/>
          <p:nvPr/>
        </p:nvSpPr>
        <p:spPr>
          <a:xfrm flipH="1">
            <a:off x="2468101" y="1668170"/>
            <a:ext cx="320631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B9E980-DD89-461F-8125-65338C84C1B7}"/>
              </a:ext>
            </a:extLst>
          </p:cNvPr>
          <p:cNvSpPr txBox="1"/>
          <p:nvPr/>
        </p:nvSpPr>
        <p:spPr>
          <a:xfrm>
            <a:off x="1725748" y="1687834"/>
            <a:ext cx="952500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9" name="Curved Left Arrow 27">
            <a:extLst>
              <a:ext uri="{FF2B5EF4-FFF2-40B4-BE49-F238E27FC236}">
                <a16:creationId xmlns="" xmlns:a16="http://schemas.microsoft.com/office/drawing/2014/main" id="{76BFB033-51CC-4CF8-9B09-3AD06239AA57}"/>
              </a:ext>
            </a:extLst>
          </p:cNvPr>
          <p:cNvSpPr/>
          <p:nvPr/>
        </p:nvSpPr>
        <p:spPr>
          <a:xfrm flipH="1">
            <a:off x="2393610" y="2281586"/>
            <a:ext cx="395123" cy="643767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47A60E3-154C-4A20-961D-6B70737031A2}"/>
              </a:ext>
            </a:extLst>
          </p:cNvPr>
          <p:cNvSpPr txBox="1"/>
          <p:nvPr/>
        </p:nvSpPr>
        <p:spPr>
          <a:xfrm>
            <a:off x="1690534" y="2294858"/>
            <a:ext cx="1021316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1" name="Curved Left Arrow 33">
            <a:extLst>
              <a:ext uri="{FF2B5EF4-FFF2-40B4-BE49-F238E27FC236}">
                <a16:creationId xmlns="" xmlns:a16="http://schemas.microsoft.com/office/drawing/2014/main" id="{DB50DE37-BF42-4854-AABA-883776BAF43E}"/>
              </a:ext>
            </a:extLst>
          </p:cNvPr>
          <p:cNvSpPr/>
          <p:nvPr/>
        </p:nvSpPr>
        <p:spPr>
          <a:xfrm flipH="1">
            <a:off x="2402500" y="2855101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4" name="Curved Left Arrow 37">
            <a:extLst>
              <a:ext uri="{FF2B5EF4-FFF2-40B4-BE49-F238E27FC236}">
                <a16:creationId xmlns="" xmlns:a16="http://schemas.microsoft.com/office/drawing/2014/main" id="{16A1B6FB-3093-4077-8699-9216C8890850}"/>
              </a:ext>
            </a:extLst>
          </p:cNvPr>
          <p:cNvSpPr/>
          <p:nvPr/>
        </p:nvSpPr>
        <p:spPr>
          <a:xfrm flipH="1">
            <a:off x="2355410" y="3382276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5" name="Curved Left Arrow 38">
            <a:extLst>
              <a:ext uri="{FF2B5EF4-FFF2-40B4-BE49-F238E27FC236}">
                <a16:creationId xmlns="" xmlns:a16="http://schemas.microsoft.com/office/drawing/2014/main" id="{3E2ED679-98AA-4B22-8517-E689D8071D16}"/>
              </a:ext>
            </a:extLst>
          </p:cNvPr>
          <p:cNvSpPr/>
          <p:nvPr/>
        </p:nvSpPr>
        <p:spPr>
          <a:xfrm flipH="1">
            <a:off x="2339424" y="3928896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6" name="Curved Left Arrow 39">
            <a:extLst>
              <a:ext uri="{FF2B5EF4-FFF2-40B4-BE49-F238E27FC236}">
                <a16:creationId xmlns="" xmlns:a16="http://schemas.microsoft.com/office/drawing/2014/main" id="{4F1188A3-D281-4FBE-8D2C-CAC96E0FCA8B}"/>
              </a:ext>
            </a:extLst>
          </p:cNvPr>
          <p:cNvSpPr/>
          <p:nvPr/>
        </p:nvSpPr>
        <p:spPr>
          <a:xfrm flipH="1">
            <a:off x="2317257" y="4475596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7" name="Curved Left Arrow 40">
            <a:extLst>
              <a:ext uri="{FF2B5EF4-FFF2-40B4-BE49-F238E27FC236}">
                <a16:creationId xmlns="" xmlns:a16="http://schemas.microsoft.com/office/drawing/2014/main" id="{B276D242-AAD3-48D4-932B-8748D14196FA}"/>
              </a:ext>
            </a:extLst>
          </p:cNvPr>
          <p:cNvSpPr/>
          <p:nvPr/>
        </p:nvSpPr>
        <p:spPr>
          <a:xfrm flipH="1">
            <a:off x="2297182" y="5040138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48" name="Curved Left Arrow 41">
            <a:extLst>
              <a:ext uri="{FF2B5EF4-FFF2-40B4-BE49-F238E27FC236}">
                <a16:creationId xmlns="" xmlns:a16="http://schemas.microsoft.com/office/drawing/2014/main" id="{DFEBDB26-0345-42B7-90F9-DC4039048333}"/>
              </a:ext>
            </a:extLst>
          </p:cNvPr>
          <p:cNvSpPr/>
          <p:nvPr/>
        </p:nvSpPr>
        <p:spPr>
          <a:xfrm flipH="1">
            <a:off x="2263259" y="5603233"/>
            <a:ext cx="334840" cy="56309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53" name="Curved Left Arrow 2">
            <a:extLst>
              <a:ext uri="{FF2B5EF4-FFF2-40B4-BE49-F238E27FC236}">
                <a16:creationId xmlns="" xmlns:a16="http://schemas.microsoft.com/office/drawing/2014/main" id="{82AEA35C-58EA-4B5C-925F-50FB38E10401}"/>
              </a:ext>
            </a:extLst>
          </p:cNvPr>
          <p:cNvSpPr/>
          <p:nvPr/>
        </p:nvSpPr>
        <p:spPr>
          <a:xfrm>
            <a:off x="5085125" y="1064087"/>
            <a:ext cx="320631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67FC032-D86F-4E91-BA83-CD39BB807AC2}"/>
              </a:ext>
            </a:extLst>
          </p:cNvPr>
          <p:cNvSpPr txBox="1"/>
          <p:nvPr/>
        </p:nvSpPr>
        <p:spPr>
          <a:xfrm>
            <a:off x="5469707" y="1156792"/>
            <a:ext cx="1009757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5" name="Curved Left Arrow 17">
            <a:extLst>
              <a:ext uri="{FF2B5EF4-FFF2-40B4-BE49-F238E27FC236}">
                <a16:creationId xmlns="" xmlns:a16="http://schemas.microsoft.com/office/drawing/2014/main" id="{79406CA5-2A1B-4F1C-AFEF-5FBA8D2C12E2}"/>
              </a:ext>
            </a:extLst>
          </p:cNvPr>
          <p:cNvSpPr/>
          <p:nvPr/>
        </p:nvSpPr>
        <p:spPr>
          <a:xfrm>
            <a:off x="5111831" y="1730297"/>
            <a:ext cx="320631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D7503BD-DB7E-41E8-A973-C00F28123EF4}"/>
              </a:ext>
            </a:extLst>
          </p:cNvPr>
          <p:cNvSpPr txBox="1"/>
          <p:nvPr/>
        </p:nvSpPr>
        <p:spPr>
          <a:xfrm>
            <a:off x="5502216" y="1705415"/>
            <a:ext cx="977248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7" name="Curved Left Arrow 25">
            <a:extLst>
              <a:ext uri="{FF2B5EF4-FFF2-40B4-BE49-F238E27FC236}">
                <a16:creationId xmlns="" xmlns:a16="http://schemas.microsoft.com/office/drawing/2014/main" id="{C6B83470-2A0F-47EB-B386-241757D69483}"/>
              </a:ext>
            </a:extLst>
          </p:cNvPr>
          <p:cNvSpPr/>
          <p:nvPr/>
        </p:nvSpPr>
        <p:spPr>
          <a:xfrm>
            <a:off x="5096153" y="2362106"/>
            <a:ext cx="336310" cy="5533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3E73734-F902-4AE1-A540-D5DDC034D274}"/>
              </a:ext>
            </a:extLst>
          </p:cNvPr>
          <p:cNvSpPr txBox="1"/>
          <p:nvPr/>
        </p:nvSpPr>
        <p:spPr>
          <a:xfrm>
            <a:off x="5512531" y="2268188"/>
            <a:ext cx="929776" cy="500090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9" name="Curved Left Arrow 29">
            <a:extLst>
              <a:ext uri="{FF2B5EF4-FFF2-40B4-BE49-F238E27FC236}">
                <a16:creationId xmlns="" xmlns:a16="http://schemas.microsoft.com/office/drawing/2014/main" id="{4CF30DDB-9916-4D7C-A9C7-981B2EFBF726}"/>
              </a:ext>
            </a:extLst>
          </p:cNvPr>
          <p:cNvSpPr/>
          <p:nvPr/>
        </p:nvSpPr>
        <p:spPr>
          <a:xfrm>
            <a:off x="5173099" y="4388646"/>
            <a:ext cx="291887" cy="61606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61" name="Curved Left Arrow 31">
            <a:extLst>
              <a:ext uri="{FF2B5EF4-FFF2-40B4-BE49-F238E27FC236}">
                <a16:creationId xmlns="" xmlns:a16="http://schemas.microsoft.com/office/drawing/2014/main" id="{72BD5186-9AD9-4D32-86A2-D500FBD377D0}"/>
              </a:ext>
            </a:extLst>
          </p:cNvPr>
          <p:cNvSpPr/>
          <p:nvPr/>
        </p:nvSpPr>
        <p:spPr>
          <a:xfrm>
            <a:off x="5201720" y="5635814"/>
            <a:ext cx="320631" cy="69233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63" name="Curved Left Arrow 46">
            <a:extLst>
              <a:ext uri="{FF2B5EF4-FFF2-40B4-BE49-F238E27FC236}">
                <a16:creationId xmlns="" xmlns:a16="http://schemas.microsoft.com/office/drawing/2014/main" id="{872464C4-06D4-4E22-8DB6-4AD328684D06}"/>
              </a:ext>
            </a:extLst>
          </p:cNvPr>
          <p:cNvSpPr/>
          <p:nvPr/>
        </p:nvSpPr>
        <p:spPr>
          <a:xfrm>
            <a:off x="5127926" y="2925354"/>
            <a:ext cx="304536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64" name="Curved Left Arrow 47">
            <a:extLst>
              <a:ext uri="{FF2B5EF4-FFF2-40B4-BE49-F238E27FC236}">
                <a16:creationId xmlns="" xmlns:a16="http://schemas.microsoft.com/office/drawing/2014/main" id="{6C08D917-2231-4438-8721-88383CF5519D}"/>
              </a:ext>
            </a:extLst>
          </p:cNvPr>
          <p:cNvSpPr/>
          <p:nvPr/>
        </p:nvSpPr>
        <p:spPr>
          <a:xfrm>
            <a:off x="5134656" y="3416687"/>
            <a:ext cx="304536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65" name="Curved Left Arrow 48">
            <a:extLst>
              <a:ext uri="{FF2B5EF4-FFF2-40B4-BE49-F238E27FC236}">
                <a16:creationId xmlns="" xmlns:a16="http://schemas.microsoft.com/office/drawing/2014/main" id="{90D2A2FA-EA5E-4FCE-8907-313AFDD74358}"/>
              </a:ext>
            </a:extLst>
          </p:cNvPr>
          <p:cNvSpPr/>
          <p:nvPr/>
        </p:nvSpPr>
        <p:spPr>
          <a:xfrm>
            <a:off x="5166775" y="3873687"/>
            <a:ext cx="304536" cy="51841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66" name="Curved Left Arrow 49">
            <a:extLst>
              <a:ext uri="{FF2B5EF4-FFF2-40B4-BE49-F238E27FC236}">
                <a16:creationId xmlns="" xmlns:a16="http://schemas.microsoft.com/office/drawing/2014/main" id="{2D823BF5-2159-45ED-B14B-207874CE279D}"/>
              </a:ext>
            </a:extLst>
          </p:cNvPr>
          <p:cNvSpPr/>
          <p:nvPr/>
        </p:nvSpPr>
        <p:spPr>
          <a:xfrm>
            <a:off x="5209205" y="4998431"/>
            <a:ext cx="328707" cy="640369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 sz="2900">
              <a:solidFill>
                <a:schemeClr val="tx1"/>
              </a:solidFill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="" xmlns:a16="http://schemas.microsoft.com/office/drawing/2014/main" id="{6A3DE99B-1432-4DFD-A841-9291E9BFB6F4}"/>
              </a:ext>
            </a:extLst>
          </p:cNvPr>
          <p:cNvSpPr txBox="1"/>
          <p:nvPr/>
        </p:nvSpPr>
        <p:spPr>
          <a:xfrm>
            <a:off x="3870002" y="889039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="" xmlns:a16="http://schemas.microsoft.com/office/drawing/2014/main" id="{5732CA69-14C7-449A-A2B0-4F5D55948E51}"/>
              </a:ext>
            </a:extLst>
          </p:cNvPr>
          <p:cNvSpPr txBox="1"/>
          <p:nvPr/>
        </p:nvSpPr>
        <p:spPr>
          <a:xfrm>
            <a:off x="3894430" y="1443110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3" name="Text Box 4">
            <a:extLst>
              <a:ext uri="{FF2B5EF4-FFF2-40B4-BE49-F238E27FC236}">
                <a16:creationId xmlns="" xmlns:a16="http://schemas.microsoft.com/office/drawing/2014/main" id="{E0A8AF0F-3B9D-4326-ABCD-81B359450FF5}"/>
              </a:ext>
            </a:extLst>
          </p:cNvPr>
          <p:cNvSpPr txBox="1"/>
          <p:nvPr/>
        </p:nvSpPr>
        <p:spPr>
          <a:xfrm>
            <a:off x="3893234" y="1987642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4" name="Text Box 4">
            <a:extLst>
              <a:ext uri="{FF2B5EF4-FFF2-40B4-BE49-F238E27FC236}">
                <a16:creationId xmlns="" xmlns:a16="http://schemas.microsoft.com/office/drawing/2014/main" id="{20F9F174-E040-4ABE-B50E-DA75A70B5193}"/>
              </a:ext>
            </a:extLst>
          </p:cNvPr>
          <p:cNvSpPr txBox="1"/>
          <p:nvPr/>
        </p:nvSpPr>
        <p:spPr>
          <a:xfrm>
            <a:off x="3893555" y="2540111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="" xmlns:a16="http://schemas.microsoft.com/office/drawing/2014/main" id="{904854E6-EB31-4C06-A067-F6D299998685}"/>
              </a:ext>
            </a:extLst>
          </p:cNvPr>
          <p:cNvSpPr txBox="1"/>
          <p:nvPr/>
        </p:nvSpPr>
        <p:spPr>
          <a:xfrm>
            <a:off x="3895097" y="3075046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6" name="Text Box 4">
            <a:extLst>
              <a:ext uri="{FF2B5EF4-FFF2-40B4-BE49-F238E27FC236}">
                <a16:creationId xmlns="" xmlns:a16="http://schemas.microsoft.com/office/drawing/2014/main" id="{E6832BFF-F51E-4488-AD4B-5B8C59FB96CB}"/>
              </a:ext>
            </a:extLst>
          </p:cNvPr>
          <p:cNvSpPr txBox="1"/>
          <p:nvPr/>
        </p:nvSpPr>
        <p:spPr>
          <a:xfrm>
            <a:off x="3898513" y="3642759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7" name="Text Box 4">
            <a:extLst>
              <a:ext uri="{FF2B5EF4-FFF2-40B4-BE49-F238E27FC236}">
                <a16:creationId xmlns="" xmlns:a16="http://schemas.microsoft.com/office/drawing/2014/main" id="{7A1E4281-56B3-4055-BD08-F25BEBE2322D}"/>
              </a:ext>
            </a:extLst>
          </p:cNvPr>
          <p:cNvSpPr txBox="1"/>
          <p:nvPr/>
        </p:nvSpPr>
        <p:spPr>
          <a:xfrm>
            <a:off x="3891452" y="4184325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8" name="Text Box 4">
            <a:extLst>
              <a:ext uri="{FF2B5EF4-FFF2-40B4-BE49-F238E27FC236}">
                <a16:creationId xmlns="" xmlns:a16="http://schemas.microsoft.com/office/drawing/2014/main" id="{EA2576E4-A8FC-4101-BDCF-2ACC4B609798}"/>
              </a:ext>
            </a:extLst>
          </p:cNvPr>
          <p:cNvSpPr txBox="1"/>
          <p:nvPr/>
        </p:nvSpPr>
        <p:spPr>
          <a:xfrm>
            <a:off x="3895168" y="4732072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79" name="Text Box 4">
            <a:extLst>
              <a:ext uri="{FF2B5EF4-FFF2-40B4-BE49-F238E27FC236}">
                <a16:creationId xmlns="" xmlns:a16="http://schemas.microsoft.com/office/drawing/2014/main" id="{A40170DD-E0D3-4876-8D1B-21E71459126F}"/>
              </a:ext>
            </a:extLst>
          </p:cNvPr>
          <p:cNvSpPr txBox="1"/>
          <p:nvPr/>
        </p:nvSpPr>
        <p:spPr>
          <a:xfrm>
            <a:off x="3893770" y="5289157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="" xmlns:a16="http://schemas.microsoft.com/office/drawing/2014/main" id="{ACC8366A-9270-41B6-AA59-62BC09059917}"/>
              </a:ext>
            </a:extLst>
          </p:cNvPr>
          <p:cNvSpPr txBox="1"/>
          <p:nvPr/>
        </p:nvSpPr>
        <p:spPr>
          <a:xfrm>
            <a:off x="3891688" y="5832621"/>
            <a:ext cx="521087" cy="623248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/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</a:p>
        </p:txBody>
      </p:sp>
      <p:sp>
        <p:nvSpPr>
          <p:cNvPr id="81" name="Text Box 3">
            <a:extLst>
              <a:ext uri="{FF2B5EF4-FFF2-40B4-BE49-F238E27FC236}">
                <a16:creationId xmlns="" xmlns:a16="http://schemas.microsoft.com/office/drawing/2014/main" id="{6DD6D85D-C2FC-4EF6-A080-A0498A9597DC}"/>
              </a:ext>
            </a:extLst>
          </p:cNvPr>
          <p:cNvSpPr txBox="1"/>
          <p:nvPr/>
        </p:nvSpPr>
        <p:spPr>
          <a:xfrm>
            <a:off x="6760321" y="2556468"/>
            <a:ext cx="5291595" cy="15066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lIns="68516" tIns="34258" rIns="68516" bIns="34258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09046">
              <a:defRPr/>
            </a:pPr>
            <a:r>
              <a:rPr lang="en-US" sz="2800" b="1" dirty="0" err="1">
                <a:latin typeface="Baloo 2" pitchFamily="2" charset="0"/>
                <a:cs typeface="Baloo 2" pitchFamily="2" charset="0"/>
              </a:rPr>
              <a:t>Trong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bảng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chia </a:t>
            </a:r>
            <a:r>
              <a:rPr lang="en-US" sz="2800" b="1" dirty="0" smtClean="0">
                <a:latin typeface="Baloo 2" pitchFamily="2" charset="0"/>
                <a:cs typeface="Baloo 2" pitchFamily="2" charset="0"/>
              </a:rPr>
              <a:t>9,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khi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số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bị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chia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tăng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lên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9</a:t>
            </a:r>
            <a:r>
              <a:rPr lang="en-US" sz="2800" b="1" dirty="0" smtClean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thì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thương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tăng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latin typeface="Baloo 2" pitchFamily="2" charset="0"/>
                <a:cs typeface="Baloo 2" pitchFamily="2" charset="0"/>
              </a:rPr>
              <a:t>lên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2800" b="1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9782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4359240-5E03-4985-BE16-EE679F2E6BF0}"/>
              </a:ext>
            </a:extLst>
          </p:cNvPr>
          <p:cNvSpPr txBox="1"/>
          <p:nvPr/>
        </p:nvSpPr>
        <p:spPr>
          <a:xfrm>
            <a:off x="5235287" y="475107"/>
            <a:ext cx="2817054" cy="6247864"/>
          </a:xfrm>
          <a:custGeom>
            <a:avLst/>
            <a:gdLst>
              <a:gd name="connsiteX0" fmla="*/ 0 w 2817054"/>
              <a:gd name="connsiteY0" fmla="*/ 0 h 6247864"/>
              <a:gd name="connsiteX1" fmla="*/ 2817054 w 2817054"/>
              <a:gd name="connsiteY1" fmla="*/ 0 h 6247864"/>
              <a:gd name="connsiteX2" fmla="*/ 2817054 w 2817054"/>
              <a:gd name="connsiteY2" fmla="*/ 6247864 h 6247864"/>
              <a:gd name="connsiteX3" fmla="*/ 0 w 2817054"/>
              <a:gd name="connsiteY3" fmla="*/ 6247864 h 6247864"/>
              <a:gd name="connsiteX4" fmla="*/ 0 w 2817054"/>
              <a:gd name="connsiteY4" fmla="*/ 0 h 62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7054" h="6247864" fill="none" extrusionOk="0">
                <a:moveTo>
                  <a:pt x="0" y="0"/>
                </a:moveTo>
                <a:cubicBezTo>
                  <a:pt x="444332" y="149518"/>
                  <a:pt x="1414165" y="-90350"/>
                  <a:pt x="2817054" y="0"/>
                </a:cubicBezTo>
                <a:cubicBezTo>
                  <a:pt x="2986417" y="1870035"/>
                  <a:pt x="2843587" y="3610428"/>
                  <a:pt x="2817054" y="6247864"/>
                </a:cubicBezTo>
                <a:cubicBezTo>
                  <a:pt x="2134377" y="6404150"/>
                  <a:pt x="1073817" y="6089603"/>
                  <a:pt x="0" y="6247864"/>
                </a:cubicBezTo>
                <a:cubicBezTo>
                  <a:pt x="111984" y="4680953"/>
                  <a:pt x="-8690" y="2063285"/>
                  <a:pt x="0" y="0"/>
                </a:cubicBezTo>
                <a:close/>
              </a:path>
              <a:path w="2817054" h="6247864" stroke="0" extrusionOk="0">
                <a:moveTo>
                  <a:pt x="0" y="0"/>
                </a:moveTo>
                <a:cubicBezTo>
                  <a:pt x="1237907" y="-125902"/>
                  <a:pt x="2309566" y="163031"/>
                  <a:pt x="2817054" y="0"/>
                </a:cubicBezTo>
                <a:cubicBezTo>
                  <a:pt x="2753367" y="3001777"/>
                  <a:pt x="2902110" y="4027136"/>
                  <a:pt x="2817054" y="6247864"/>
                </a:cubicBezTo>
                <a:cubicBezTo>
                  <a:pt x="1479369" y="6293734"/>
                  <a:pt x="1129384" y="6098237"/>
                  <a:pt x="0" y="6247864"/>
                </a:cubicBezTo>
                <a:cubicBezTo>
                  <a:pt x="-105469" y="4161542"/>
                  <a:pt x="144620" y="1220182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9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10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xmlns="" id="{8B269254-D309-4613-8E2C-FEFB7E0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xmlns="" id="{2B8D3583-1F38-4E76-9CB9-65CAF231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xmlns="" id="{FBCD8A88-A8E5-47D8-B0C6-B6185814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xmlns="" id="{1AB5D5B5-D047-4424-A79B-33E6B3A1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EF863F-5E6A-4DE6-87A6-F181032C798E}"/>
              </a:ext>
            </a:extLst>
          </p:cNvPr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78032B-9D18-44DD-82D5-AFE9A1840FB4}"/>
              </a:ext>
            </a:extLst>
          </p:cNvPr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424049D-3C53-4FF0-AD76-CDD6CDA0A232}"/>
              </a:ext>
            </a:extLst>
          </p:cNvPr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11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xmlns="" id="{F743155C-55D6-4DA5-931A-65E8AD0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0021" y="5379616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433027-B75E-44A8-BBF0-EDB02F792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83" y="4033084"/>
            <a:ext cx="2283734" cy="2527332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:a16="http://schemas.microsoft.com/office/drawing/2014/main" xmlns="" id="{507DB525-8691-49F2-A2C4-90F4B9B3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5" name="Picture 10" descr="Premium Vector | Cartoon button set game pack, gui element">
            <a:extLst>
              <a:ext uri="{FF2B5EF4-FFF2-40B4-BE49-F238E27FC236}">
                <a16:creationId xmlns:a16="http://schemas.microsoft.com/office/drawing/2014/main" xmlns="" id="{45402552-990B-40E3-B1E9-01C6D7C6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3730" y="5607561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9A735DC-9CAC-45D4-A609-F423C42C20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20" y="291343"/>
            <a:ext cx="3019525" cy="1034281"/>
          </a:xfrm>
          <a:prstGeom prst="rect">
            <a:avLst/>
          </a:prstGeom>
        </p:spPr>
      </p:pic>
      <p:pic>
        <p:nvPicPr>
          <p:cNvPr id="38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7" y="490971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38" y="1703097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98" y="2895600"/>
            <a:ext cx="681822" cy="6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87" y="4146332"/>
            <a:ext cx="676781" cy="6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3895B2CD-8961-4E47-ABDD-25C047FED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61" y="5378515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23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2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359240-5E03-4985-BE16-EE679F2E6BF0}"/>
              </a:ext>
            </a:extLst>
          </p:cNvPr>
          <p:cNvSpPr txBox="1"/>
          <p:nvPr/>
        </p:nvSpPr>
        <p:spPr>
          <a:xfrm>
            <a:off x="5235287" y="475107"/>
            <a:ext cx="2817054" cy="6247864"/>
          </a:xfrm>
          <a:custGeom>
            <a:avLst/>
            <a:gdLst>
              <a:gd name="connsiteX0" fmla="*/ 0 w 2817054"/>
              <a:gd name="connsiteY0" fmla="*/ 0 h 6247864"/>
              <a:gd name="connsiteX1" fmla="*/ 2817054 w 2817054"/>
              <a:gd name="connsiteY1" fmla="*/ 0 h 6247864"/>
              <a:gd name="connsiteX2" fmla="*/ 2817054 w 2817054"/>
              <a:gd name="connsiteY2" fmla="*/ 6247864 h 6247864"/>
              <a:gd name="connsiteX3" fmla="*/ 0 w 2817054"/>
              <a:gd name="connsiteY3" fmla="*/ 6247864 h 6247864"/>
              <a:gd name="connsiteX4" fmla="*/ 0 w 2817054"/>
              <a:gd name="connsiteY4" fmla="*/ 0 h 62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7054" h="6247864" fill="none" extrusionOk="0">
                <a:moveTo>
                  <a:pt x="0" y="0"/>
                </a:moveTo>
                <a:cubicBezTo>
                  <a:pt x="444332" y="149518"/>
                  <a:pt x="1414165" y="-90350"/>
                  <a:pt x="2817054" y="0"/>
                </a:cubicBezTo>
                <a:cubicBezTo>
                  <a:pt x="2986417" y="1870035"/>
                  <a:pt x="2843587" y="3610428"/>
                  <a:pt x="2817054" y="6247864"/>
                </a:cubicBezTo>
                <a:cubicBezTo>
                  <a:pt x="2134377" y="6404150"/>
                  <a:pt x="1073817" y="6089603"/>
                  <a:pt x="0" y="6247864"/>
                </a:cubicBezTo>
                <a:cubicBezTo>
                  <a:pt x="111984" y="4680953"/>
                  <a:pt x="-8690" y="2063285"/>
                  <a:pt x="0" y="0"/>
                </a:cubicBezTo>
                <a:close/>
              </a:path>
              <a:path w="2817054" h="6247864" stroke="0" extrusionOk="0">
                <a:moveTo>
                  <a:pt x="0" y="0"/>
                </a:moveTo>
                <a:cubicBezTo>
                  <a:pt x="1237907" y="-125902"/>
                  <a:pt x="2309566" y="163031"/>
                  <a:pt x="2817054" y="0"/>
                </a:cubicBezTo>
                <a:cubicBezTo>
                  <a:pt x="2753367" y="3001777"/>
                  <a:pt x="2902110" y="4027136"/>
                  <a:pt x="2817054" y="6247864"/>
                </a:cubicBezTo>
                <a:cubicBezTo>
                  <a:pt x="1479369" y="6293734"/>
                  <a:pt x="1129384" y="6098237"/>
                  <a:pt x="0" y="6247864"/>
                </a:cubicBezTo>
                <a:cubicBezTo>
                  <a:pt x="-105469" y="4161542"/>
                  <a:pt x="144620" y="1220182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9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10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="" xmlns:a16="http://schemas.microsoft.com/office/drawing/2014/main" id="{8B269254-D309-4613-8E2C-FEFB7E0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2B8D3583-1F38-4E76-9CB9-65CAF231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FBCD8A88-A8E5-47D8-B0C6-B6185814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1AB5D5B5-D047-4424-A79B-33E6B3A1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8EF863F-5E6A-4DE6-87A6-F181032C798E}"/>
              </a:ext>
            </a:extLst>
          </p:cNvPr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A78032B-9D18-44DD-82D5-AFE9A1840FB4}"/>
              </a:ext>
            </a:extLst>
          </p:cNvPr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424049D-3C53-4FF0-AD76-CDD6CDA0A232}"/>
              </a:ext>
            </a:extLst>
          </p:cNvPr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11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="" xmlns:a16="http://schemas.microsoft.com/office/drawing/2014/main" id="{F743155C-55D6-4DA5-931A-65E8AD0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4071" y="4163899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7433027-B75E-44A8-BBF0-EDB02F792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83" y="4033084"/>
            <a:ext cx="2283734" cy="2527332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="" xmlns:a16="http://schemas.microsoft.com/office/drawing/2014/main" id="{507DB525-8691-49F2-A2C4-90F4B9B3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5" name="Picture 10" descr="Premium Vector | Cartoon button set game pack, gui element">
            <a:extLst>
              <a:ext uri="{FF2B5EF4-FFF2-40B4-BE49-F238E27FC236}">
                <a16:creationId xmlns="" xmlns:a16="http://schemas.microsoft.com/office/drawing/2014/main" id="{45402552-990B-40E3-B1E9-01C6D7C6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3730" y="5607561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A735DC-9CAC-45D4-A609-F423C42C20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20" y="291343"/>
            <a:ext cx="3019525" cy="1034281"/>
          </a:xfrm>
          <a:prstGeom prst="rect">
            <a:avLst/>
          </a:prstGeom>
        </p:spPr>
      </p:pic>
      <p:pic>
        <p:nvPicPr>
          <p:cNvPr id="1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46E82BE9-0DD1-47D4-8DC0-4503F8E0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94" y="50248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CA91AA35-DAF9-4EB0-BE38-06E3D24E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18" y="1723318"/>
            <a:ext cx="637222" cy="6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9B53C535-ACFC-4250-A9BA-89AFD956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22" y="2957229"/>
            <a:ext cx="641810" cy="6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2A9F8CD8-EEAD-4BB5-91FE-DBFA2B03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8" y="416853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C0BC22F9-FE57-4B21-9C60-1071DED5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18" y="535515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46E82BE9-0DD1-47D4-8DC0-4503F8E0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85066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CA91AA35-DAF9-4EB0-BE38-06E3D24E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98" y="2280789"/>
            <a:ext cx="637222" cy="63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9B53C535-ACFC-4250-A9BA-89AFD956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02" y="3514700"/>
            <a:ext cx="641810" cy="6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2A9F8CD8-EEAD-4BB5-91FE-DBFA2B03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38" y="472600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C0BC22F9-FE57-4B21-9C60-1071DED57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38" y="5943600"/>
            <a:ext cx="722362" cy="7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56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671E-6 -3.7037E-7 L -0.00312 -0.1342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359240-5E03-4985-BE16-EE679F2E6BF0}"/>
              </a:ext>
            </a:extLst>
          </p:cNvPr>
          <p:cNvSpPr txBox="1"/>
          <p:nvPr/>
        </p:nvSpPr>
        <p:spPr>
          <a:xfrm>
            <a:off x="5235287" y="475107"/>
            <a:ext cx="2817054" cy="6247864"/>
          </a:xfrm>
          <a:custGeom>
            <a:avLst/>
            <a:gdLst>
              <a:gd name="connsiteX0" fmla="*/ 0 w 2817054"/>
              <a:gd name="connsiteY0" fmla="*/ 0 h 6247864"/>
              <a:gd name="connsiteX1" fmla="*/ 2817054 w 2817054"/>
              <a:gd name="connsiteY1" fmla="*/ 0 h 6247864"/>
              <a:gd name="connsiteX2" fmla="*/ 2817054 w 2817054"/>
              <a:gd name="connsiteY2" fmla="*/ 6247864 h 6247864"/>
              <a:gd name="connsiteX3" fmla="*/ 0 w 2817054"/>
              <a:gd name="connsiteY3" fmla="*/ 6247864 h 6247864"/>
              <a:gd name="connsiteX4" fmla="*/ 0 w 2817054"/>
              <a:gd name="connsiteY4" fmla="*/ 0 h 624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7054" h="6247864" fill="none" extrusionOk="0">
                <a:moveTo>
                  <a:pt x="0" y="0"/>
                </a:moveTo>
                <a:cubicBezTo>
                  <a:pt x="444332" y="149518"/>
                  <a:pt x="1414165" y="-90350"/>
                  <a:pt x="2817054" y="0"/>
                </a:cubicBezTo>
                <a:cubicBezTo>
                  <a:pt x="2986417" y="1870035"/>
                  <a:pt x="2843587" y="3610428"/>
                  <a:pt x="2817054" y="6247864"/>
                </a:cubicBezTo>
                <a:cubicBezTo>
                  <a:pt x="2134377" y="6404150"/>
                  <a:pt x="1073817" y="6089603"/>
                  <a:pt x="0" y="6247864"/>
                </a:cubicBezTo>
                <a:cubicBezTo>
                  <a:pt x="111984" y="4680953"/>
                  <a:pt x="-8690" y="2063285"/>
                  <a:pt x="0" y="0"/>
                </a:cubicBezTo>
                <a:close/>
              </a:path>
              <a:path w="2817054" h="6247864" stroke="0" extrusionOk="0">
                <a:moveTo>
                  <a:pt x="0" y="0"/>
                </a:moveTo>
                <a:cubicBezTo>
                  <a:pt x="1237907" y="-125902"/>
                  <a:pt x="2309566" y="163031"/>
                  <a:pt x="2817054" y="0"/>
                </a:cubicBezTo>
                <a:cubicBezTo>
                  <a:pt x="2753367" y="3001777"/>
                  <a:pt x="2902110" y="4027136"/>
                  <a:pt x="2817054" y="6247864"/>
                </a:cubicBezTo>
                <a:cubicBezTo>
                  <a:pt x="1479369" y="6293734"/>
                  <a:pt x="1129384" y="6098237"/>
                  <a:pt x="0" y="6247864"/>
                </a:cubicBezTo>
                <a:cubicBezTo>
                  <a:pt x="-105469" y="4161542"/>
                  <a:pt x="144620" y="1220182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9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72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baseline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en-US" sz="4000" b="1" kern="0" dirty="0">
                <a:solidFill>
                  <a:srgbClr val="135E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9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9 = 10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="" xmlns:a16="http://schemas.microsoft.com/office/drawing/2014/main" id="{8B269254-D309-4613-8E2C-FEFB7E09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03" y="2020609"/>
            <a:ext cx="681066" cy="39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2B8D3583-1F38-4E76-9CB9-65CAF231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" y="21815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="" xmlns:a16="http://schemas.microsoft.com/office/drawing/2014/main" id="{FBCD8A88-A8E5-47D8-B0C6-B6185814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0" y="32267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="" xmlns:a16="http://schemas.microsoft.com/office/drawing/2014/main" id="{1AB5D5B5-D047-4424-A79B-33E6B3A1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88" y="4201083"/>
            <a:ext cx="635023" cy="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8EF863F-5E6A-4DE6-87A6-F181032C798E}"/>
              </a:ext>
            </a:extLst>
          </p:cNvPr>
          <p:cNvCxnSpPr/>
          <p:nvPr/>
        </p:nvCxnSpPr>
        <p:spPr>
          <a:xfrm flipV="1">
            <a:off x="2174238" y="2454242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A78032B-9D18-44DD-82D5-AFE9A1840FB4}"/>
              </a:ext>
            </a:extLst>
          </p:cNvPr>
          <p:cNvCxnSpPr/>
          <p:nvPr/>
        </p:nvCxnSpPr>
        <p:spPr>
          <a:xfrm flipV="1">
            <a:off x="2174238" y="3473908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424049D-3C53-4FF0-AD76-CDD6CDA0A232}"/>
              </a:ext>
            </a:extLst>
          </p:cNvPr>
          <p:cNvCxnSpPr/>
          <p:nvPr/>
        </p:nvCxnSpPr>
        <p:spPr>
          <a:xfrm flipV="1">
            <a:off x="2174238" y="4493574"/>
            <a:ext cx="504000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11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="" xmlns:a16="http://schemas.microsoft.com/office/drawing/2014/main" id="{F743155C-55D6-4DA5-931A-65E8AD0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06225" y="3172470"/>
            <a:ext cx="1198631" cy="85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2EE04A7-CDA9-40E8-B078-DCEF82AC3F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867403"/>
            <a:ext cx="2638425" cy="2562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7433027-B75E-44A8-BBF0-EDB02F7923C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783" y="4033084"/>
            <a:ext cx="2283734" cy="2527332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="" xmlns:a16="http://schemas.microsoft.com/office/drawing/2014/main" id="{507DB525-8691-49F2-A2C4-90F4B9B3E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3590" y="-487363"/>
            <a:ext cx="487363" cy="487363"/>
          </a:xfrm>
          <a:prstGeom prst="rect">
            <a:avLst/>
          </a:prstGeom>
        </p:spPr>
      </p:pic>
      <p:pic>
        <p:nvPicPr>
          <p:cNvPr id="15" name="Picture 10" descr="Premium Vector | Cartoon button set game pack, gui element">
            <a:extLst>
              <a:ext uri="{FF2B5EF4-FFF2-40B4-BE49-F238E27FC236}">
                <a16:creationId xmlns="" xmlns:a16="http://schemas.microsoft.com/office/drawing/2014/main" id="{45402552-990B-40E3-B1E9-01C6D7C6E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3730" y="5607561"/>
            <a:ext cx="1252513" cy="6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9A735DC-9CAC-45D4-A609-F423C42C20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20" y="291343"/>
            <a:ext cx="3019525" cy="1034281"/>
          </a:xfrm>
          <a:prstGeom prst="rect">
            <a:avLst/>
          </a:prstGeom>
        </p:spPr>
      </p:pic>
      <p:pic>
        <p:nvPicPr>
          <p:cNvPr id="1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52" y="45720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3B02149-2826-4FFF-9455-96E7B9A6A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838792"/>
            <a:ext cx="2638425" cy="2562225"/>
          </a:xfrm>
          <a:prstGeom prst="rect">
            <a:avLst/>
          </a:prstGeom>
        </p:spPr>
      </p:pic>
      <p:pic>
        <p:nvPicPr>
          <p:cNvPr id="4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88897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07" y="169162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07" y="2923971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55" y="3555668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2" y="4158393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47" y="5349235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27" y="5902102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2" y="1115173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2" y="228600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042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27" y="474280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31586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86" y="228600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="" xmlns:a16="http://schemas.microsoft.com/office/drawing/2014/main" id="{94CC140D-B59B-42BF-912A-15CE4C69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31" y="4742800"/>
            <a:ext cx="657973" cy="65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56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27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7688E-7 1.85185E-6 L -0.0013 -0.1550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A6FAE1-F650-4B1D-BD69-9CCB2F39D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2133600" cy="4737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624931-13FA-43FE-833A-E3366FE96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08591"/>
            <a:ext cx="7547502" cy="2225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7839B6-98ED-42A3-A61F-128805A96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0" y="655348"/>
            <a:ext cx="5680002" cy="355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E1898D-38BB-4EF6-AB01-6071024C8B5A}"/>
              </a:ext>
            </a:extLst>
          </p:cNvPr>
          <p:cNvSpPr txBox="1"/>
          <p:nvPr/>
        </p:nvSpPr>
        <p:spPr>
          <a:xfrm>
            <a:off x="4922112" y="19812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1638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DCFBB8-B62B-4474-A3A4-1CF777AE1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6356" r="69561" b="74065"/>
          <a:stretch/>
        </p:blipFill>
        <p:spPr>
          <a:xfrm>
            <a:off x="195586" y="20216"/>
            <a:ext cx="6162028" cy="16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1C3C51-B4CD-4548-BBC5-41B1CC343E75}"/>
              </a:ext>
            </a:extLst>
          </p:cNvPr>
          <p:cNvSpPr txBox="1"/>
          <p:nvPr/>
        </p:nvSpPr>
        <p:spPr>
          <a:xfrm>
            <a:off x="457200" y="1981053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18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36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9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ED7090-FE5B-4FB3-868F-63FC54B3FBB9}"/>
              </a:ext>
            </a:extLst>
          </p:cNvPr>
          <p:cNvSpPr txBox="1"/>
          <p:nvPr/>
        </p:nvSpPr>
        <p:spPr>
          <a:xfrm>
            <a:off x="4800730" y="1980906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45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27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90 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2A2C19-E8D5-4ADD-9F54-666935987C85}"/>
              </a:ext>
            </a:extLst>
          </p:cNvPr>
          <p:cNvSpPr txBox="1"/>
          <p:nvPr/>
        </p:nvSpPr>
        <p:spPr>
          <a:xfrm>
            <a:off x="8915400" y="1999662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54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81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63 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8100"/>
            <a:ext cx="12344400" cy="6863443"/>
          </a:xfrm>
          <a:prstGeom prst="rect">
            <a:avLst/>
          </a:prstGeom>
        </p:spPr>
      </p:pic>
      <p:pic>
        <p:nvPicPr>
          <p:cNvPr id="4" name="Giới thiệu trò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38" y="6145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DCFBB8-B62B-4474-A3A4-1CF777AE1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6356" r="69561" b="74065"/>
          <a:stretch/>
        </p:blipFill>
        <p:spPr>
          <a:xfrm>
            <a:off x="195586" y="20216"/>
            <a:ext cx="6162028" cy="16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1C3C51-B4CD-4548-BBC5-41B1CC343E75}"/>
              </a:ext>
            </a:extLst>
          </p:cNvPr>
          <p:cNvSpPr txBox="1"/>
          <p:nvPr/>
        </p:nvSpPr>
        <p:spPr>
          <a:xfrm>
            <a:off x="457200" y="1981053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18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36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9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ED7090-FE5B-4FB3-868F-63FC54B3FBB9}"/>
              </a:ext>
            </a:extLst>
          </p:cNvPr>
          <p:cNvSpPr txBox="1"/>
          <p:nvPr/>
        </p:nvSpPr>
        <p:spPr>
          <a:xfrm>
            <a:off x="4800730" y="1980906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45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27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90 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2A2C19-E8D5-4ADD-9F54-666935987C85}"/>
              </a:ext>
            </a:extLst>
          </p:cNvPr>
          <p:cNvSpPr txBox="1"/>
          <p:nvPr/>
        </p:nvSpPr>
        <p:spPr>
          <a:xfrm>
            <a:off x="8915400" y="1999662"/>
            <a:ext cx="2819400" cy="2614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54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81 : 9 </a:t>
            </a:r>
          </a:p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63 : 9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DA648A-4618-4A4B-A267-5438DD20642F}"/>
              </a:ext>
            </a:extLst>
          </p:cNvPr>
          <p:cNvSpPr txBox="1"/>
          <p:nvPr/>
        </p:nvSpPr>
        <p:spPr>
          <a:xfrm>
            <a:off x="2133600" y="1961856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DB3A34-4834-4A06-B5D4-8B29A867B8D6}"/>
              </a:ext>
            </a:extLst>
          </p:cNvPr>
          <p:cNvSpPr txBox="1"/>
          <p:nvPr/>
        </p:nvSpPr>
        <p:spPr>
          <a:xfrm>
            <a:off x="2161658" y="3733800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867524-3888-4571-BC47-5633BB09154E}"/>
              </a:ext>
            </a:extLst>
          </p:cNvPr>
          <p:cNvSpPr txBox="1"/>
          <p:nvPr/>
        </p:nvSpPr>
        <p:spPr>
          <a:xfrm>
            <a:off x="2161658" y="2819400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5C77AA-40D5-4C33-8A75-CB5D5CFEBE7C}"/>
              </a:ext>
            </a:extLst>
          </p:cNvPr>
          <p:cNvSpPr txBox="1"/>
          <p:nvPr/>
        </p:nvSpPr>
        <p:spPr>
          <a:xfrm>
            <a:off x="6567398" y="1981200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BD3304-DC94-491B-9F18-276AC583EADD}"/>
              </a:ext>
            </a:extLst>
          </p:cNvPr>
          <p:cNvSpPr txBox="1"/>
          <p:nvPr/>
        </p:nvSpPr>
        <p:spPr>
          <a:xfrm>
            <a:off x="6605081" y="3720207"/>
            <a:ext cx="1243519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</a:t>
            </a:r>
            <a:r>
              <a:rPr lang="vi-VN" sz="48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803EE43-63DA-417F-970B-746652D9CCD8}"/>
              </a:ext>
            </a:extLst>
          </p:cNvPr>
          <p:cNvSpPr txBox="1"/>
          <p:nvPr/>
        </p:nvSpPr>
        <p:spPr>
          <a:xfrm>
            <a:off x="6581258" y="2863728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7CF9E0-8DB7-4CF4-9CCC-711029875BEF}"/>
              </a:ext>
            </a:extLst>
          </p:cNvPr>
          <p:cNvSpPr txBox="1"/>
          <p:nvPr/>
        </p:nvSpPr>
        <p:spPr>
          <a:xfrm>
            <a:off x="10619858" y="1961856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</a:t>
            </a:r>
            <a:r>
              <a:rPr kumimoji="0" lang="vi-VN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9E3A6C-73F2-4808-8C9E-5FC057AC326B}"/>
              </a:ext>
            </a:extLst>
          </p:cNvPr>
          <p:cNvSpPr txBox="1"/>
          <p:nvPr/>
        </p:nvSpPr>
        <p:spPr>
          <a:xfrm>
            <a:off x="10668000" y="2863728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9A25615-8E5C-488C-930E-FC4C408770E6}"/>
              </a:ext>
            </a:extLst>
          </p:cNvPr>
          <p:cNvSpPr txBox="1"/>
          <p:nvPr/>
        </p:nvSpPr>
        <p:spPr>
          <a:xfrm>
            <a:off x="10668000" y="3716575"/>
            <a:ext cx="1038742" cy="793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=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pic>
        <p:nvPicPr>
          <p:cNvPr id="4" name="Giới thiệ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03" y="6248400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95800" y="5257800"/>
            <a:ext cx="5029200" cy="1295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AI NHANH – AI ĐÚNG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5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DCFBB8-B62B-4474-A3A4-1CF777AE1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6356" r="87024" b="74065"/>
          <a:stretch/>
        </p:blipFill>
        <p:spPr>
          <a:xfrm>
            <a:off x="195586" y="20216"/>
            <a:ext cx="1633214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36623A-3002-43FA-A2DB-8EB4D6EA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240053"/>
            <a:ext cx="3073260" cy="13803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48200" y="2462789"/>
            <a:ext cx="3194190" cy="990600"/>
          </a:xfrm>
          <a:prstGeom prst="roundRect">
            <a:avLst/>
          </a:prstGeom>
          <a:solidFill>
            <a:srgbClr val="FEE8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63 </a:t>
            </a:r>
            <a:r>
              <a:rPr lang="en-US" sz="4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9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6423" y="2462789"/>
            <a:ext cx="3194190" cy="990600"/>
          </a:xfrm>
          <a:prstGeom prst="roundRect">
            <a:avLst/>
          </a:prstGeom>
          <a:solidFill>
            <a:srgbClr val="FEE8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 kg : 9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97810" y="2419247"/>
            <a:ext cx="3194190" cy="990600"/>
          </a:xfrm>
          <a:prstGeom prst="roundRect">
            <a:avLst/>
          </a:prstGeom>
          <a:solidFill>
            <a:srgbClr val="FEE85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dm : 9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A6FAE1-F650-4B1D-BD69-9CCB2F39D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2133600" cy="4737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624931-13FA-43FE-833A-E3366FE96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08591"/>
            <a:ext cx="7547502" cy="2225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7839B6-98ED-42A3-A61F-128805A96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50" y="655348"/>
            <a:ext cx="5680002" cy="3553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E1898D-38BB-4EF6-AB01-6071024C8B5A}"/>
              </a:ext>
            </a:extLst>
          </p:cNvPr>
          <p:cNvSpPr txBox="1"/>
          <p:nvPr/>
        </p:nvSpPr>
        <p:spPr>
          <a:xfrm>
            <a:off x="4800600" y="195645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575999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"/>
            <a:ext cx="12192000" cy="6855372"/>
          </a:xfrm>
          <a:prstGeom prst="rect">
            <a:avLst/>
          </a:prstGeom>
        </p:spPr>
      </p:pic>
      <p:pic>
        <p:nvPicPr>
          <p:cNvPr id="3" name="vận dụ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0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766"/>
            <a:ext cx="6736887" cy="6858000"/>
          </a:xfrm>
          <a:prstGeom prst="rect">
            <a:avLst/>
          </a:prstGeom>
        </p:spPr>
      </p:pic>
      <p:pic>
        <p:nvPicPr>
          <p:cNvPr id="3" name="Kết bà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EAF32B8-5F64-6413-65E7-68C3B2BFC7F5}"/>
              </a:ext>
            </a:extLst>
          </p:cNvPr>
          <p:cNvGrpSpPr/>
          <p:nvPr/>
        </p:nvGrpSpPr>
        <p:grpSpPr>
          <a:xfrm>
            <a:off x="2453958" y="685800"/>
            <a:ext cx="8400480" cy="4224399"/>
            <a:chOff x="1797061" y="2614749"/>
            <a:chExt cx="8919148" cy="30215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BE193BC-F1A7-91C5-19CE-D5DCCD636C29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A7CEE4B-37EC-487D-7995-2033809A2F64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BBFEBE-3F81-6775-6176-B2000D326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8656" y="99613"/>
            <a:ext cx="1898772" cy="19907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484DEA2-EB17-69CA-E573-7361C7555757}"/>
              </a:ext>
            </a:extLst>
          </p:cNvPr>
          <p:cNvSpPr txBox="1"/>
          <p:nvPr/>
        </p:nvSpPr>
        <p:spPr>
          <a:xfrm>
            <a:off x="2986323" y="1511432"/>
            <a:ext cx="7688865" cy="273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>
                <a:solidFill>
                  <a:srgbClr val="44546A">
                    <a:lumMod val="75000"/>
                  </a:srgbClr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UTM Avo" panose="02040603050506020204" pitchFamily="18" charset="0"/>
              </a:rPr>
              <a:t>1.</a:t>
            </a:r>
            <a:r>
              <a:rPr lang="en-US" sz="3200">
                <a:solidFill>
                  <a:srgbClr val="44546A">
                    <a:lumMod val="75000"/>
                  </a:srgbClr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UTM Avo" panose="02040603050506020204" pitchFamily="18" charset="0"/>
              </a:rPr>
              <a:t> Học thuộc bảng chia 9.</a:t>
            </a:r>
          </a:p>
          <a:p>
            <a:pPr marL="0" marR="0" lvl="0" indent="0" algn="just" defTabSz="914400" rtl="0" eaLnBrk="1" fontAlgn="auto" latinLnBrk="0" hangingPunct="1">
              <a:lnSpc>
                <a:spcPct val="13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</a:rPr>
              <a:t>2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</a:rPr>
              <a:t> *. Kể cho ông bà bố mẹ nghe về một tình huống thực tế sử dụng phép chia trong bảng chia 9.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3545CF9-C0EE-8F44-5D4F-52FEB8E37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6C595F-F9B7-6955-92F3-058468C09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BE00EBE-CCDC-D83F-2669-71AE32372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208EB65-B9F4-A2BA-26BE-ED6A51E5D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94599F1B-2DAB-94CD-DA6A-A92C4501E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" y="-1"/>
            <a:ext cx="12169141" cy="6870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5400" y="3810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8 = 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3400" y="2209800"/>
            <a:ext cx="4038600" cy="129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72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Đ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" y="-1"/>
            <a:ext cx="12169141" cy="6870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5400" y="3810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7800" y="5334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53400" y="2209800"/>
            <a:ext cx="4038600" cy="129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63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Đ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45" y="6261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" y="-1"/>
            <a:ext cx="12169141" cy="6870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5400" y="3810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05400" y="4572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… = 45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53400" y="2209800"/>
            <a:ext cx="4038600" cy="129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Đ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277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" y="-1"/>
            <a:ext cx="12169141" cy="687090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5400" y="3810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05400" y="381000"/>
            <a:ext cx="43434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Đ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609600"/>
            <a:ext cx="71628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hia số quả vào 9 rổ sao cho số quả ở mỗi rổ bằng nhau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âu hỏi kết nố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242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00ECC983-553A-1BFF-6DED-F7370C336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CF3398-5FA5-124A-E861-1C8337656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78C414ED-7280-884B-D6A6-09090A62D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24" t="44245" r="32238" b="31176"/>
          <a:stretch/>
        </p:blipFill>
        <p:spPr>
          <a:xfrm>
            <a:off x="0" y="3957424"/>
            <a:ext cx="12192000" cy="29005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F26B22D4-2A61-265C-7B79-2E82810F4C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624" t="4601" r="32238" b="77443"/>
          <a:stretch/>
        </p:blipFill>
        <p:spPr>
          <a:xfrm>
            <a:off x="0" y="0"/>
            <a:ext cx="12192000" cy="2119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597860-E5C8-54FB-F532-B2A197BFE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0274" y="0"/>
            <a:ext cx="468172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B3788B-6254-684E-F7E0-E9A284836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468172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DAEDD7-57D7-C780-134D-79EB9B8FC4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52400" y="152400"/>
            <a:ext cx="11887200" cy="6705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3ED5DB-DF21-4DE5-934B-62AF4CC9D9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304800"/>
            <a:ext cx="11277600" cy="6248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4550A9A9-9D54-44C9-BCAA-F5FAE91283FB}"/>
              </a:ext>
            </a:extLst>
          </p:cNvPr>
          <p:cNvSpPr/>
          <p:nvPr/>
        </p:nvSpPr>
        <p:spPr>
          <a:xfrm>
            <a:off x="8153400" y="668319"/>
            <a:ext cx="2057400" cy="1312881"/>
          </a:xfrm>
          <a:prstGeom prst="wedgeRoundRectCallout">
            <a:avLst>
              <a:gd name="adj1" fmla="val -58610"/>
              <a:gd name="adj2" fmla="val 64192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B6B84F-A8AE-4B17-AFF5-07B2B87DF7BF}"/>
              </a:ext>
            </a:extLst>
          </p:cNvPr>
          <p:cNvSpPr txBox="1"/>
          <p:nvPr/>
        </p:nvSpPr>
        <p:spPr>
          <a:xfrm>
            <a:off x="1752600" y="2281535"/>
            <a:ext cx="13913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54 : 9 =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7376" y="2261304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Speech Bubble: Rectangle with Corners Rounded 2">
            <a:extLst>
              <a:ext uri="{FF2B5EF4-FFF2-40B4-BE49-F238E27FC236}">
                <a16:creationId xmlns:a16="http://schemas.microsoft.com/office/drawing/2014/main" xmlns="" id="{621CF7D3-3A78-4982-A609-31F63D4677B6}"/>
              </a:ext>
            </a:extLst>
          </p:cNvPr>
          <p:cNvSpPr/>
          <p:nvPr/>
        </p:nvSpPr>
        <p:spPr>
          <a:xfrm>
            <a:off x="457200" y="691434"/>
            <a:ext cx="4267200" cy="2127966"/>
          </a:xfrm>
          <a:prstGeom prst="wedgeRoundRectCallout">
            <a:avLst>
              <a:gd name="adj1" fmla="val 55475"/>
              <a:gd name="adj2" fmla="val -379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6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1737</TotalTime>
  <Words>536</Words>
  <Application>Microsoft Office PowerPoint</Application>
  <PresentationFormat>Custom</PresentationFormat>
  <Paragraphs>130</Paragraphs>
  <Slides>24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2_Office Theme</vt:lpstr>
      <vt:lpstr>3_Office 主题​​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Thu Hienn</dc:creator>
  <cp:keywords>9Slide</cp:keywords>
  <dc:description>9Slide.vn</dc:description>
  <cp:lastModifiedBy>Admin</cp:lastModifiedBy>
  <cp:revision>42</cp:revision>
  <dcterms:created xsi:type="dcterms:W3CDTF">2022-10-15T02:04:41Z</dcterms:created>
  <dcterms:modified xsi:type="dcterms:W3CDTF">2022-10-26T00:04:58Z</dcterms:modified>
  <cp:category>9Slide.vn</cp:category>
  <cp:contentStatus>9Slide</cp:contentStatus>
</cp:coreProperties>
</file>