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6" r:id="rId2"/>
    <p:sldMasterId id="2147483854" r:id="rId3"/>
    <p:sldMasterId id="2147483872" r:id="rId4"/>
    <p:sldMasterId id="2147483888" r:id="rId5"/>
    <p:sldMasterId id="2147483915" r:id="rId6"/>
    <p:sldMasterId id="2147483927" r:id="rId7"/>
    <p:sldMasterId id="2147483947" r:id="rId8"/>
    <p:sldMasterId id="2147483966" r:id="rId9"/>
  </p:sldMasterIdLst>
  <p:notesMasterIdLst>
    <p:notesMasterId r:id="rId36"/>
  </p:notesMasterIdLst>
  <p:sldIdLst>
    <p:sldId id="326" r:id="rId10"/>
    <p:sldId id="330" r:id="rId11"/>
    <p:sldId id="296" r:id="rId12"/>
    <p:sldId id="331" r:id="rId13"/>
    <p:sldId id="344" r:id="rId14"/>
    <p:sldId id="342" r:id="rId15"/>
    <p:sldId id="319" r:id="rId16"/>
    <p:sldId id="277" r:id="rId17"/>
    <p:sldId id="282" r:id="rId18"/>
    <p:sldId id="287" r:id="rId19"/>
    <p:sldId id="278" r:id="rId20"/>
    <p:sldId id="320" r:id="rId21"/>
    <p:sldId id="312" r:id="rId22"/>
    <p:sldId id="334" r:id="rId23"/>
    <p:sldId id="294" r:id="rId24"/>
    <p:sldId id="338" r:id="rId25"/>
    <p:sldId id="345" r:id="rId26"/>
    <p:sldId id="340" r:id="rId27"/>
    <p:sldId id="341" r:id="rId28"/>
    <p:sldId id="347" r:id="rId29"/>
    <p:sldId id="346" r:id="rId30"/>
    <p:sldId id="272" r:id="rId31"/>
    <p:sldId id="317" r:id="rId32"/>
    <p:sldId id="349" r:id="rId33"/>
    <p:sldId id="304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158" autoAdjust="0"/>
  </p:normalViewPr>
  <p:slideViewPr>
    <p:cSldViewPr snapToGrid="0">
      <p:cViewPr varScale="1">
        <p:scale>
          <a:sx n="63" d="100"/>
          <a:sy n="63" d="100"/>
        </p:scale>
        <p:origin x="-9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6B78C-C4BF-4A88-A809-221E2036F6C6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F6A62-6F1A-4734-B9FA-CA05B271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2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F6A62-6F1A-4734-B9FA-CA05B271DE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527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56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28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14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F6A62-6F1A-4734-B9FA-CA05B271DE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623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84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5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00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5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F6A62-6F1A-4734-B9FA-CA05B271DE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13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F6A62-6F1A-4734-B9FA-CA05B271DE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13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2510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1839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1946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6095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备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662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 userDrawn="1"/>
        </p:nvSpPr>
        <p:spPr>
          <a:xfrm>
            <a:off x="1056563" y="376993"/>
            <a:ext cx="10608056" cy="74232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431371" y="201184"/>
            <a:ext cx="920272" cy="920272"/>
            <a:chOff x="4229236" y="3968984"/>
            <a:chExt cx="792000" cy="792000"/>
          </a:xfrm>
          <a:effectLst/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altLang="zh-CN" sz="3200" dirty="0"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4569133" y="3621022"/>
            <a:ext cx="7622868" cy="3240021"/>
            <a:chOff x="3426849" y="2715766"/>
            <a:chExt cx="5717151" cy="24300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/>
          </p:blipFill>
          <p:spPr>
            <a:xfrm rot="16200000">
              <a:off x="7317728" y="3319510"/>
              <a:ext cx="2430016" cy="12225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12634" y="1712134"/>
              <a:ext cx="1145581" cy="5717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4878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323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302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solidFill>
              <a:srgbClr val="1F497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6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36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350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997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76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458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468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30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38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50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720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718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0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022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BIG TITTLE OPENING">
    <p:bg>
      <p:bgPr>
        <a:solidFill>
          <a:srgbClr val="AFA8D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flipH="1">
            <a:off x="-157967" y="4159667"/>
            <a:ext cx="116092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flipH="1">
            <a:off x="7306833" y="50297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298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solidFill>
          <a:srgbClr val="AFA8D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812567" y="48126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6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922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4464367" y="2823400"/>
            <a:ext cx="102884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8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7863865" y="3717400"/>
            <a:ext cx="348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91142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68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AFA8D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387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855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17301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91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1AE78-DED0-4F65-B90F-262B4374DFC3}" type="datetimeFigureOut">
              <a:rPr lang="vi-V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10/08/2022</a:t>
            </a:fld>
            <a:endParaRPr lang="vi-V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vi-V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4CC316F-6555-4CC3-87C7-80CAC80237F7}" type="slidenum">
              <a:rPr lang="vi-VN" kern="0" smtClean="0"/>
              <a:pPr defTabSz="1219170">
                <a:buClr>
                  <a:srgbClr val="000000"/>
                </a:buClr>
              </a:pPr>
              <a:t>‹#›</a:t>
            </a:fld>
            <a:endParaRPr lang="vi-VN" kern="0"/>
          </a:p>
        </p:txBody>
      </p:sp>
    </p:spTree>
    <p:extLst>
      <p:ext uri="{BB962C8B-B14F-4D97-AF65-F5344CB8AC3E}">
        <p14:creationId xmlns:p14="http://schemas.microsoft.com/office/powerpoint/2010/main" val="963855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rgbClr val="FFFFF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1084719" y="1683533"/>
            <a:ext cx="9062400" cy="42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61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/>
          <p:nvPr/>
        </p:nvSpPr>
        <p:spPr>
          <a:xfrm rot="10800000" flipH="1">
            <a:off x="-1013522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3"/>
          <p:cNvSpPr/>
          <p:nvPr/>
        </p:nvSpPr>
        <p:spPr>
          <a:xfrm flipH="1">
            <a:off x="7111078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title"/>
          </p:nvPr>
        </p:nvSpPr>
        <p:spPr>
          <a:xfrm>
            <a:off x="2139000" y="1729700"/>
            <a:ext cx="7914000" cy="1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ubTitle" idx="1"/>
          </p:nvPr>
        </p:nvSpPr>
        <p:spPr>
          <a:xfrm>
            <a:off x="3332200" y="3837033"/>
            <a:ext cx="5527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950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subTitle" idx="1"/>
          </p:nvPr>
        </p:nvSpPr>
        <p:spPr>
          <a:xfrm>
            <a:off x="2361200" y="2238600"/>
            <a:ext cx="7469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1282400" y="5177000"/>
            <a:ext cx="962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/>
          <p:nvPr/>
        </p:nvSpPr>
        <p:spPr>
          <a:xfrm rot="10800000" flipH="1">
            <a:off x="6804150" y="-7"/>
            <a:ext cx="5387839" cy="39742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852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5271347" y="3710367"/>
            <a:ext cx="5816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title" idx="2"/>
          </p:nvPr>
        </p:nvSpPr>
        <p:spPr>
          <a:xfrm>
            <a:off x="7326547" y="985500"/>
            <a:ext cx="3761200" cy="1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ubTitle" idx="1"/>
          </p:nvPr>
        </p:nvSpPr>
        <p:spPr>
          <a:xfrm>
            <a:off x="6920964" y="4901843"/>
            <a:ext cx="4166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" name="Google Shape;29;p25"/>
          <p:cNvSpPr/>
          <p:nvPr/>
        </p:nvSpPr>
        <p:spPr>
          <a:xfrm flipH="1">
            <a:off x="19" y="3970001"/>
            <a:ext cx="3915219" cy="2888012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082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1094840" y="3044967"/>
            <a:ext cx="4188800" cy="3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5690900" y="3044967"/>
            <a:ext cx="4188800" cy="3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1094840" y="2269767"/>
            <a:ext cx="3074800" cy="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title" idx="3"/>
          </p:nvPr>
        </p:nvSpPr>
        <p:spPr>
          <a:xfrm>
            <a:off x="5690900" y="2269767"/>
            <a:ext cx="3074800" cy="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title" idx="4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671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/>
          <p:nvPr/>
        </p:nvSpPr>
        <p:spPr>
          <a:xfrm>
            <a:off x="6434968" y="2611433"/>
            <a:ext cx="5757059" cy="42465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8"/>
          <p:cNvSpPr/>
          <p:nvPr/>
        </p:nvSpPr>
        <p:spPr>
          <a:xfrm rot="10800000">
            <a:off x="5" y="-17"/>
            <a:ext cx="3791268" cy="279658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1630633" y="2210067"/>
            <a:ext cx="3732400" cy="1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ubTitle" idx="1"/>
          </p:nvPr>
        </p:nvSpPr>
        <p:spPr>
          <a:xfrm>
            <a:off x="1630633" y="3736017"/>
            <a:ext cx="4275200" cy="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345537" y="1407400"/>
            <a:ext cx="4379600" cy="4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805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/>
          <p:nvPr/>
        </p:nvSpPr>
        <p:spPr>
          <a:xfrm rot="5400000">
            <a:off x="3357387" y="-1984336"/>
            <a:ext cx="5477244" cy="12207448"/>
          </a:xfrm>
          <a:custGeom>
            <a:avLst/>
            <a:gdLst/>
            <a:ahLst/>
            <a:cxnLst/>
            <a:rect l="l" t="t" r="r" b="b"/>
            <a:pathLst>
              <a:path w="25192" h="35646" extrusionOk="0">
                <a:moveTo>
                  <a:pt x="1" y="1"/>
                </a:moveTo>
                <a:cubicBezTo>
                  <a:pt x="2226" y="1517"/>
                  <a:pt x="3612" y="4213"/>
                  <a:pt x="3514" y="6909"/>
                </a:cubicBezTo>
                <a:cubicBezTo>
                  <a:pt x="3373" y="10789"/>
                  <a:pt x="441" y="14462"/>
                  <a:pt x="1399" y="18225"/>
                </a:cubicBezTo>
                <a:cubicBezTo>
                  <a:pt x="2226" y="21471"/>
                  <a:pt x="5713" y="23532"/>
                  <a:pt x="6480" y="26793"/>
                </a:cubicBezTo>
                <a:cubicBezTo>
                  <a:pt x="7162" y="29694"/>
                  <a:pt x="5493" y="32713"/>
                  <a:pt x="5690" y="35646"/>
                </a:cubicBezTo>
                <a:lnTo>
                  <a:pt x="25191" y="35646"/>
                </a:lnTo>
                <a:lnTo>
                  <a:pt x="25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2139000" y="2760600"/>
            <a:ext cx="7914000" cy="1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ubTitle" idx="1"/>
          </p:nvPr>
        </p:nvSpPr>
        <p:spPr>
          <a:xfrm>
            <a:off x="3332200" y="4853033"/>
            <a:ext cx="5527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01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/>
          <p:nvPr/>
        </p:nvSpPr>
        <p:spPr>
          <a:xfrm>
            <a:off x="0" y="1"/>
            <a:ext cx="1740195" cy="1400791"/>
          </a:xfrm>
          <a:custGeom>
            <a:avLst/>
            <a:gdLst/>
            <a:ahLst/>
            <a:cxnLst/>
            <a:rect l="l" t="t" r="r" b="b"/>
            <a:pathLst>
              <a:path w="26764" h="21544" extrusionOk="0">
                <a:moveTo>
                  <a:pt x="0" y="0"/>
                </a:moveTo>
                <a:lnTo>
                  <a:pt x="0" y="21544"/>
                </a:lnTo>
                <a:cubicBezTo>
                  <a:pt x="3191" y="20524"/>
                  <a:pt x="6532" y="19418"/>
                  <a:pt x="8983" y="17135"/>
                </a:cubicBezTo>
                <a:cubicBezTo>
                  <a:pt x="11697" y="14606"/>
                  <a:pt x="13136" y="10806"/>
                  <a:pt x="16232" y="8763"/>
                </a:cubicBezTo>
                <a:cubicBezTo>
                  <a:pt x="18249" y="7429"/>
                  <a:pt x="20753" y="7006"/>
                  <a:pt x="22800" y="5719"/>
                </a:cubicBezTo>
                <a:cubicBezTo>
                  <a:pt x="24818" y="4449"/>
                  <a:pt x="26238" y="2321"/>
                  <a:pt x="267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5897833" y="1905251"/>
            <a:ext cx="5393600" cy="1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ubTitle" idx="1"/>
          </p:nvPr>
        </p:nvSpPr>
        <p:spPr>
          <a:xfrm>
            <a:off x="5897833" y="3448404"/>
            <a:ext cx="4275200" cy="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201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/>
          <p:nvPr/>
        </p:nvSpPr>
        <p:spPr>
          <a:xfrm>
            <a:off x="2302533" y="750833"/>
            <a:ext cx="7128107" cy="5120000"/>
          </a:xfrm>
          <a:custGeom>
            <a:avLst/>
            <a:gdLst/>
            <a:ahLst/>
            <a:cxnLst/>
            <a:rect l="l" t="t" r="r" b="b"/>
            <a:pathLst>
              <a:path w="255977" h="190311" extrusionOk="0">
                <a:moveTo>
                  <a:pt x="145909" y="1"/>
                </a:moveTo>
                <a:cubicBezTo>
                  <a:pt x="107297" y="1"/>
                  <a:pt x="86873" y="30667"/>
                  <a:pt x="57680" y="44965"/>
                </a:cubicBezTo>
                <a:cubicBezTo>
                  <a:pt x="27929" y="59538"/>
                  <a:pt x="7286" y="72287"/>
                  <a:pt x="3643" y="100824"/>
                </a:cubicBezTo>
                <a:cubicBezTo>
                  <a:pt x="0" y="129361"/>
                  <a:pt x="3035" y="156077"/>
                  <a:pt x="27930" y="169435"/>
                </a:cubicBezTo>
                <a:cubicBezTo>
                  <a:pt x="33671" y="172515"/>
                  <a:pt x="38894" y="173690"/>
                  <a:pt x="43929" y="173690"/>
                </a:cubicBezTo>
                <a:cubicBezTo>
                  <a:pt x="60149" y="173690"/>
                  <a:pt x="74408" y="161493"/>
                  <a:pt x="97659" y="161493"/>
                </a:cubicBezTo>
                <a:cubicBezTo>
                  <a:pt x="98489" y="161493"/>
                  <a:pt x="99330" y="161508"/>
                  <a:pt x="100183" y="161541"/>
                </a:cubicBezTo>
                <a:cubicBezTo>
                  <a:pt x="128173" y="162597"/>
                  <a:pt x="146517" y="190310"/>
                  <a:pt x="177390" y="190310"/>
                </a:cubicBezTo>
                <a:cubicBezTo>
                  <a:pt x="182011" y="190310"/>
                  <a:pt x="186911" y="189690"/>
                  <a:pt x="192167" y="188266"/>
                </a:cubicBezTo>
                <a:cubicBezTo>
                  <a:pt x="218732" y="181070"/>
                  <a:pt x="238428" y="154703"/>
                  <a:pt x="245834" y="129338"/>
                </a:cubicBezTo>
                <a:cubicBezTo>
                  <a:pt x="255976" y="94599"/>
                  <a:pt x="244228" y="59084"/>
                  <a:pt x="220884" y="34080"/>
                </a:cubicBezTo>
                <a:cubicBezTo>
                  <a:pt x="202271" y="14144"/>
                  <a:pt x="176287" y="887"/>
                  <a:pt x="148148" y="35"/>
                </a:cubicBezTo>
                <a:cubicBezTo>
                  <a:pt x="147395" y="12"/>
                  <a:pt x="146649" y="1"/>
                  <a:pt x="1459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3"/>
          <p:cNvSpPr txBox="1">
            <a:spLocks noGrp="1"/>
          </p:cNvSpPr>
          <p:nvPr>
            <p:ph type="title" hasCustomPrompt="1"/>
          </p:nvPr>
        </p:nvSpPr>
        <p:spPr>
          <a:xfrm>
            <a:off x="2203000" y="2206933"/>
            <a:ext cx="7786000" cy="1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3554000" y="4017333"/>
            <a:ext cx="50840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467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8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bg>
      <p:bgPr>
        <a:solidFill>
          <a:schemeClr val="accen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999733" y="701400"/>
            <a:ext cx="48892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999733" y="1741433"/>
            <a:ext cx="4889200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title" idx="2"/>
          </p:nvPr>
        </p:nvSpPr>
        <p:spPr>
          <a:xfrm>
            <a:off x="3647533" y="2616528"/>
            <a:ext cx="48892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3"/>
          </p:nvPr>
        </p:nvSpPr>
        <p:spPr>
          <a:xfrm>
            <a:off x="3647533" y="3656561"/>
            <a:ext cx="4889200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title" idx="4"/>
          </p:nvPr>
        </p:nvSpPr>
        <p:spPr>
          <a:xfrm>
            <a:off x="6303067" y="4538961"/>
            <a:ext cx="48892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5"/>
          </p:nvPr>
        </p:nvSpPr>
        <p:spPr>
          <a:xfrm>
            <a:off x="6303067" y="5578995"/>
            <a:ext cx="4889200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/>
          <p:nvPr/>
        </p:nvSpPr>
        <p:spPr>
          <a:xfrm rot="10800000">
            <a:off x="7729845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4"/>
          <p:cNvSpPr/>
          <p:nvPr/>
        </p:nvSpPr>
        <p:spPr>
          <a:xfrm>
            <a:off x="-1632289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466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/>
          <p:nvPr/>
        </p:nvSpPr>
        <p:spPr>
          <a:xfrm rot="10800000">
            <a:off x="7924267" y="16"/>
            <a:ext cx="6094244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770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title"/>
          </p:nvPr>
        </p:nvSpPr>
        <p:spPr>
          <a:xfrm>
            <a:off x="1084733" y="538633"/>
            <a:ext cx="6168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746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081AE78-DED0-4F65-B90F-262B4374DFC3}" type="datetimeFigureOut">
              <a:rPr lang="vi-V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10/08/2022</a:t>
            </a:fld>
            <a:endParaRPr lang="vi-V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vi-V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4CC316F-6555-4CC3-87C7-80CAC80237F7}" type="slidenum">
              <a:rPr lang="vi-V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vi-V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023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1166111" y="34753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3"/>
          </p:nvPr>
        </p:nvSpPr>
        <p:spPr>
          <a:xfrm flipH="1">
            <a:off x="8367893" y="34753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28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D590C0-3C1F-44A3-BDEC-1D901980E3C7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5F15C-2A2E-40F2-9719-226A821C5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4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9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1"/>
          <p:cNvSpPr/>
          <p:nvPr/>
        </p:nvSpPr>
        <p:spPr>
          <a:xfrm rot="723795">
            <a:off x="3624693" y="466645"/>
            <a:ext cx="6070636" cy="5564263"/>
          </a:xfrm>
          <a:custGeom>
            <a:avLst/>
            <a:gdLst/>
            <a:ahLst/>
            <a:cxnLst/>
            <a:rect l="l" t="t" r="r" b="b"/>
            <a:pathLst>
              <a:path w="217245" h="199152" extrusionOk="0">
                <a:moveTo>
                  <a:pt x="125752" y="0"/>
                </a:moveTo>
                <a:cubicBezTo>
                  <a:pt x="115330" y="0"/>
                  <a:pt x="104935" y="983"/>
                  <a:pt x="94954" y="3880"/>
                </a:cubicBezTo>
                <a:cubicBezTo>
                  <a:pt x="76766" y="9158"/>
                  <a:pt x="61604" y="21568"/>
                  <a:pt x="53018" y="38390"/>
                </a:cubicBezTo>
                <a:cubicBezTo>
                  <a:pt x="43740" y="56565"/>
                  <a:pt x="38372" y="76983"/>
                  <a:pt x="25366" y="93087"/>
                </a:cubicBezTo>
                <a:cubicBezTo>
                  <a:pt x="18504" y="101584"/>
                  <a:pt x="9546" y="108811"/>
                  <a:pt x="5619" y="119003"/>
                </a:cubicBezTo>
                <a:cubicBezTo>
                  <a:pt x="1" y="133578"/>
                  <a:pt x="6982" y="151133"/>
                  <a:pt x="19718" y="160177"/>
                </a:cubicBezTo>
                <a:cubicBezTo>
                  <a:pt x="27750" y="165880"/>
                  <a:pt x="37477" y="168607"/>
                  <a:pt x="46205" y="173174"/>
                </a:cubicBezTo>
                <a:cubicBezTo>
                  <a:pt x="54260" y="177389"/>
                  <a:pt x="61413" y="183148"/>
                  <a:pt x="69345" y="187588"/>
                </a:cubicBezTo>
                <a:cubicBezTo>
                  <a:pt x="84229" y="195917"/>
                  <a:pt x="100948" y="199152"/>
                  <a:pt x="118037" y="199152"/>
                </a:cubicBezTo>
                <a:cubicBezTo>
                  <a:pt x="134377" y="199152"/>
                  <a:pt x="151054" y="196195"/>
                  <a:pt x="166786" y="191906"/>
                </a:cubicBezTo>
                <a:cubicBezTo>
                  <a:pt x="182868" y="187522"/>
                  <a:pt x="199726" y="181032"/>
                  <a:pt x="208943" y="167145"/>
                </a:cubicBezTo>
                <a:cubicBezTo>
                  <a:pt x="216021" y="156478"/>
                  <a:pt x="217244" y="143559"/>
                  <a:pt x="215671" y="130623"/>
                </a:cubicBezTo>
                <a:cubicBezTo>
                  <a:pt x="214777" y="123276"/>
                  <a:pt x="212981" y="115923"/>
                  <a:pt x="210844" y="108974"/>
                </a:cubicBezTo>
                <a:cubicBezTo>
                  <a:pt x="208446" y="101182"/>
                  <a:pt x="205657" y="93288"/>
                  <a:pt x="205948" y="85140"/>
                </a:cubicBezTo>
                <a:cubicBezTo>
                  <a:pt x="206153" y="79394"/>
                  <a:pt x="207888" y="73823"/>
                  <a:pt x="208756" y="68140"/>
                </a:cubicBezTo>
                <a:cubicBezTo>
                  <a:pt x="210142" y="59046"/>
                  <a:pt x="209283" y="49687"/>
                  <a:pt x="206890" y="40805"/>
                </a:cubicBezTo>
                <a:cubicBezTo>
                  <a:pt x="205168" y="34414"/>
                  <a:pt x="202608" y="28152"/>
                  <a:pt x="198518" y="22947"/>
                </a:cubicBezTo>
                <a:cubicBezTo>
                  <a:pt x="194858" y="18288"/>
                  <a:pt x="190067" y="14605"/>
                  <a:pt x="184910" y="11688"/>
                </a:cubicBezTo>
                <a:cubicBezTo>
                  <a:pt x="171283" y="3978"/>
                  <a:pt x="155327" y="1548"/>
                  <a:pt x="139704" y="505"/>
                </a:cubicBezTo>
                <a:cubicBezTo>
                  <a:pt x="135071" y="196"/>
                  <a:pt x="130409" y="0"/>
                  <a:pt x="1257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1"/>
          <p:cNvSpPr txBox="1">
            <a:spLocks noGrp="1"/>
          </p:cNvSpPr>
          <p:nvPr>
            <p:ph type="ctrTitle"/>
          </p:nvPr>
        </p:nvSpPr>
        <p:spPr>
          <a:xfrm>
            <a:off x="3503704" y="1346833"/>
            <a:ext cx="7221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ubTitle" idx="1"/>
          </p:nvPr>
        </p:nvSpPr>
        <p:spPr>
          <a:xfrm>
            <a:off x="5031100" y="4120933"/>
            <a:ext cx="4166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841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rgbClr val="FFFFF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1084719" y="1683533"/>
            <a:ext cx="9062400" cy="42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86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/>
          <p:nvPr/>
        </p:nvSpPr>
        <p:spPr>
          <a:xfrm rot="10800000" flipH="1">
            <a:off x="-1013522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3"/>
          <p:cNvSpPr/>
          <p:nvPr/>
        </p:nvSpPr>
        <p:spPr>
          <a:xfrm flipH="1">
            <a:off x="7111078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title"/>
          </p:nvPr>
        </p:nvSpPr>
        <p:spPr>
          <a:xfrm>
            <a:off x="2139000" y="1729700"/>
            <a:ext cx="7914000" cy="1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ubTitle" idx="1"/>
          </p:nvPr>
        </p:nvSpPr>
        <p:spPr>
          <a:xfrm>
            <a:off x="3332200" y="3837033"/>
            <a:ext cx="5527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64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924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subTitle" idx="1"/>
          </p:nvPr>
        </p:nvSpPr>
        <p:spPr>
          <a:xfrm>
            <a:off x="2361200" y="2238600"/>
            <a:ext cx="7469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1282400" y="5177000"/>
            <a:ext cx="962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/>
          <p:nvPr/>
        </p:nvSpPr>
        <p:spPr>
          <a:xfrm rot="10800000" flipH="1">
            <a:off x="6804150" y="-7"/>
            <a:ext cx="5387839" cy="39742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43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/>
          <p:nvPr/>
        </p:nvSpPr>
        <p:spPr>
          <a:xfrm rot="5400000">
            <a:off x="8202866" y="1937627"/>
            <a:ext cx="6893151" cy="2982731"/>
          </a:xfrm>
          <a:custGeom>
            <a:avLst/>
            <a:gdLst/>
            <a:ahLst/>
            <a:cxnLst/>
            <a:rect l="l" t="t" r="r" b="b"/>
            <a:pathLst>
              <a:path w="35653" h="19789" extrusionOk="0">
                <a:moveTo>
                  <a:pt x="1" y="0"/>
                </a:moveTo>
                <a:lnTo>
                  <a:pt x="1" y="11645"/>
                </a:lnTo>
                <a:cubicBezTo>
                  <a:pt x="65" y="11713"/>
                  <a:pt x="132" y="11779"/>
                  <a:pt x="202" y="11843"/>
                </a:cubicBezTo>
                <a:cubicBezTo>
                  <a:pt x="1473" y="13001"/>
                  <a:pt x="3280" y="13378"/>
                  <a:pt x="5002" y="13378"/>
                </a:cubicBezTo>
                <a:cubicBezTo>
                  <a:pt x="5030" y="13378"/>
                  <a:pt x="5057" y="13378"/>
                  <a:pt x="5085" y="13377"/>
                </a:cubicBezTo>
                <a:cubicBezTo>
                  <a:pt x="6831" y="13365"/>
                  <a:pt x="8560" y="13020"/>
                  <a:pt x="10307" y="12976"/>
                </a:cubicBezTo>
                <a:cubicBezTo>
                  <a:pt x="10415" y="12973"/>
                  <a:pt x="10523" y="12972"/>
                  <a:pt x="10631" y="12972"/>
                </a:cubicBezTo>
                <a:cubicBezTo>
                  <a:pt x="12279" y="12972"/>
                  <a:pt x="13983" y="13299"/>
                  <a:pt x="15254" y="14334"/>
                </a:cubicBezTo>
                <a:cubicBezTo>
                  <a:pt x="17162" y="15888"/>
                  <a:pt x="17910" y="18855"/>
                  <a:pt x="20251" y="19616"/>
                </a:cubicBezTo>
                <a:cubicBezTo>
                  <a:pt x="20620" y="19735"/>
                  <a:pt x="20988" y="19788"/>
                  <a:pt x="21355" y="19788"/>
                </a:cubicBezTo>
                <a:cubicBezTo>
                  <a:pt x="23160" y="19788"/>
                  <a:pt x="24936" y="18511"/>
                  <a:pt x="26647" y="17663"/>
                </a:cubicBezTo>
                <a:cubicBezTo>
                  <a:pt x="28371" y="16809"/>
                  <a:pt x="30294" y="16365"/>
                  <a:pt x="32217" y="16365"/>
                </a:cubicBezTo>
                <a:cubicBezTo>
                  <a:pt x="32750" y="16365"/>
                  <a:pt x="33283" y="16400"/>
                  <a:pt x="33812" y="16468"/>
                </a:cubicBezTo>
                <a:cubicBezTo>
                  <a:pt x="34429" y="16549"/>
                  <a:pt x="35041" y="16675"/>
                  <a:pt x="35653" y="16800"/>
                </a:cubicBezTo>
                <a:lnTo>
                  <a:pt x="356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1094840" y="3044967"/>
            <a:ext cx="4188800" cy="3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5690900" y="3044967"/>
            <a:ext cx="4188800" cy="3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1094840" y="2269767"/>
            <a:ext cx="3074800" cy="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title" idx="3"/>
          </p:nvPr>
        </p:nvSpPr>
        <p:spPr>
          <a:xfrm>
            <a:off x="5690900" y="2269767"/>
            <a:ext cx="3074800" cy="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title" idx="4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8532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/>
          <p:nvPr/>
        </p:nvSpPr>
        <p:spPr>
          <a:xfrm>
            <a:off x="6434968" y="2611433"/>
            <a:ext cx="5757059" cy="424655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8"/>
          <p:cNvSpPr/>
          <p:nvPr/>
        </p:nvSpPr>
        <p:spPr>
          <a:xfrm rot="10800000">
            <a:off x="5" y="-17"/>
            <a:ext cx="3791268" cy="2796583"/>
          </a:xfrm>
          <a:custGeom>
            <a:avLst/>
            <a:gdLst/>
            <a:ahLst/>
            <a:cxnLst/>
            <a:rect l="l" t="t" r="r" b="b"/>
            <a:pathLst>
              <a:path w="18809" h="13874" extrusionOk="0">
                <a:moveTo>
                  <a:pt x="18808" y="1"/>
                </a:moveTo>
                <a:cubicBezTo>
                  <a:pt x="18007" y="46"/>
                  <a:pt x="17197" y="296"/>
                  <a:pt x="16503" y="693"/>
                </a:cubicBezTo>
                <a:cubicBezTo>
                  <a:pt x="15021" y="1540"/>
                  <a:pt x="13935" y="2917"/>
                  <a:pt x="12856" y="4237"/>
                </a:cubicBezTo>
                <a:cubicBezTo>
                  <a:pt x="11776" y="5557"/>
                  <a:pt x="10614" y="6892"/>
                  <a:pt x="9061" y="7597"/>
                </a:cubicBezTo>
                <a:cubicBezTo>
                  <a:pt x="7195" y="8442"/>
                  <a:pt x="4984" y="8273"/>
                  <a:pt x="3139" y="9163"/>
                </a:cubicBezTo>
                <a:cubicBezTo>
                  <a:pt x="1355" y="10023"/>
                  <a:pt x="159" y="11913"/>
                  <a:pt x="1" y="13873"/>
                </a:cubicBezTo>
                <a:lnTo>
                  <a:pt x="18808" y="13873"/>
                </a:lnTo>
                <a:lnTo>
                  <a:pt x="1880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1630633" y="2210067"/>
            <a:ext cx="3732400" cy="1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ubTitle" idx="1"/>
          </p:nvPr>
        </p:nvSpPr>
        <p:spPr>
          <a:xfrm>
            <a:off x="1630633" y="3736017"/>
            <a:ext cx="4275200" cy="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2"/>
          </p:nvPr>
        </p:nvSpPr>
        <p:spPr>
          <a:xfrm>
            <a:off x="6345537" y="1407400"/>
            <a:ext cx="4379600" cy="4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996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/>
          <p:nvPr/>
        </p:nvSpPr>
        <p:spPr>
          <a:xfrm rot="5400000">
            <a:off x="3357387" y="-1984336"/>
            <a:ext cx="5477244" cy="12207448"/>
          </a:xfrm>
          <a:custGeom>
            <a:avLst/>
            <a:gdLst/>
            <a:ahLst/>
            <a:cxnLst/>
            <a:rect l="l" t="t" r="r" b="b"/>
            <a:pathLst>
              <a:path w="25192" h="35646" extrusionOk="0">
                <a:moveTo>
                  <a:pt x="1" y="1"/>
                </a:moveTo>
                <a:cubicBezTo>
                  <a:pt x="2226" y="1517"/>
                  <a:pt x="3612" y="4213"/>
                  <a:pt x="3514" y="6909"/>
                </a:cubicBezTo>
                <a:cubicBezTo>
                  <a:pt x="3373" y="10789"/>
                  <a:pt x="441" y="14462"/>
                  <a:pt x="1399" y="18225"/>
                </a:cubicBezTo>
                <a:cubicBezTo>
                  <a:pt x="2226" y="21471"/>
                  <a:pt x="5713" y="23532"/>
                  <a:pt x="6480" y="26793"/>
                </a:cubicBezTo>
                <a:cubicBezTo>
                  <a:pt x="7162" y="29694"/>
                  <a:pt x="5493" y="32713"/>
                  <a:pt x="5690" y="35646"/>
                </a:cubicBezTo>
                <a:lnTo>
                  <a:pt x="25191" y="35646"/>
                </a:lnTo>
                <a:lnTo>
                  <a:pt x="25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2139000" y="2760600"/>
            <a:ext cx="7914000" cy="1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ubTitle" idx="1"/>
          </p:nvPr>
        </p:nvSpPr>
        <p:spPr>
          <a:xfrm>
            <a:off x="3332200" y="4853033"/>
            <a:ext cx="5527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2830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/>
          <p:nvPr/>
        </p:nvSpPr>
        <p:spPr>
          <a:xfrm>
            <a:off x="0" y="1"/>
            <a:ext cx="1740195" cy="1400791"/>
          </a:xfrm>
          <a:custGeom>
            <a:avLst/>
            <a:gdLst/>
            <a:ahLst/>
            <a:cxnLst/>
            <a:rect l="l" t="t" r="r" b="b"/>
            <a:pathLst>
              <a:path w="26764" h="21544" extrusionOk="0">
                <a:moveTo>
                  <a:pt x="0" y="0"/>
                </a:moveTo>
                <a:lnTo>
                  <a:pt x="0" y="21544"/>
                </a:lnTo>
                <a:cubicBezTo>
                  <a:pt x="3191" y="20524"/>
                  <a:pt x="6532" y="19418"/>
                  <a:pt x="8983" y="17135"/>
                </a:cubicBezTo>
                <a:cubicBezTo>
                  <a:pt x="11697" y="14606"/>
                  <a:pt x="13136" y="10806"/>
                  <a:pt x="16232" y="8763"/>
                </a:cubicBezTo>
                <a:cubicBezTo>
                  <a:pt x="18249" y="7429"/>
                  <a:pt x="20753" y="7006"/>
                  <a:pt x="22800" y="5719"/>
                </a:cubicBezTo>
                <a:cubicBezTo>
                  <a:pt x="24818" y="4449"/>
                  <a:pt x="26238" y="2321"/>
                  <a:pt x="2676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5897833" y="1905251"/>
            <a:ext cx="5393600" cy="1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ubTitle" idx="1"/>
          </p:nvPr>
        </p:nvSpPr>
        <p:spPr>
          <a:xfrm>
            <a:off x="5897833" y="3448404"/>
            <a:ext cx="4275200" cy="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850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/>
          <p:nvPr/>
        </p:nvSpPr>
        <p:spPr>
          <a:xfrm>
            <a:off x="2302533" y="750833"/>
            <a:ext cx="7128107" cy="5120000"/>
          </a:xfrm>
          <a:custGeom>
            <a:avLst/>
            <a:gdLst/>
            <a:ahLst/>
            <a:cxnLst/>
            <a:rect l="l" t="t" r="r" b="b"/>
            <a:pathLst>
              <a:path w="255977" h="190311" extrusionOk="0">
                <a:moveTo>
                  <a:pt x="145909" y="1"/>
                </a:moveTo>
                <a:cubicBezTo>
                  <a:pt x="107297" y="1"/>
                  <a:pt x="86873" y="30667"/>
                  <a:pt x="57680" y="44965"/>
                </a:cubicBezTo>
                <a:cubicBezTo>
                  <a:pt x="27929" y="59538"/>
                  <a:pt x="7286" y="72287"/>
                  <a:pt x="3643" y="100824"/>
                </a:cubicBezTo>
                <a:cubicBezTo>
                  <a:pt x="0" y="129361"/>
                  <a:pt x="3035" y="156077"/>
                  <a:pt x="27930" y="169435"/>
                </a:cubicBezTo>
                <a:cubicBezTo>
                  <a:pt x="33671" y="172515"/>
                  <a:pt x="38894" y="173690"/>
                  <a:pt x="43929" y="173690"/>
                </a:cubicBezTo>
                <a:cubicBezTo>
                  <a:pt x="60149" y="173690"/>
                  <a:pt x="74408" y="161493"/>
                  <a:pt x="97659" y="161493"/>
                </a:cubicBezTo>
                <a:cubicBezTo>
                  <a:pt x="98489" y="161493"/>
                  <a:pt x="99330" y="161508"/>
                  <a:pt x="100183" y="161541"/>
                </a:cubicBezTo>
                <a:cubicBezTo>
                  <a:pt x="128173" y="162597"/>
                  <a:pt x="146517" y="190310"/>
                  <a:pt x="177390" y="190310"/>
                </a:cubicBezTo>
                <a:cubicBezTo>
                  <a:pt x="182011" y="190310"/>
                  <a:pt x="186911" y="189690"/>
                  <a:pt x="192167" y="188266"/>
                </a:cubicBezTo>
                <a:cubicBezTo>
                  <a:pt x="218732" y="181070"/>
                  <a:pt x="238428" y="154703"/>
                  <a:pt x="245834" y="129338"/>
                </a:cubicBezTo>
                <a:cubicBezTo>
                  <a:pt x="255976" y="94599"/>
                  <a:pt x="244228" y="59084"/>
                  <a:pt x="220884" y="34080"/>
                </a:cubicBezTo>
                <a:cubicBezTo>
                  <a:pt x="202271" y="14144"/>
                  <a:pt x="176287" y="887"/>
                  <a:pt x="148148" y="35"/>
                </a:cubicBezTo>
                <a:cubicBezTo>
                  <a:pt x="147395" y="12"/>
                  <a:pt x="146649" y="1"/>
                  <a:pt x="1459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3"/>
          <p:cNvSpPr txBox="1">
            <a:spLocks noGrp="1"/>
          </p:cNvSpPr>
          <p:nvPr>
            <p:ph type="title" hasCustomPrompt="1"/>
          </p:nvPr>
        </p:nvSpPr>
        <p:spPr>
          <a:xfrm>
            <a:off x="2203000" y="2206933"/>
            <a:ext cx="7786000" cy="1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3554000" y="4017333"/>
            <a:ext cx="50840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054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bg>
      <p:bgPr>
        <a:solidFill>
          <a:schemeClr val="accen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999733" y="701400"/>
            <a:ext cx="48892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body" idx="1"/>
          </p:nvPr>
        </p:nvSpPr>
        <p:spPr>
          <a:xfrm>
            <a:off x="999733" y="1741433"/>
            <a:ext cx="4889200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title" idx="2"/>
          </p:nvPr>
        </p:nvSpPr>
        <p:spPr>
          <a:xfrm>
            <a:off x="3647533" y="2616528"/>
            <a:ext cx="48892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body" idx="3"/>
          </p:nvPr>
        </p:nvSpPr>
        <p:spPr>
          <a:xfrm>
            <a:off x="3647533" y="3656561"/>
            <a:ext cx="4889200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title" idx="4"/>
          </p:nvPr>
        </p:nvSpPr>
        <p:spPr>
          <a:xfrm>
            <a:off x="6303067" y="4538961"/>
            <a:ext cx="48892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body" idx="5"/>
          </p:nvPr>
        </p:nvSpPr>
        <p:spPr>
          <a:xfrm>
            <a:off x="6303067" y="5578995"/>
            <a:ext cx="4889200" cy="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/>
          <p:nvPr/>
        </p:nvSpPr>
        <p:spPr>
          <a:xfrm rot="10800000">
            <a:off x="7729845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4"/>
          <p:cNvSpPr/>
          <p:nvPr/>
        </p:nvSpPr>
        <p:spPr>
          <a:xfrm>
            <a:off x="-1632289" y="12"/>
            <a:ext cx="6094455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3000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/>
          <p:nvPr/>
        </p:nvSpPr>
        <p:spPr>
          <a:xfrm rot="10800000">
            <a:off x="7924267" y="16"/>
            <a:ext cx="6094244" cy="6857973"/>
          </a:xfrm>
          <a:custGeom>
            <a:avLst/>
            <a:gdLst/>
            <a:ahLst/>
            <a:cxnLst/>
            <a:rect l="l" t="t" r="r" b="b"/>
            <a:pathLst>
              <a:path w="31682" h="35653" extrusionOk="0">
                <a:moveTo>
                  <a:pt x="0" y="0"/>
                </a:moveTo>
                <a:lnTo>
                  <a:pt x="0" y="35653"/>
                </a:lnTo>
                <a:lnTo>
                  <a:pt x="31681" y="35653"/>
                </a:lnTo>
                <a:cubicBezTo>
                  <a:pt x="31409" y="30627"/>
                  <a:pt x="27467" y="25909"/>
                  <a:pt x="22478" y="24976"/>
                </a:cubicBezTo>
                <a:cubicBezTo>
                  <a:pt x="20349" y="24577"/>
                  <a:pt x="18043" y="24769"/>
                  <a:pt x="16142" y="23729"/>
                </a:cubicBezTo>
                <a:cubicBezTo>
                  <a:pt x="13474" y="22270"/>
                  <a:pt x="12521" y="18837"/>
                  <a:pt x="12723" y="15803"/>
                </a:cubicBezTo>
                <a:cubicBezTo>
                  <a:pt x="12927" y="12768"/>
                  <a:pt x="14006" y="9852"/>
                  <a:pt x="14290" y="6825"/>
                </a:cubicBezTo>
                <a:cubicBezTo>
                  <a:pt x="14512" y="4453"/>
                  <a:pt x="14102" y="1828"/>
                  <a:pt x="126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5"/>
          <p:cNvSpPr txBox="1">
            <a:spLocks noGrp="1"/>
          </p:cNvSpPr>
          <p:nvPr>
            <p:ph type="title"/>
          </p:nvPr>
        </p:nvSpPr>
        <p:spPr>
          <a:xfrm>
            <a:off x="1084719" y="538645"/>
            <a:ext cx="797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096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6"/>
          <p:cNvSpPr txBox="1">
            <a:spLocks noGrp="1"/>
          </p:cNvSpPr>
          <p:nvPr>
            <p:ph type="title"/>
          </p:nvPr>
        </p:nvSpPr>
        <p:spPr>
          <a:xfrm>
            <a:off x="1084733" y="538633"/>
            <a:ext cx="6168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27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1166111" y="34753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3"/>
          </p:nvPr>
        </p:nvSpPr>
        <p:spPr>
          <a:xfrm flipH="1">
            <a:off x="8367893" y="34753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27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39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888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165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473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6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38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623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7100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199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89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029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596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16329"/>
      </p:ext>
    </p:extLst>
  </p:cSld>
  <p:clrMapOvr>
    <a:masterClrMapping/>
  </p:clrMapOvr>
  <p:transition spd="slow" advClick="0" advTm="1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00521"/>
      </p:ext>
    </p:extLst>
  </p:cSld>
  <p:clrMapOvr>
    <a:masterClrMapping/>
  </p:clrMapOvr>
  <p:transition spd="slow" advClick="0" advTm="1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57287"/>
      </p:ext>
    </p:extLst>
  </p:cSld>
  <p:clrMapOvr>
    <a:masterClrMapping/>
  </p:clrMapOvr>
  <p:transition spd="slow" advClick="0" advTm="1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219216"/>
      </p:ext>
    </p:extLst>
  </p:cSld>
  <p:clrMapOvr>
    <a:masterClrMapping/>
  </p:clrMapOvr>
  <p:transition spd="slow" advClick="0" advTm="1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52785"/>
      </p:ext>
    </p:extLst>
  </p:cSld>
  <p:clrMapOvr>
    <a:masterClrMapping/>
  </p:clrMapOvr>
  <p:transition spd="slow" advClick="0" advTm="1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1150"/>
      </p:ext>
    </p:extLst>
  </p:cSld>
  <p:clrMapOvr>
    <a:masterClrMapping/>
  </p:clrMapOvr>
  <p:transition spd="slow" advClick="0" advTm="1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06590"/>
      </p:ext>
    </p:extLst>
  </p:cSld>
  <p:clrMapOvr>
    <a:masterClrMapping/>
  </p:clrMapOvr>
  <p:transition spd="slow" advClick="0" advTm="1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568126"/>
      </p:ext>
    </p:extLst>
  </p:cSld>
  <p:clrMapOvr>
    <a:masterClrMapping/>
  </p:clrMapOvr>
  <p:transition spd="slow" advClick="0" advTm="1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0021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293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760223"/>
      </p:ext>
    </p:extLst>
  </p:cSld>
  <p:clrMapOvr>
    <a:masterClrMapping/>
  </p:clrMapOvr>
  <p:transition spd="slow" advClick="0" advTm="1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806124"/>
      </p:ext>
    </p:extLst>
  </p:cSld>
  <p:clrMapOvr>
    <a:masterClrMapping/>
  </p:clrMapOvr>
  <p:transition spd="slow" advClick="0" advTm="1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6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7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标题 4">
            <a:extLst>
              <a:ext uri="{FF2B5EF4-FFF2-40B4-BE49-F238E27FC236}">
                <a16:creationId xmlns=""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700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019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060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2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919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8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11.jpeg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896F7-5841-4298-8C19-177176F977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8B999-6321-4929-93B9-877548EE19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6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617C90F-673A-4EDF-9472-EE2BA3817F7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5BF64A-B72C-43E8-90E0-012E9F29A78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1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A8D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Englebert"/>
              <a:buNone/>
              <a:defRPr sz="2800">
                <a:solidFill>
                  <a:srgbClr val="FFFFFF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 Regular"/>
              <a:buNone/>
              <a:defRPr sz="28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●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Zilla Slab Light"/>
              <a:buChar char="○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Zilla Slab Light"/>
              <a:buChar char="■"/>
              <a:defRPr sz="100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>
              <a:buNone/>
              <a:defRPr sz="1733">
                <a:solidFill>
                  <a:srgbClr val="666666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s" kern="0" smtClean="0"/>
              <a:pPr defTabSz="1219170">
                <a:buClr>
                  <a:srgbClr val="000000"/>
                </a:buClr>
              </a:pPr>
              <a:t>‹#›</a:t>
            </a:fld>
            <a:endParaRPr lang="es" kern="0"/>
          </a:p>
        </p:txBody>
      </p:sp>
    </p:spTree>
    <p:extLst>
      <p:ext uri="{BB962C8B-B14F-4D97-AF65-F5344CB8AC3E}">
        <p14:creationId xmlns:p14="http://schemas.microsoft.com/office/powerpoint/2010/main" val="3036438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131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945" r:id="rId15"/>
    <p:sldLayoutId id="214748394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6295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1C773-6C50-47CB-B854-40F0C6CE833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C3A12-48ED-4AB8-9E17-214843E3FA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849681A-CDCA-450E-BE4B-E14731CE09FF}"/>
              </a:ext>
            </a:extLst>
          </p:cNvPr>
          <p:cNvSpPr txBox="1"/>
          <p:nvPr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9038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="" xmlns:a16="http://schemas.microsoft.com/office/drawing/2014/main" id="{E2D0FA1A-F1DE-4B76-A187-87FAE0EB2F92}"/>
              </a:ext>
            </a:extLst>
          </p:cNvPr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6"/>
            <a:ext cx="12192000" cy="677406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6C88D9D-7F3B-452D-BAE8-1AD927EA905D}"/>
              </a:ext>
            </a:extLst>
          </p:cNvPr>
          <p:cNvSpPr/>
          <p:nvPr/>
        </p:nvSpPr>
        <p:spPr>
          <a:xfrm>
            <a:off x="902072" y="492853"/>
            <a:ext cx="10371909" cy="595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918880" y="2094455"/>
            <a:ext cx="3564042" cy="44775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7760922" y="3174672"/>
            <a:ext cx="3564042" cy="47481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46682" y="232196"/>
            <a:ext cx="1666061" cy="375944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8655946" y="4231438"/>
            <a:ext cx="1644215" cy="40339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952432" y="5625139"/>
            <a:ext cx="4004285" cy="15626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5282650" y="4475706"/>
            <a:ext cx="1606365" cy="364902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450430" y="-297582"/>
            <a:ext cx="4004285" cy="156269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5082843" y="-1191889"/>
            <a:ext cx="1606365" cy="364902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8234583" y="-1345983"/>
            <a:ext cx="1644215" cy="403392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9587156" y="1045682"/>
            <a:ext cx="3360200" cy="13113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8503553" y="-38289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8830" y="-289241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20984" y="20403789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506946" y="-5477311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78" y="140794"/>
            <a:ext cx="1271819" cy="12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94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</p:sldLayoutIdLst>
  <p:txStyles>
    <p:titleStyle>
      <a:lvl1pPr algn="ctr" defTabSz="1364302" rtl="0" eaLnBrk="1" latinLnBrk="0" hangingPunct="1">
        <a:spcBef>
          <a:spcPct val="0"/>
        </a:spcBef>
        <a:buNone/>
        <a:defRPr sz="6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1610" indent="-511610" algn="l" defTabSz="1364302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08495" indent="-426335" algn="l" defTabSz="1364302" rtl="0" eaLnBrk="1" latinLnBrk="0" hangingPunct="1">
        <a:spcBef>
          <a:spcPct val="20000"/>
        </a:spcBef>
        <a:buFont typeface="Arial" panose="020B0604020202020204" pitchFamily="34" charset="0"/>
        <a:buChar char="–"/>
        <a:defRPr sz="4133" kern="1200">
          <a:solidFill>
            <a:schemeClr val="tx1"/>
          </a:solidFill>
          <a:latin typeface="+mn-lt"/>
          <a:ea typeface="+mn-ea"/>
          <a:cs typeface="+mn-cs"/>
        </a:defRPr>
      </a:lvl2pPr>
      <a:lvl3pPr marL="1705373" indent="-341077" algn="l" defTabSz="13643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87523" indent="-341077" algn="l" defTabSz="1364302" rtl="0" eaLnBrk="1" latinLnBrk="0" hangingPunct="1">
        <a:spcBef>
          <a:spcPct val="20000"/>
        </a:spcBef>
        <a:buFont typeface="Arial" panose="020B0604020202020204" pitchFamily="34" charset="0"/>
        <a:buChar char="–"/>
        <a:defRPr sz="3067" kern="1200">
          <a:solidFill>
            <a:schemeClr val="tx1"/>
          </a:solidFill>
          <a:latin typeface="+mn-lt"/>
          <a:ea typeface="+mn-ea"/>
          <a:cs typeface="+mn-cs"/>
        </a:defRPr>
      </a:lvl4pPr>
      <a:lvl5pPr marL="3069679" indent="-341077" algn="l" defTabSz="1364302" rtl="0" eaLnBrk="1" latinLnBrk="0" hangingPunct="1">
        <a:spcBef>
          <a:spcPct val="20000"/>
        </a:spcBef>
        <a:buFont typeface="Arial" panose="020B0604020202020204" pitchFamily="34" charset="0"/>
        <a:buChar char="»"/>
        <a:defRPr sz="3067" kern="1200">
          <a:solidFill>
            <a:schemeClr val="tx1"/>
          </a:solidFill>
          <a:latin typeface="+mn-lt"/>
          <a:ea typeface="+mn-ea"/>
          <a:cs typeface="+mn-cs"/>
        </a:defRPr>
      </a:lvl5pPr>
      <a:lvl6pPr marL="3751826" indent="-341077" algn="l" defTabSz="13643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+mn-cs"/>
        </a:defRPr>
      </a:lvl6pPr>
      <a:lvl7pPr marL="4433974" indent="-341077" algn="l" defTabSz="13643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+mn-cs"/>
        </a:defRPr>
      </a:lvl7pPr>
      <a:lvl8pPr marL="5116123" indent="-341077" algn="l" defTabSz="13643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+mn-cs"/>
        </a:defRPr>
      </a:lvl8pPr>
      <a:lvl9pPr marL="5798280" indent="-341077" algn="l" defTabSz="13643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82151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364302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046454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28601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410752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92900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775049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457201" algn="l" defTabSz="1364302" rtl="0" eaLnBrk="1" latinLnBrk="0" hangingPunct="1"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10" Type="http://schemas.openxmlformats.org/officeDocument/2006/relationships/image" Target="../media/image58.jpg"/><Relationship Id="rId4" Type="http://schemas.openxmlformats.org/officeDocument/2006/relationships/image" Target="../media/image55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6.jfif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nguyenthinga21/f9dxdaudivr6gszn#:~:text=padlet.com/nguyenthinga21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8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10" Type="http://schemas.openxmlformats.org/officeDocument/2006/relationships/image" Target="../media/image66.jfif"/><Relationship Id="rId4" Type="http://schemas.openxmlformats.org/officeDocument/2006/relationships/image" Target="../media/image85.jpg"/><Relationship Id="rId9" Type="http://schemas.openxmlformats.org/officeDocument/2006/relationships/image" Target="../media/image9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59">
            <a:extLst>
              <a:ext uri="{FF2B5EF4-FFF2-40B4-BE49-F238E27FC236}">
                <a16:creationId xmlns="" xmlns:a16="http://schemas.microsoft.com/office/drawing/2014/main" id="{CBA8AD91-CA74-F81B-FED0-343758CC8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788" y="1769528"/>
            <a:ext cx="96035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>
                <a:ln w="38100">
                  <a:noFill/>
                </a:ln>
                <a:solidFill>
                  <a:srgbClr val="FF00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MÔN: TIẾNG VIỆT – LỚP 3  </a:t>
            </a:r>
            <a:endParaRPr kumimoji="0" lang="en-US" altLang="zh-CN" sz="5400" b="1" i="0" u="none" strike="noStrike" kern="1200" cap="all" spc="0" normalizeH="0" baseline="0" noProof="0" dirty="0">
              <a:ln w="38100">
                <a:noFill/>
              </a:ln>
              <a:solidFill>
                <a:srgbClr val="FF000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E1C57F0-28A7-D79D-98B4-5A48453E5C71}"/>
              </a:ext>
            </a:extLst>
          </p:cNvPr>
          <p:cNvSpPr txBox="1"/>
          <p:nvPr/>
        </p:nvSpPr>
        <p:spPr>
          <a:xfrm>
            <a:off x="2081452" y="234206"/>
            <a:ext cx="8322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THANH TRÌ </a:t>
            </a:r>
          </a:p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9F183EF-1D5B-1276-2698-32B527C983EF}"/>
              </a:ext>
            </a:extLst>
          </p:cNvPr>
          <p:cNvSpPr txBox="1"/>
          <p:nvPr/>
        </p:nvSpPr>
        <p:spPr>
          <a:xfrm>
            <a:off x="1989049" y="2714513"/>
            <a:ext cx="832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ĐỌC MỞ RỘNG – TUẦN 8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F78F381-00DA-E332-CEA9-7F03C8B37A8F}"/>
              </a:ext>
            </a:extLst>
          </p:cNvPr>
          <p:cNvSpPr txBox="1"/>
          <p:nvPr/>
        </p:nvSpPr>
        <p:spPr>
          <a:xfrm>
            <a:off x="1776120" y="4595292"/>
            <a:ext cx="832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Trần Thị Phương Thảo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BBD8BA34-6C9D-6406-EBE4-DD6F93C7C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53" y="5736239"/>
            <a:ext cx="6254791" cy="1121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61A2AABA-8FF8-9371-8986-34394DE07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09" y="5736239"/>
            <a:ext cx="6254791" cy="1121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7D0EBA-770F-81A6-D00D-19BBEC119091}"/>
              </a:ext>
            </a:extLst>
          </p:cNvPr>
          <p:cNvSpPr txBox="1"/>
          <p:nvPr/>
        </p:nvSpPr>
        <p:spPr>
          <a:xfrm>
            <a:off x="1934911" y="3429718"/>
            <a:ext cx="832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Bộ sách Kết nối tri thức với cuộc sống )</a:t>
            </a:r>
          </a:p>
        </p:txBody>
      </p:sp>
    </p:spTree>
    <p:extLst>
      <p:ext uri="{BB962C8B-B14F-4D97-AF65-F5344CB8AC3E}">
        <p14:creationId xmlns:p14="http://schemas.microsoft.com/office/powerpoint/2010/main" val="3148421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6923" y="2322576"/>
            <a:ext cx="9575038" cy="2029968"/>
          </a:xfrm>
          <a:prstGeom prst="roundRect">
            <a:avLst/>
          </a:prstGeom>
          <a:solidFill>
            <a:srgbClr val="F8A990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5333" b="1" dirty="0">
              <a:solidFill>
                <a:srgbClr val="FFFF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039" y="2536854"/>
            <a:ext cx="989950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i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733" b="1" i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733" b="1" i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hát có nhắc đến những đồ vật nào?</a:t>
            </a:r>
            <a:endParaRPr lang="en-US" sz="3733" b="1" i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US" sz="3733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439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-501445"/>
            <a:ext cx="12192000" cy="6968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1752559" y="1346847"/>
            <a:ext cx="8497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Việt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88BCAB-EFA9-70E0-741D-B2A787808508}"/>
              </a:ext>
            </a:extLst>
          </p:cNvPr>
          <p:cNvSpPr txBox="1"/>
          <p:nvPr/>
        </p:nvSpPr>
        <p:spPr>
          <a:xfrm>
            <a:off x="2139713" y="605187"/>
            <a:ext cx="8497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 ….ngày….tháng…năm 2022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159C125-0E9C-02B1-79BD-42971E7E234E}"/>
              </a:ext>
            </a:extLst>
          </p:cNvPr>
          <p:cNvSpPr txBox="1"/>
          <p:nvPr/>
        </p:nvSpPr>
        <p:spPr>
          <a:xfrm>
            <a:off x="1752559" y="2146416"/>
            <a:ext cx="8497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 mở rộng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62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10" y="3681"/>
            <a:ext cx="103647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=""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" y="3804339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9DD4BF-A1E0-8439-9FD4-87C39273DCBA}"/>
              </a:ext>
            </a:extLst>
          </p:cNvPr>
          <p:cNvSpPr txBox="1"/>
          <p:nvPr/>
        </p:nvSpPr>
        <p:spPr>
          <a:xfrm>
            <a:off x="1981678" y="1710377"/>
            <a:ext cx="9413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/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và trình bày phiếu</a:t>
            </a:r>
          </a:p>
          <a:p>
            <a:pPr algn="ctr"/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sách.</a:t>
            </a:r>
          </a:p>
        </p:txBody>
      </p:sp>
    </p:spTree>
    <p:extLst>
      <p:ext uri="{BB962C8B-B14F-4D97-AF65-F5344CB8AC3E}">
        <p14:creationId xmlns:p14="http://schemas.microsoft.com/office/powerpoint/2010/main" val="391292042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238" y="322348"/>
            <a:ext cx="115916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1.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Đọc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các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đố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về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đồ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dùng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học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tập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hoặc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những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đồ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vật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khác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ở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trường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,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viết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phiếu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đọc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sách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theo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mẫu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  <a:endParaRPr lang="en-GB" sz="44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C88ABE0-3F59-430D-A60E-E1115DA7B698}"/>
              </a:ext>
            </a:extLst>
          </p:cNvPr>
          <p:cNvCxnSpPr>
            <a:cxnSpLocks/>
          </p:cNvCxnSpPr>
          <p:nvPr/>
        </p:nvCxnSpPr>
        <p:spPr>
          <a:xfrm>
            <a:off x="842832" y="958291"/>
            <a:ext cx="4834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37474FC-1568-4455-AE3F-E41FE5C5F870}"/>
              </a:ext>
            </a:extLst>
          </p:cNvPr>
          <p:cNvCxnSpPr>
            <a:cxnSpLocks/>
          </p:cNvCxnSpPr>
          <p:nvPr/>
        </p:nvCxnSpPr>
        <p:spPr>
          <a:xfrm>
            <a:off x="5962871" y="958291"/>
            <a:ext cx="5698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04C615E-5CBD-EF08-0103-8D0D342F9D48}"/>
              </a:ext>
            </a:extLst>
          </p:cNvPr>
          <p:cNvCxnSpPr>
            <a:cxnSpLocks/>
          </p:cNvCxnSpPr>
          <p:nvPr/>
        </p:nvCxnSpPr>
        <p:spPr>
          <a:xfrm>
            <a:off x="140374" y="1563582"/>
            <a:ext cx="75582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7E0D9B7-A6C4-4A12-3D48-0F0D64497993}"/>
              </a:ext>
            </a:extLst>
          </p:cNvPr>
          <p:cNvCxnSpPr>
            <a:cxnSpLocks/>
          </p:cNvCxnSpPr>
          <p:nvPr/>
        </p:nvCxnSpPr>
        <p:spPr>
          <a:xfrm>
            <a:off x="8150941" y="1565662"/>
            <a:ext cx="3421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0EAA88F-9F39-979F-3CCB-FF77234FAD7B}"/>
              </a:ext>
            </a:extLst>
          </p:cNvPr>
          <p:cNvCxnSpPr>
            <a:cxnSpLocks/>
          </p:cNvCxnSpPr>
          <p:nvPr/>
        </p:nvCxnSpPr>
        <p:spPr>
          <a:xfrm>
            <a:off x="140374" y="2208087"/>
            <a:ext cx="36566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D94AC8C-76F4-BDF2-1DA2-FADAEF716887}"/>
              </a:ext>
            </a:extLst>
          </p:cNvPr>
          <p:cNvGrpSpPr/>
          <p:nvPr/>
        </p:nvGrpSpPr>
        <p:grpSpPr>
          <a:xfrm>
            <a:off x="1654080" y="2794809"/>
            <a:ext cx="9456372" cy="3234371"/>
            <a:chOff x="1929383" y="2684206"/>
            <a:chExt cx="9456372" cy="32343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6E62C0F6-02A9-ECB9-DB94-263A528524DE}"/>
                </a:ext>
              </a:extLst>
            </p:cNvPr>
            <p:cNvSpPr/>
            <p:nvPr/>
          </p:nvSpPr>
          <p:spPr>
            <a:xfrm>
              <a:off x="1929383" y="2684206"/>
              <a:ext cx="9456372" cy="32343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4F243704-57BE-9369-307D-85B02CC7DDC0}"/>
                </a:ext>
              </a:extLst>
            </p:cNvPr>
            <p:cNvSpPr/>
            <p:nvPr/>
          </p:nvSpPr>
          <p:spPr>
            <a:xfrm>
              <a:off x="2061438" y="2874191"/>
              <a:ext cx="9196497" cy="28543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8449B5C-A2F9-D833-C85B-84867F4E17C3}"/>
                </a:ext>
              </a:extLst>
            </p:cNvPr>
            <p:cNvSpPr txBox="1"/>
            <p:nvPr/>
          </p:nvSpPr>
          <p:spPr>
            <a:xfrm>
              <a:off x="4935789" y="2959510"/>
              <a:ext cx="3490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ĐỌC SÁCH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CE46240-6D50-355E-F389-55EDED39D8DE}"/>
                </a:ext>
              </a:extLst>
            </p:cNvPr>
            <p:cNvSpPr txBox="1"/>
            <p:nvPr/>
          </p:nvSpPr>
          <p:spPr>
            <a:xfrm>
              <a:off x="2136646" y="3421175"/>
              <a:ext cx="90229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 đọc:  ( ….)</a:t>
              </a:r>
            </a:p>
            <a:p>
              <a:pPr marL="285750" indent="-285750">
                <a:buFontTx/>
                <a:buChar char="-"/>
              </a:pP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câu đố đã học: (…)</a:t>
              </a:r>
            </a:p>
            <a:p>
              <a:pPr marL="285750" indent="-285750">
                <a:buFontTx/>
                <a:buChar char="-"/>
              </a:pP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đồ vật được nói đến: (…)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đố em thấy dễ đoán nhất: (…)  Câu đố em thấy khó đoán nhất (…)</a:t>
              </a:r>
            </a:p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 độ yêu thích:</a:t>
              </a: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="" xmlns:a16="http://schemas.microsoft.com/office/drawing/2014/main" id="{2BB60160-117E-849A-6AFD-330965A7AA6E}"/>
                </a:ext>
              </a:extLst>
            </p:cNvPr>
            <p:cNvSpPr/>
            <p:nvPr/>
          </p:nvSpPr>
          <p:spPr>
            <a:xfrm>
              <a:off x="4526179" y="5261414"/>
              <a:ext cx="481785" cy="374477"/>
            </a:xfrm>
            <a:prstGeom prst="star5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="" xmlns:a16="http://schemas.microsoft.com/office/drawing/2014/main" id="{8244AC5B-B6D6-A17E-2542-F38B0A27FABE}"/>
                </a:ext>
              </a:extLst>
            </p:cNvPr>
            <p:cNvSpPr/>
            <p:nvPr/>
          </p:nvSpPr>
          <p:spPr>
            <a:xfrm>
              <a:off x="5158110" y="5261414"/>
              <a:ext cx="481785" cy="374477"/>
            </a:xfrm>
            <a:prstGeom prst="star5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="" xmlns:a16="http://schemas.microsoft.com/office/drawing/2014/main" id="{0AE462EF-5BB0-85D1-D9E4-00899D235C6A}"/>
                </a:ext>
              </a:extLst>
            </p:cNvPr>
            <p:cNvSpPr/>
            <p:nvPr/>
          </p:nvSpPr>
          <p:spPr>
            <a:xfrm>
              <a:off x="5790041" y="5279848"/>
              <a:ext cx="481785" cy="374477"/>
            </a:xfrm>
            <a:prstGeom prst="star5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="" xmlns:a16="http://schemas.microsoft.com/office/drawing/2014/main" id="{D1A6C833-2DA9-EC28-7BC8-B670DF964AAC}"/>
                </a:ext>
              </a:extLst>
            </p:cNvPr>
            <p:cNvSpPr/>
            <p:nvPr/>
          </p:nvSpPr>
          <p:spPr>
            <a:xfrm>
              <a:off x="6533532" y="5287835"/>
              <a:ext cx="481785" cy="374477"/>
            </a:xfrm>
            <a:prstGeom prst="star5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="" xmlns:a16="http://schemas.microsoft.com/office/drawing/2014/main" id="{DC691B9E-622F-FE8C-9B84-996F435C899B}"/>
                </a:ext>
              </a:extLst>
            </p:cNvPr>
            <p:cNvSpPr/>
            <p:nvPr/>
          </p:nvSpPr>
          <p:spPr>
            <a:xfrm>
              <a:off x="7156604" y="5279847"/>
              <a:ext cx="481785" cy="374477"/>
            </a:xfrm>
            <a:prstGeom prst="star5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7815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596640"/>
            <a:ext cx="6050280" cy="3077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151447"/>
            <a:ext cx="5920740" cy="3292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51447"/>
            <a:ext cx="5692140" cy="3292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3611880"/>
            <a:ext cx="5581650" cy="30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95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C389E20-5AA8-2EC5-5E37-ECAFC5955A4E}"/>
              </a:ext>
            </a:extLst>
          </p:cNvPr>
          <p:cNvSpPr txBox="1"/>
          <p:nvPr/>
        </p:nvSpPr>
        <p:spPr>
          <a:xfrm>
            <a:off x="3736674" y="1294851"/>
            <a:ext cx="5093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C496C2-2038-D4CD-B042-1EF514CA1309}"/>
              </a:ext>
            </a:extLst>
          </p:cNvPr>
          <p:cNvSpPr txBox="1"/>
          <p:nvPr/>
        </p:nvSpPr>
        <p:spPr>
          <a:xfrm>
            <a:off x="2528606" y="2569332"/>
            <a:ext cx="7201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CÂU ĐỐ </a:t>
            </a:r>
          </a:p>
        </p:txBody>
      </p:sp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372" y="2806128"/>
            <a:ext cx="11911013" cy="4058475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6" y="1731684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83ABD07-D8B6-48D3-96EC-139499C60E11}"/>
              </a:ext>
            </a:extLst>
          </p:cNvPr>
          <p:cNvSpPr txBox="1"/>
          <p:nvPr/>
        </p:nvSpPr>
        <p:spPr>
          <a:xfrm>
            <a:off x="2505648" y="702806"/>
            <a:ext cx="739959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78FA3D-E32A-4F60-BFF7-A2295B7444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05" b="89974" l="9975" r="89943">
                        <a14:foregroundMark x1="40638" y1="51918" x2="48896" y2="76880"/>
                        <a14:foregroundMark x1="24857" y1="62762" x2="66966" y2="63683"/>
                        <a14:foregroundMark x1="60916" y1="56624" x2="74489" y2="60870"/>
                        <a14:foregroundMark x1="16599" y1="21330" x2="19542" y2="22762"/>
                        <a14:foregroundMark x1="12020" y1="22302" x2="30090" y2="27928"/>
                        <a14:foregroundMark x1="50450" y1="9105" x2="49632" y2="17596"/>
                        <a14:foregroundMark x1="78986" y1="29361" x2="86509" y2="25575"/>
                        <a14:foregroundMark x1="77514" y1="31202" x2="78986" y2="31202"/>
                        <a14:foregroundMark x1="23303" y1="57596" x2="26329" y2="60870"/>
                        <a14:foregroundMark x1="22567" y1="62762" x2="24857" y2="6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56" y="3296688"/>
            <a:ext cx="2532086" cy="4047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4040EC-AF2E-3A7D-1162-B527933A3015}"/>
              </a:ext>
            </a:extLst>
          </p:cNvPr>
          <p:cNvSpPr txBox="1"/>
          <p:nvPr/>
        </p:nvSpPr>
        <p:spPr>
          <a:xfrm>
            <a:off x="6817144" y="2421373"/>
            <a:ext cx="2712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+mj-lt"/>
              </a:rPr>
              <a:t>  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644" y="3323648"/>
            <a:ext cx="4447756" cy="30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25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0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331887"/>
              </p:ext>
            </p:extLst>
          </p:nvPr>
        </p:nvGraphicFramePr>
        <p:xfrm>
          <a:off x="147485" y="579942"/>
          <a:ext cx="11415250" cy="622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188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170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483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n-lt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+mn-lt"/>
                        </a:rPr>
                        <a:t>Câu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đố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+mn-lt"/>
                        </a:rPr>
                        <a:t>Đáp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án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713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40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694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022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1727197" y="990105"/>
            <a:ext cx="5600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A329D-FE1B-3893-F280-692B5B04C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17" y="991423"/>
            <a:ext cx="2232101" cy="1097280"/>
          </a:xfrm>
          <a:prstGeom prst="rect">
            <a:avLst/>
          </a:prstGeom>
        </p:spPr>
      </p:pic>
      <p:sp>
        <p:nvSpPr>
          <p:cNvPr id="5" name="01"/>
          <p:cNvSpPr txBox="1"/>
          <p:nvPr/>
        </p:nvSpPr>
        <p:spPr>
          <a:xfrm>
            <a:off x="282677" y="882134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1727199" y="2233999"/>
            <a:ext cx="5600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C8015B-DAF8-2D14-7E99-89DE16BD2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97" y="2214506"/>
            <a:ext cx="2332739" cy="11585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395D8B-D8D6-55B0-5B11-8F99032C89BC}"/>
              </a:ext>
            </a:extLst>
          </p:cNvPr>
          <p:cNvSpPr txBox="1"/>
          <p:nvPr/>
        </p:nvSpPr>
        <p:spPr>
          <a:xfrm>
            <a:off x="1727199" y="4260406"/>
            <a:ext cx="560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0000FF"/>
                </a:solidFill>
                <a:latin typeface="+mj-lt"/>
              </a:rPr>
              <a:t>Ruột dài từ mũi đến chân</a:t>
            </a:r>
            <a:endParaRPr lang="en-US" b="1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vi-VN" b="1" dirty="0">
                <a:solidFill>
                  <a:srgbClr val="0000FF"/>
                </a:solidFill>
                <a:latin typeface="+mj-lt"/>
              </a:rPr>
              <a:t>Mũi mòn ruột cũng dần dần mòn theo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374E282-DC62-F707-5473-1BD1A13E9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17" y="3684740"/>
            <a:ext cx="2332739" cy="13440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27199" y="5892426"/>
            <a:ext cx="560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bằng cuốn sổ xinh xinh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toán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thông minh tuyệt vời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17" y="5281176"/>
            <a:ext cx="2332740" cy="1565293"/>
          </a:xfrm>
          <a:prstGeom prst="rect">
            <a:avLst/>
          </a:prstGeom>
        </p:spPr>
      </p:pic>
      <p:sp>
        <p:nvSpPr>
          <p:cNvPr id="11" name="02">
            <a:extLst>
              <a:ext uri="{FF2B5EF4-FFF2-40B4-BE49-F238E27FC236}">
                <a16:creationId xmlns="" xmlns:a16="http://schemas.microsoft.com/office/drawing/2014/main" id="{05670348-2118-241E-AE5B-8F0498725917}"/>
              </a:ext>
            </a:extLst>
          </p:cNvPr>
          <p:cNvSpPr txBox="1"/>
          <p:nvPr/>
        </p:nvSpPr>
        <p:spPr>
          <a:xfrm>
            <a:off x="309308" y="2304885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03">
            <a:extLst>
              <a:ext uri="{FF2B5EF4-FFF2-40B4-BE49-F238E27FC236}">
                <a16:creationId xmlns="" xmlns:a16="http://schemas.microsoft.com/office/drawing/2014/main" id="{FDB9D790-BA57-537E-9808-02865472599C}"/>
              </a:ext>
            </a:extLst>
          </p:cNvPr>
          <p:cNvSpPr txBox="1"/>
          <p:nvPr/>
        </p:nvSpPr>
        <p:spPr>
          <a:xfrm>
            <a:off x="282677" y="3860098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04">
            <a:extLst>
              <a:ext uri="{FF2B5EF4-FFF2-40B4-BE49-F238E27FC236}">
                <a16:creationId xmlns="" xmlns:a16="http://schemas.microsoft.com/office/drawing/2014/main" id="{0CD12324-468B-82CE-F414-4093AC4FF4D3}"/>
              </a:ext>
            </a:extLst>
          </p:cNvPr>
          <p:cNvSpPr txBox="1"/>
          <p:nvPr/>
        </p:nvSpPr>
        <p:spPr>
          <a:xfrm>
            <a:off x="309308" y="5745033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ỏ">
            <a:extLst>
              <a:ext uri="{FF2B5EF4-FFF2-40B4-BE49-F238E27FC236}">
                <a16:creationId xmlns="" xmlns:a16="http://schemas.microsoft.com/office/drawing/2014/main" id="{84332DA4-4FE9-D93B-ADAC-E568DD6C2603}"/>
              </a:ext>
            </a:extLst>
          </p:cNvPr>
          <p:cNvSpPr txBox="1"/>
          <p:nvPr/>
        </p:nvSpPr>
        <p:spPr>
          <a:xfrm>
            <a:off x="1727197" y="2211780"/>
            <a:ext cx="5600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0E42A2-9F21-B198-35E7-62FCF3306520}"/>
              </a:ext>
            </a:extLst>
          </p:cNvPr>
          <p:cNvSpPr txBox="1"/>
          <p:nvPr/>
        </p:nvSpPr>
        <p:spPr>
          <a:xfrm>
            <a:off x="1727196" y="983613"/>
            <a:ext cx="5600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BAA8054-A42E-22D5-1109-B7EDBA0EE70D}"/>
              </a:ext>
            </a:extLst>
          </p:cNvPr>
          <p:cNvSpPr txBox="1"/>
          <p:nvPr/>
        </p:nvSpPr>
        <p:spPr>
          <a:xfrm>
            <a:off x="1725444" y="4254217"/>
            <a:ext cx="560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Ruột dài từ mũi đến chân</a:t>
            </a: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+mj-lt"/>
              </a:rPr>
              <a:t>Mũi mòn ruột cũng dần dần mòn theo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94C6415-3402-E08F-0B77-79A7F137E264}"/>
              </a:ext>
            </a:extLst>
          </p:cNvPr>
          <p:cNvSpPr txBox="1"/>
          <p:nvPr/>
        </p:nvSpPr>
        <p:spPr>
          <a:xfrm>
            <a:off x="1727184" y="5901477"/>
            <a:ext cx="560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bằng cuốn sổ xinh xinh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toán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thông minh tuyệt vời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360" y="0"/>
            <a:ext cx="1153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CÂU ĐỐ VỀ ĐỒ DÙNG HỌC TẬP VÀ ĐỒ VẬT TRONG TRƯỜNG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0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4" grpId="0"/>
      <p:bldP spid="17" grpId="0"/>
      <p:bldP spid="11" grpId="0"/>
      <p:bldP spid="12" grpId="0"/>
      <p:bldP spid="13" grpId="0"/>
      <p:bldP spid="16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597367"/>
              </p:ext>
            </p:extLst>
          </p:nvPr>
        </p:nvGraphicFramePr>
        <p:xfrm>
          <a:off x="115747" y="134100"/>
          <a:ext cx="11898775" cy="6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3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077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8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Câu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đố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Đáp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án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4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876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9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97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1727199" y="180641"/>
            <a:ext cx="5600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A329D-FE1B-3893-F280-692B5B04C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97" y="760836"/>
            <a:ext cx="2485948" cy="822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1727199" y="1776799"/>
            <a:ext cx="56007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khì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nực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C8015B-DAF8-2D14-7E99-89DE16BD2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97" y="1817379"/>
            <a:ext cx="2455488" cy="11585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395D8B-D8D6-55B0-5B11-8F99032C89BC}"/>
              </a:ext>
            </a:extLst>
          </p:cNvPr>
          <p:cNvSpPr txBox="1"/>
          <p:nvPr/>
        </p:nvSpPr>
        <p:spPr>
          <a:xfrm>
            <a:off x="1727199" y="3398038"/>
            <a:ext cx="560070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 đâu nằm đấy vậy thôi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hay mọi chuyện trên đời đông,tây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Nói, cười, ca hát vui say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đêm, biết ngày mưa nắng tài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374E282-DC62-F707-5473-1BD1A13E9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46" y="3472261"/>
            <a:ext cx="2451099" cy="13440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27198" y="5140966"/>
            <a:ext cx="2641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Hễ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</a:t>
            </a:r>
          </a:p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5134" y="5140966"/>
            <a:ext cx="17844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003" y="5057640"/>
            <a:ext cx="2470717" cy="1565293"/>
          </a:xfrm>
          <a:prstGeom prst="rect">
            <a:avLst/>
          </a:prstGeom>
        </p:spPr>
      </p:pic>
      <p:sp>
        <p:nvSpPr>
          <p:cNvPr id="11" name="01">
            <a:extLst>
              <a:ext uri="{FF2B5EF4-FFF2-40B4-BE49-F238E27FC236}">
                <a16:creationId xmlns="" xmlns:a16="http://schemas.microsoft.com/office/drawing/2014/main" id="{49C59A28-FCCC-3342-FC99-ECCC288DA479}"/>
              </a:ext>
            </a:extLst>
          </p:cNvPr>
          <p:cNvSpPr txBox="1"/>
          <p:nvPr/>
        </p:nvSpPr>
        <p:spPr>
          <a:xfrm>
            <a:off x="282677" y="882134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02">
            <a:extLst>
              <a:ext uri="{FF2B5EF4-FFF2-40B4-BE49-F238E27FC236}">
                <a16:creationId xmlns="" xmlns:a16="http://schemas.microsoft.com/office/drawing/2014/main" id="{AE0D9530-4C63-99BE-454E-E10D47299F38}"/>
              </a:ext>
            </a:extLst>
          </p:cNvPr>
          <p:cNvSpPr txBox="1"/>
          <p:nvPr/>
        </p:nvSpPr>
        <p:spPr>
          <a:xfrm>
            <a:off x="308263" y="2211966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03">
            <a:extLst>
              <a:ext uri="{FF2B5EF4-FFF2-40B4-BE49-F238E27FC236}">
                <a16:creationId xmlns="" xmlns:a16="http://schemas.microsoft.com/office/drawing/2014/main" id="{F886E214-FB04-4599-EF89-DCBA62AA82DE}"/>
              </a:ext>
            </a:extLst>
          </p:cNvPr>
          <p:cNvSpPr txBox="1"/>
          <p:nvPr/>
        </p:nvSpPr>
        <p:spPr>
          <a:xfrm>
            <a:off x="345557" y="3806643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04">
            <a:extLst>
              <a:ext uri="{FF2B5EF4-FFF2-40B4-BE49-F238E27FC236}">
                <a16:creationId xmlns="" xmlns:a16="http://schemas.microsoft.com/office/drawing/2014/main" id="{C3100FEE-DF8F-0E8B-FD3C-6CEAA32ECB96}"/>
              </a:ext>
            </a:extLst>
          </p:cNvPr>
          <p:cNvSpPr txBox="1"/>
          <p:nvPr/>
        </p:nvSpPr>
        <p:spPr>
          <a:xfrm>
            <a:off x="371726" y="5469729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7FB0378-B5C2-2500-3B8E-76147F47E66E}"/>
              </a:ext>
            </a:extLst>
          </p:cNvPr>
          <p:cNvSpPr txBox="1"/>
          <p:nvPr/>
        </p:nvSpPr>
        <p:spPr>
          <a:xfrm>
            <a:off x="1727199" y="188111"/>
            <a:ext cx="5600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4E25C3A-7A32-D5D9-C91A-AE37D1632B87}"/>
              </a:ext>
            </a:extLst>
          </p:cNvPr>
          <p:cNvSpPr txBox="1"/>
          <p:nvPr/>
        </p:nvSpPr>
        <p:spPr>
          <a:xfrm>
            <a:off x="1728487" y="1786210"/>
            <a:ext cx="56007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khì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2001CB2-E6F8-7229-79ED-DE73F9305C23}"/>
              </a:ext>
            </a:extLst>
          </p:cNvPr>
          <p:cNvSpPr txBox="1"/>
          <p:nvPr/>
        </p:nvSpPr>
        <p:spPr>
          <a:xfrm>
            <a:off x="1727199" y="3395622"/>
            <a:ext cx="560070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 đâu nằm đấy vậy thôi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 hay mọi chuyện trên đời đông,tây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Nói, cười, ca hát vui say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đêm, biết ngày mưa nắng tài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893D836-D775-673D-7F68-3B9167663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910" y="747072"/>
            <a:ext cx="2485948" cy="8221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5CCEBC7-6D5D-9EA3-3D02-D8BB248F6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09" y="1825574"/>
            <a:ext cx="2455488" cy="11585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7EAAFAE-D5B5-1C50-02D8-AD0C99417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77" y="3502539"/>
            <a:ext cx="2451099" cy="13440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E1B52EA-8BAE-E5BC-3CF2-8A3958115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74" y="5060842"/>
            <a:ext cx="2470717" cy="156529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0FD0ECAC-E986-448B-0361-5691927FDD87}"/>
              </a:ext>
            </a:extLst>
          </p:cNvPr>
          <p:cNvSpPr/>
          <p:nvPr/>
        </p:nvSpPr>
        <p:spPr>
          <a:xfrm>
            <a:off x="1723900" y="5134472"/>
            <a:ext cx="2641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Hễ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</a:t>
            </a:r>
          </a:p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6E02DF5-D52A-0D4A-A98C-ADDD83AF04D6}"/>
              </a:ext>
            </a:extLst>
          </p:cNvPr>
          <p:cNvSpPr txBox="1"/>
          <p:nvPr/>
        </p:nvSpPr>
        <p:spPr>
          <a:xfrm>
            <a:off x="4915083" y="5148807"/>
            <a:ext cx="17844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4" grpId="0"/>
      <p:bldP spid="16" grpId="0"/>
      <p:bldP spid="17" grpId="0"/>
      <p:bldP spid="11" grpId="0"/>
      <p:bldP spid="12" grpId="0"/>
      <p:bldP spid="13" grpId="0"/>
      <p:bldP spid="19" grpId="0"/>
      <p:bldP spid="20" grpId="0"/>
      <p:bldP spid="21" grpId="0"/>
      <p:bldP spid="22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A40290-1FD8-4151-9F2E-28C6D59C56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15771" r="8015" b="14696"/>
          <a:stretch/>
        </p:blipFill>
        <p:spPr>
          <a:xfrm>
            <a:off x="0" y="3615429"/>
            <a:ext cx="2458065" cy="3242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C25FDD-650A-180D-8F5B-489F4C6B2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3620" r="8079" b="14982"/>
          <a:stretch/>
        </p:blipFill>
        <p:spPr>
          <a:xfrm>
            <a:off x="2564614" y="3615429"/>
            <a:ext cx="2378995" cy="321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943E15-E9E8-E428-489C-C95AF32D7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13189" r="8752" b="14982"/>
          <a:stretch/>
        </p:blipFill>
        <p:spPr>
          <a:xfrm>
            <a:off x="5050158" y="3615429"/>
            <a:ext cx="2297424" cy="3213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406810-D3DA-B2AF-AC18-BB17C930A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14786" r="8030" b="14569"/>
          <a:stretch/>
        </p:blipFill>
        <p:spPr>
          <a:xfrm>
            <a:off x="7454131" y="3652490"/>
            <a:ext cx="2297424" cy="3176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E4716FB-5FF6-3838-3669-DFD0C2FC1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13976" r="12264" b="38025"/>
          <a:stretch/>
        </p:blipFill>
        <p:spPr>
          <a:xfrm>
            <a:off x="9858104" y="3652490"/>
            <a:ext cx="2297423" cy="220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E6374FD-4A32-32D6-0968-BE747538E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45" y="29495"/>
            <a:ext cx="1851358" cy="2408905"/>
          </a:xfrm>
          <a:prstGeom prst="rect">
            <a:avLst/>
          </a:prstGeom>
        </p:spPr>
      </p:pic>
      <p:cxnSp>
        <p:nvCxnSpPr>
          <p:cNvPr id="8" name="直接连接符 20">
            <a:extLst>
              <a:ext uri="{FF2B5EF4-FFF2-40B4-BE49-F238E27FC236}">
                <a16:creationId xmlns="" xmlns:a16="http://schemas.microsoft.com/office/drawing/2014/main" id="{768C3A5C-FF8C-E356-30D2-C519906729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86348" y="2440560"/>
            <a:ext cx="3495907" cy="1174869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接连接符 20">
            <a:extLst>
              <a:ext uri="{FF2B5EF4-FFF2-40B4-BE49-F238E27FC236}">
                <a16:creationId xmlns="" xmlns:a16="http://schemas.microsoft.com/office/drawing/2014/main" id="{F8EB0BEA-FADF-D085-37FA-F2226CFB631A}"/>
              </a:ext>
            </a:extLst>
          </p:cNvPr>
          <p:cNvCxnSpPr>
            <a:cxnSpLocks noChangeShapeType="1"/>
            <a:stCxn id="3" idx="0"/>
          </p:cNvCxnSpPr>
          <p:nvPr/>
        </p:nvCxnSpPr>
        <p:spPr bwMode="auto">
          <a:xfrm flipV="1">
            <a:off x="3754112" y="2526165"/>
            <a:ext cx="1268665" cy="1089264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直接连接符 20">
            <a:extLst>
              <a:ext uri="{FF2B5EF4-FFF2-40B4-BE49-F238E27FC236}">
                <a16:creationId xmlns="" xmlns:a16="http://schemas.microsoft.com/office/drawing/2014/main" id="{C8523EFE-17A9-7CDB-9BBF-B5DD15F4AD8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674494" y="2526165"/>
            <a:ext cx="87878" cy="1089264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连接符 20">
            <a:extLst>
              <a:ext uri="{FF2B5EF4-FFF2-40B4-BE49-F238E27FC236}">
                <a16:creationId xmlns="" xmlns:a16="http://schemas.microsoft.com/office/drawing/2014/main" id="{F4DFA8D2-5043-DE71-D212-31030577448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68921" y="2440559"/>
            <a:ext cx="2324805" cy="1172711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20">
            <a:extLst>
              <a:ext uri="{FF2B5EF4-FFF2-40B4-BE49-F238E27FC236}">
                <a16:creationId xmlns="" xmlns:a16="http://schemas.microsoft.com/office/drawing/2014/main" id="{550DD678-3CC0-6008-6248-B9F0FC9D3FB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268603" y="2401339"/>
            <a:ext cx="4409229" cy="1251151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375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5747" y="134100"/>
          <a:ext cx="11898775" cy="6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3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077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8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Câu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đố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Đáp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án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4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876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9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97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1727198" y="789800"/>
            <a:ext cx="560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 tôi vừa trắng, vừa tròn</a:t>
            </a:r>
          </a:p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bao nhiêu chữ tôi mòn bấy nhiêu.</a:t>
            </a:r>
            <a:endParaRPr lang="en-US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1727197" y="1926410"/>
            <a:ext cx="5600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 vuông đuôi vắn như nhau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 chia nhiều đốt rất mau, rất đều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tình chân thực đáng yêu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 biết dài ngắn mọi chiều có em</a:t>
            </a:r>
            <a:r>
              <a:rPr lang="en-US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</a:t>
            </a:r>
            <a:endParaRPr lang="en-US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395D8B-D8D6-55B0-5B11-8F99032C89BC}"/>
              </a:ext>
            </a:extLst>
          </p:cNvPr>
          <p:cNvSpPr txBox="1"/>
          <p:nvPr/>
        </p:nvSpPr>
        <p:spPr>
          <a:xfrm>
            <a:off x="1727196" y="3623070"/>
            <a:ext cx="560070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 bằng một ngón tay </a:t>
            </a:r>
          </a:p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Day đi day lại mất ngay hình thù.</a:t>
            </a:r>
          </a:p>
          <a:p>
            <a:pPr algn="ctr"/>
            <a:r>
              <a:rPr lang="en-US" sz="3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</a:p>
          <a:p>
            <a:pPr algn="ctr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en-US" sz="3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32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21743" y="5298575"/>
            <a:ext cx="2641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đựng sách vở</a:t>
            </a:r>
          </a:p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cõng trên vai</a:t>
            </a:r>
          </a:p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sớm mai</a:t>
            </a:r>
          </a:p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bạn đến trường</a:t>
            </a:r>
          </a:p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01">
            <a:extLst>
              <a:ext uri="{FF2B5EF4-FFF2-40B4-BE49-F238E27FC236}">
                <a16:creationId xmlns="" xmlns:a16="http://schemas.microsoft.com/office/drawing/2014/main" id="{49C59A28-FCCC-3342-FC99-ECCC288DA479}"/>
              </a:ext>
            </a:extLst>
          </p:cNvPr>
          <p:cNvSpPr txBox="1"/>
          <p:nvPr/>
        </p:nvSpPr>
        <p:spPr>
          <a:xfrm>
            <a:off x="282677" y="882134"/>
            <a:ext cx="4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02">
            <a:extLst>
              <a:ext uri="{FF2B5EF4-FFF2-40B4-BE49-F238E27FC236}">
                <a16:creationId xmlns="" xmlns:a16="http://schemas.microsoft.com/office/drawing/2014/main" id="{AE0D9530-4C63-99BE-454E-E10D47299F38}"/>
              </a:ext>
            </a:extLst>
          </p:cNvPr>
          <p:cNvSpPr txBox="1"/>
          <p:nvPr/>
        </p:nvSpPr>
        <p:spPr>
          <a:xfrm>
            <a:off x="229607" y="2211966"/>
            <a:ext cx="586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03">
            <a:extLst>
              <a:ext uri="{FF2B5EF4-FFF2-40B4-BE49-F238E27FC236}">
                <a16:creationId xmlns="" xmlns:a16="http://schemas.microsoft.com/office/drawing/2014/main" id="{F886E214-FB04-4599-EF89-DCBA62AA82DE}"/>
              </a:ext>
            </a:extLst>
          </p:cNvPr>
          <p:cNvSpPr txBox="1"/>
          <p:nvPr/>
        </p:nvSpPr>
        <p:spPr>
          <a:xfrm>
            <a:off x="266901" y="3806643"/>
            <a:ext cx="69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04">
            <a:extLst>
              <a:ext uri="{FF2B5EF4-FFF2-40B4-BE49-F238E27FC236}">
                <a16:creationId xmlns="" xmlns:a16="http://schemas.microsoft.com/office/drawing/2014/main" id="{C3100FEE-DF8F-0E8B-FD3C-6CEAA32ECB96}"/>
              </a:ext>
            </a:extLst>
          </p:cNvPr>
          <p:cNvSpPr txBox="1"/>
          <p:nvPr/>
        </p:nvSpPr>
        <p:spPr>
          <a:xfrm>
            <a:off x="293070" y="5469729"/>
            <a:ext cx="80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1BCAFC-6532-A2D3-AC24-F51828B3E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52" y="3429000"/>
            <a:ext cx="2216308" cy="139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210999-0985-CC57-0C2A-9131E2EB7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11" y="1842633"/>
            <a:ext cx="2136550" cy="12003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48C0666C-DF60-8BFF-AD3E-862816582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12" y="616084"/>
            <a:ext cx="2136550" cy="9937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B2CA80F5-B97C-686A-CE8A-289B236C26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51" y="5125928"/>
            <a:ext cx="2216307" cy="16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9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4" grpId="0"/>
      <p:bldP spid="16" grpId="0"/>
      <p:bldP spid="11" grpId="0"/>
      <p:bldP spid="12" grpId="0"/>
      <p:bldP spid="13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482707"/>
              </p:ext>
            </p:extLst>
          </p:nvPr>
        </p:nvGraphicFramePr>
        <p:xfrm>
          <a:off x="115747" y="134100"/>
          <a:ext cx="11898775" cy="6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3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077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78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Câu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đố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Đáp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</a:rPr>
                        <a:t>án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411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876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89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977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1550218" y="512800"/>
            <a:ext cx="5600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đầu mọc ở hai chân</a:t>
            </a:r>
          </a:p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chân lại đúng cái thân mới kì</a:t>
            </a:r>
          </a:p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em một mẩu bút chì</a:t>
            </a:r>
          </a:p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 anh ngòi bút cũng vì việc chung.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3103608" y="1855641"/>
            <a:ext cx="3149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395D8B-D8D6-55B0-5B11-8F99032C89BC}"/>
              </a:ext>
            </a:extLst>
          </p:cNvPr>
          <p:cNvSpPr txBox="1"/>
          <p:nvPr/>
        </p:nvSpPr>
        <p:spPr>
          <a:xfrm>
            <a:off x="2661261" y="3457410"/>
            <a:ext cx="560070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mắt, không tai, không mũi…</a:t>
            </a:r>
          </a:p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 đâu có mặt, ai ai cũng nhìn</a:t>
            </a:r>
          </a:p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Chẳng nói mà ai cũng tin</a:t>
            </a:r>
          </a:p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Sáng, chiều, sớm, muộn cứ nhìn biết ngay.</a:t>
            </a:r>
            <a:r>
              <a:rPr lang="en-US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algn="ctr"/>
            <a:r>
              <a:rPr lang="en-US" sz="32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</a:t>
            </a:r>
            <a:r>
              <a:rPr lang="en-US" sz="3200" b="1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endParaRPr lang="en-US" sz="3200" b="1" i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7948" y="5296949"/>
            <a:ext cx="40345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01">
            <a:extLst>
              <a:ext uri="{FF2B5EF4-FFF2-40B4-BE49-F238E27FC236}">
                <a16:creationId xmlns="" xmlns:a16="http://schemas.microsoft.com/office/drawing/2014/main" id="{49C59A28-FCCC-3342-FC99-ECCC288DA479}"/>
              </a:ext>
            </a:extLst>
          </p:cNvPr>
          <p:cNvSpPr txBox="1"/>
          <p:nvPr/>
        </p:nvSpPr>
        <p:spPr>
          <a:xfrm>
            <a:off x="253181" y="882134"/>
            <a:ext cx="68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02">
            <a:extLst>
              <a:ext uri="{FF2B5EF4-FFF2-40B4-BE49-F238E27FC236}">
                <a16:creationId xmlns="" xmlns:a16="http://schemas.microsoft.com/office/drawing/2014/main" id="{AE0D9530-4C63-99BE-454E-E10D47299F38}"/>
              </a:ext>
            </a:extLst>
          </p:cNvPr>
          <p:cNvSpPr txBox="1"/>
          <p:nvPr/>
        </p:nvSpPr>
        <p:spPr>
          <a:xfrm>
            <a:off x="229607" y="2211966"/>
            <a:ext cx="586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03">
            <a:extLst>
              <a:ext uri="{FF2B5EF4-FFF2-40B4-BE49-F238E27FC236}">
                <a16:creationId xmlns="" xmlns:a16="http://schemas.microsoft.com/office/drawing/2014/main" id="{F886E214-FB04-4599-EF89-DCBA62AA82DE}"/>
              </a:ext>
            </a:extLst>
          </p:cNvPr>
          <p:cNvSpPr txBox="1"/>
          <p:nvPr/>
        </p:nvSpPr>
        <p:spPr>
          <a:xfrm>
            <a:off x="266901" y="3806643"/>
            <a:ext cx="69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04">
            <a:extLst>
              <a:ext uri="{FF2B5EF4-FFF2-40B4-BE49-F238E27FC236}">
                <a16:creationId xmlns="" xmlns:a16="http://schemas.microsoft.com/office/drawing/2014/main" id="{C3100FEE-DF8F-0E8B-FD3C-6CEAA32ECB96}"/>
              </a:ext>
            </a:extLst>
          </p:cNvPr>
          <p:cNvSpPr txBox="1"/>
          <p:nvPr/>
        </p:nvSpPr>
        <p:spPr>
          <a:xfrm>
            <a:off x="293070" y="5469729"/>
            <a:ext cx="809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D538677-CA8F-CB4D-163F-5DDE1A28C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53" y="512800"/>
            <a:ext cx="2216308" cy="12003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9E151E3-77D7-D788-D0B6-1EF5E5996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24" y="3381835"/>
            <a:ext cx="1815061" cy="15481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71950B4-9764-4EC0-8569-DAFA5A32D2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060" y="5079267"/>
            <a:ext cx="1324054" cy="162633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6E9D0F5-D9ED-0AE3-014F-450A9A376FD9}"/>
              </a:ext>
            </a:extLst>
          </p:cNvPr>
          <p:cNvSpPr txBox="1"/>
          <p:nvPr/>
        </p:nvSpPr>
        <p:spPr>
          <a:xfrm>
            <a:off x="1550217" y="512800"/>
            <a:ext cx="5600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đầu mọc ở hai chân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chân lại đúng cái thân mới kì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em một mẩu bút chì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 anh ngòi bút cũng vì việc chung.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3F254E3-B6A5-0E24-69AA-67DB1F9AA949}"/>
              </a:ext>
            </a:extLst>
          </p:cNvPr>
          <p:cNvSpPr txBox="1"/>
          <p:nvPr/>
        </p:nvSpPr>
        <p:spPr>
          <a:xfrm>
            <a:off x="2661261" y="3448148"/>
            <a:ext cx="560070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</a:t>
            </a:r>
            <a:r>
              <a:rPr lang="en-US" sz="32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08B4AB5-960B-D787-4022-B3C089CA8BB6}"/>
              </a:ext>
            </a:extLst>
          </p:cNvPr>
          <p:cNvSpPr/>
          <p:nvPr/>
        </p:nvSpPr>
        <p:spPr>
          <a:xfrm>
            <a:off x="2487948" y="5292920"/>
            <a:ext cx="40345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A309F28-E1C0-C9E3-E81B-CDDCB50D4B57}"/>
              </a:ext>
            </a:extLst>
          </p:cNvPr>
          <p:cNvSpPr txBox="1"/>
          <p:nvPr/>
        </p:nvSpPr>
        <p:spPr>
          <a:xfrm>
            <a:off x="3098797" y="1857872"/>
            <a:ext cx="3149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1804569"/>
            <a:ext cx="2468880" cy="134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14" grpId="0"/>
      <p:bldP spid="16" grpId="0"/>
      <p:bldP spid="11" grpId="0"/>
      <p:bldP spid="12" grpId="0"/>
      <p:bldP spid="13" grpId="0"/>
      <p:bldP spid="19" grpId="0"/>
      <p:bldP spid="43" grpId="0"/>
      <p:bldP spid="45" grpId="0"/>
      <p:bldP spid="4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DB1A195-73D9-4B2E-ABA2-EE8A41976A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7"/>
          <a:stretch/>
        </p:blipFill>
        <p:spPr>
          <a:xfrm rot="5400000">
            <a:off x="2784987" y="-2657468"/>
            <a:ext cx="6858000" cy="12192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F377246-5AF5-4698-AF7C-143699AB8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4"/>
          <a:stretch/>
        </p:blipFill>
        <p:spPr>
          <a:xfrm>
            <a:off x="2517602" y="-413016"/>
            <a:ext cx="7683055" cy="6229863"/>
          </a:xfrm>
          <a:prstGeom prst="rect">
            <a:avLst/>
          </a:prstGeom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3D0CC1D-6112-4FFA-B711-5DDA977EFC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4397" r="19637" b="15191"/>
          <a:stretch/>
        </p:blipFill>
        <p:spPr>
          <a:xfrm>
            <a:off x="10217296" y="377232"/>
            <a:ext cx="1963701" cy="24935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428183B-6250-4D90-9CD0-077B28ED1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4798" y="4721809"/>
            <a:ext cx="6024159" cy="2120436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809D1432-6887-46C8-BD37-18E327427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80559" y="2325193"/>
            <a:ext cx="829591" cy="990600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F8704873-28C8-4677-8BBA-746C913BD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28913" y="865415"/>
            <a:ext cx="1467936" cy="117391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6A305F51-248C-4196-99F2-2ED871CCA87C}"/>
              </a:ext>
            </a:extLst>
          </p:cNvPr>
          <p:cNvSpPr txBox="1"/>
          <p:nvPr/>
        </p:nvSpPr>
        <p:spPr>
          <a:xfrm>
            <a:off x="2787064" y="1690000"/>
            <a:ext cx="713312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000" b="1" kern="0">
                <a:solidFill>
                  <a:srgbClr val="FF000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  <a:sym typeface="Arial"/>
              </a:rPr>
              <a:t>VẬN DỤNG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altLang="zh-CN" sz="6000" b="1" kern="0">
                <a:solidFill>
                  <a:srgbClr val="FF000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  <a:sym typeface="Arial"/>
              </a:rPr>
              <a:t>TRẢI NGHIỆM </a:t>
            </a:r>
            <a:endParaRPr lang="zh-CN" altLang="en-US" sz="6000" b="1" kern="0" dirty="0">
              <a:solidFill>
                <a:srgbClr val="FF0000"/>
              </a:solidFill>
              <a:latin typeface="Times New Roman" panose="02020603050405020304" pitchFamily="18" charset="0"/>
              <a:ea typeface="思源黑体 CN Heavy" panose="020B0A00000000000000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="" xmlns:a16="http://schemas.microsoft.com/office/drawing/2014/main" id="{4B51E9BE-7F3A-4874-9434-DA6452A7BA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8" y="4721809"/>
            <a:ext cx="6096000" cy="21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14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4444630-4485-D819-E842-F47D43F34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F67E691-D3C7-DEC7-9009-1906BCB8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cuối bài">
            <a:hlinkClick r:id="" action="ppaction://media"/>
            <a:extLst>
              <a:ext uri="{FF2B5EF4-FFF2-40B4-BE49-F238E27FC236}">
                <a16:creationId xmlns="" xmlns:a16="http://schemas.microsoft.com/office/drawing/2014/main" id="{4B4198DE-66E5-59D5-6351-71BB7CEA2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5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rId2"/>
            <a:extLst>
              <a:ext uri="{FF2B5EF4-FFF2-40B4-BE49-F238E27FC236}">
                <a16:creationId xmlns="" xmlns:a16="http://schemas.microsoft.com/office/drawing/2014/main" id="{5F2EFE97-E2FE-5579-BA37-B1B54C65D12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919"/>
            <a:ext cx="12192000" cy="2445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995" y="59168"/>
            <a:ext cx="1086378" cy="1413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8510C90-3BAD-839D-6ED0-BD965B68D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44" y="2946852"/>
            <a:ext cx="1938755" cy="2143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17AA6A8-6187-77A8-F720-C77EBC1AE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99" y="923438"/>
            <a:ext cx="2143125" cy="19302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F06DB61-1F8E-C0FA-31D7-D4DF92DB4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98" y="3292828"/>
            <a:ext cx="2143125" cy="2143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B6C1847-8876-E5F5-CA4B-54E5DA221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0" y="3223726"/>
            <a:ext cx="1409700" cy="1513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0F68575-BEAB-CFE0-A4E4-4418D12CA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11" y="2042160"/>
            <a:ext cx="1552535" cy="1623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C6BD43-2ACF-F7F8-A0E9-9C4D7C3B14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064" y="1995001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1B52EA-8BAE-E5BC-3CF2-8A39581151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3" y="429708"/>
            <a:ext cx="2470717" cy="156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0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-2207424" y="6544748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14" name="椭圆 13"/>
          <p:cNvSpPr/>
          <p:nvPr/>
        </p:nvSpPr>
        <p:spPr bwMode="auto">
          <a:xfrm>
            <a:off x="-1167021" y="5437339"/>
            <a:ext cx="466487" cy="46665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15" name="椭圆 14"/>
          <p:cNvSpPr/>
          <p:nvPr/>
        </p:nvSpPr>
        <p:spPr bwMode="auto">
          <a:xfrm>
            <a:off x="-2399417" y="6341324"/>
            <a:ext cx="819323" cy="819619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1109972" y="6403071"/>
            <a:ext cx="532885" cy="533079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769622" y="5557861"/>
            <a:ext cx="783179" cy="7834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2291798" y="5167461"/>
            <a:ext cx="269777" cy="269876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1103065" y="6958193"/>
            <a:ext cx="233243" cy="233327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509236" y="7448267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21" name="椭圆 20"/>
          <p:cNvSpPr/>
          <p:nvPr/>
        </p:nvSpPr>
        <p:spPr bwMode="auto">
          <a:xfrm>
            <a:off x="-2615017" y="7810792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850656" y="8505831"/>
            <a:ext cx="796021" cy="796309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2615017" y="7120945"/>
            <a:ext cx="458107" cy="458272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717293" y="9302141"/>
            <a:ext cx="233243" cy="23332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/>
          </a:p>
        </p:txBody>
      </p:sp>
      <p:sp>
        <p:nvSpPr>
          <p:cNvPr id="25" name="椭圆 24"/>
          <p:cNvSpPr/>
          <p:nvPr/>
        </p:nvSpPr>
        <p:spPr bwMode="auto">
          <a:xfrm>
            <a:off x="-2059504" y="4260400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5" name="图片 44" descr="E:\素材\卡通\包图网_144220创意小学幼儿园开学啦海报展板设计\3.png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02768">
            <a:off x="1320891" y="3442961"/>
            <a:ext cx="1978013" cy="1934210"/>
          </a:xfrm>
          <a:prstGeom prst="rect">
            <a:avLst/>
          </a:prstGeom>
        </p:spPr>
      </p:pic>
      <p:pic>
        <p:nvPicPr>
          <p:cNvPr id="40" name="图片 39" descr="E:\素材\卡通\d8f30c83bd9d942f3dd05cea04464aee.pngd8f30c83bd9d942f3dd05cea04464ae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70041">
            <a:off x="15389948" y="1137053"/>
            <a:ext cx="1119146" cy="990600"/>
          </a:xfrm>
          <a:prstGeom prst="rect">
            <a:avLst/>
          </a:prstGeom>
        </p:spPr>
      </p:pic>
      <p:pic>
        <p:nvPicPr>
          <p:cNvPr id="28" name="Picture 5" descr="E:\素材\卡通\23bdac4a5f0bbb681fefd9c74d946b0f.png23bdac4a5f0bbb681fefd9c74d946b0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490589" y="4018111"/>
            <a:ext cx="6790055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39">
            <a:extLst>
              <a:ext uri="{FF2B5EF4-FFF2-40B4-BE49-F238E27FC236}">
                <a16:creationId xmlns="" xmlns:a16="http://schemas.microsoft.com/office/drawing/2014/main" id="{8273882D-6F84-4E65-8265-3B625E5129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231509" y="238228"/>
            <a:ext cx="491198" cy="6386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6722A42-4E59-80F1-0F63-ECA81BC48EB1}"/>
              </a:ext>
            </a:extLst>
          </p:cNvPr>
          <p:cNvSpPr/>
          <p:nvPr/>
        </p:nvSpPr>
        <p:spPr>
          <a:xfrm>
            <a:off x="732833" y="1956157"/>
            <a:ext cx="10726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>
                <a:ln/>
                <a:solidFill>
                  <a:srgbClr val="FF0000"/>
                </a:solidFill>
              </a:rPr>
              <a:t>XIN CHÂN THÀNH CẢM ƠN CÁC THẦY CÔ!</a:t>
            </a:r>
            <a:endParaRPr lang="en-US" sz="40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6" dur="9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4615E-6 3.17482E-6 C 0.05401 -0.04503 0.17378 -0.22077 0.32381 -0.27016 C 0.53719 -0.38227 0.68891 -0.1831 0.90017 -0.29704 C 1.11128 -0.41098 1.11651 -0.64576 1.17336 -0.73743 " pathEditMode="relative" rAng="0" ptsTypes="assa">
                                      <p:cBhvr>
                                        <p:cTn id="8" dur="7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8" y="-368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C 0.06111 -0.05679 0.20851 -0.27901 0.36406 -0.3429 C 0.58733 -0.44537 0.71042 -0.30987 0.93264 -0.38425 C 1.15486 -0.45802 1.18681 -0.72345 1.25399 -0.81265 " pathEditMode="relative" rAng="0" ptsTypes="assa">
                                      <p:cBhvr>
                                        <p:cTn id="10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91" y="-4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12" dur="8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1000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4" dur="8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1000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18" dur="7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1000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0" dur="8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2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1000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24" dur="8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1000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1288E-7 3.7037E-6 C 0.05464 -0.05116 0.16797 -0.25348 0.32605 -0.30787 C 0.52615 -0.4 0.76295 -0.2463 0.94848 -0.32639 C 1.13401 -0.40695 1.1746 -0.53195 1.23406 -0.58611 " pathEditMode="relative" rAng="0" ptsTypes="assa">
                                      <p:cBhvr>
                                        <p:cTn id="26" dur="8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7" y="-293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1000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8" dur="8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1000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30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70833E-6 1.85185E-6 L 0.78828 0.01273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4" y="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0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2.91667E-6 -2.96296E-6 C -0.00416 0.05301 -0.01484 0.12709 -0.05286 0.12593 C -0.10781 0.12593 -0.11198 -0.12199 -0.17734 -0.12291 C -0.23646 -0.12291 -0.20481 0.09398 -0.26172 0.09306 C -0.32083 0.09306 -0.28919 -0.06389 -0.35273 -0.06389 C -0.40963 -0.06389 -0.37799 0.0419 -0.42851 0.0419 C -0.47721 0.0419 -0.45195 -0.03889 -0.49622 -0.03889 C -0.52148 -0.03889 -0.52369 -0.0169 -0.52552 -2.96296E-6 " pathEditMode="relative" rAng="0" ptsTypes="AAAAAAAA">
                                      <p:cBhvr>
                                        <p:cTn id="4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464E6BD-E81C-2BA4-897B-9294EF8EEA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15771" r="8015" b="14696"/>
          <a:stretch/>
        </p:blipFill>
        <p:spPr>
          <a:xfrm>
            <a:off x="36474" y="2148"/>
            <a:ext cx="2297424" cy="18803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A0A7748-044B-C4E5-CDE0-E429DA208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3620" r="8079" b="14982"/>
          <a:stretch/>
        </p:blipFill>
        <p:spPr>
          <a:xfrm>
            <a:off x="2533256" y="10700"/>
            <a:ext cx="2297424" cy="18632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47946E9-B642-BF33-DCF5-720BFF8E7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13189" r="8752" b="14982"/>
          <a:stretch/>
        </p:blipFill>
        <p:spPr>
          <a:xfrm>
            <a:off x="5083991" y="10699"/>
            <a:ext cx="2132885" cy="18632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52DB578-9920-6152-5E37-E2E77261A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14786" r="8030" b="14569"/>
          <a:stretch/>
        </p:blipFill>
        <p:spPr>
          <a:xfrm>
            <a:off x="7490604" y="11246"/>
            <a:ext cx="2027022" cy="184172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C2B7750-6F42-8F35-5320-DDAC73D485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13976" r="12264" b="38025"/>
          <a:stretch/>
        </p:blipFill>
        <p:spPr>
          <a:xfrm>
            <a:off x="9658744" y="69384"/>
            <a:ext cx="2297423" cy="1278468"/>
          </a:xfrm>
          <a:prstGeom prst="rect">
            <a:avLst/>
          </a:prstGeom>
        </p:spPr>
      </p:pic>
      <p:grpSp>
        <p:nvGrpSpPr>
          <p:cNvPr id="65" name="组合 26">
            <a:extLst>
              <a:ext uri="{FF2B5EF4-FFF2-40B4-BE49-F238E27FC236}">
                <a16:creationId xmlns="" xmlns:a16="http://schemas.microsoft.com/office/drawing/2014/main" id="{31215451-94F6-A509-150F-2A8C086186F9}"/>
              </a:ext>
            </a:extLst>
          </p:cNvPr>
          <p:cNvGrpSpPr/>
          <p:nvPr/>
        </p:nvGrpSpPr>
        <p:grpSpPr>
          <a:xfrm>
            <a:off x="3857290" y="5107348"/>
            <a:ext cx="4834155" cy="1886803"/>
            <a:chOff x="1685647" y="3197027"/>
            <a:chExt cx="8577897" cy="3167382"/>
          </a:xfrm>
        </p:grpSpPr>
        <p:sp>
          <p:nvSpPr>
            <p:cNvPr id="66" name="梯形 1037">
              <a:extLst>
                <a:ext uri="{FF2B5EF4-FFF2-40B4-BE49-F238E27FC236}">
                  <a16:creationId xmlns="" xmlns:a16="http://schemas.microsoft.com/office/drawing/2014/main" id="{F3969FEE-4579-53ED-AEC9-099145EDE597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27000"/>
                  </a:sys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tx1"/>
              </a:solidFill>
              <a:prstDash val="solid"/>
            </a:ln>
            <a:effectLst>
              <a:softEdge rad="2794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67" name="Group 26">
              <a:extLst>
                <a:ext uri="{FF2B5EF4-FFF2-40B4-BE49-F238E27FC236}">
                  <a16:creationId xmlns="" xmlns:a16="http://schemas.microsoft.com/office/drawing/2014/main" id="{3DBDAAA4-F4EA-49F6-5A8E-2F1E1E8DF0D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68" name="Freeform 27">
                <a:extLst>
                  <a:ext uri="{FF2B5EF4-FFF2-40B4-BE49-F238E27FC236}">
                    <a16:creationId xmlns="" xmlns:a16="http://schemas.microsoft.com/office/drawing/2014/main" id="{4C5ABA50-2025-4F41-D59C-A997AAAA5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="" xmlns:a16="http://schemas.microsoft.com/office/drawing/2014/main" id="{7D158052-5C01-F24E-0C93-65036004B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="" xmlns:a16="http://schemas.microsoft.com/office/drawing/2014/main" id="{5EFD74B9-7E0C-89AC-6994-D79667C68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Freeform 30">
                <a:extLst>
                  <a:ext uri="{FF2B5EF4-FFF2-40B4-BE49-F238E27FC236}">
                    <a16:creationId xmlns="" xmlns:a16="http://schemas.microsoft.com/office/drawing/2014/main" id="{C599B253-0B71-06E0-21B4-CFD17F31B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Freeform 31">
                <a:extLst>
                  <a:ext uri="{FF2B5EF4-FFF2-40B4-BE49-F238E27FC236}">
                    <a16:creationId xmlns="" xmlns:a16="http://schemas.microsoft.com/office/drawing/2014/main" id="{C9C2A1ED-2E50-7B48-72DB-829242F0B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Freeform 32">
                <a:extLst>
                  <a:ext uri="{FF2B5EF4-FFF2-40B4-BE49-F238E27FC236}">
                    <a16:creationId xmlns="" xmlns:a16="http://schemas.microsoft.com/office/drawing/2014/main" id="{81569376-E918-DCFC-B146-B9CA9F78A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Freeform 33">
                <a:extLst>
                  <a:ext uri="{FF2B5EF4-FFF2-40B4-BE49-F238E27FC236}">
                    <a16:creationId xmlns="" xmlns:a16="http://schemas.microsoft.com/office/drawing/2014/main" id="{3E387676-AFCD-93AF-FB56-294ED0E9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" name="Freeform 34">
                <a:extLst>
                  <a:ext uri="{FF2B5EF4-FFF2-40B4-BE49-F238E27FC236}">
                    <a16:creationId xmlns="" xmlns:a16="http://schemas.microsoft.com/office/drawing/2014/main" id="{AADB8382-879E-2FA8-451D-0E48C59B8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" name="Freeform 35">
                <a:extLst>
                  <a:ext uri="{FF2B5EF4-FFF2-40B4-BE49-F238E27FC236}">
                    <a16:creationId xmlns="" xmlns:a16="http://schemas.microsoft.com/office/drawing/2014/main" id="{09C01AF3-4BD4-84ED-BEE6-AB5F5D29A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Freeform 36">
                <a:extLst>
                  <a:ext uri="{FF2B5EF4-FFF2-40B4-BE49-F238E27FC236}">
                    <a16:creationId xmlns="" xmlns:a16="http://schemas.microsoft.com/office/drawing/2014/main" id="{9FD186E6-3F87-6955-5E45-A24E5C6DA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" name="Freeform 37">
                <a:extLst>
                  <a:ext uri="{FF2B5EF4-FFF2-40B4-BE49-F238E27FC236}">
                    <a16:creationId xmlns="" xmlns:a16="http://schemas.microsoft.com/office/drawing/2014/main" id="{4059CB88-4F1A-B98E-4DA3-42B0AF0B1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" name="Freeform 38">
                <a:extLst>
                  <a:ext uri="{FF2B5EF4-FFF2-40B4-BE49-F238E27FC236}">
                    <a16:creationId xmlns="" xmlns:a16="http://schemas.microsoft.com/office/drawing/2014/main" id="{648E0A1C-D3BC-109B-10E4-3E72DD07D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" name="Freeform 39">
                <a:extLst>
                  <a:ext uri="{FF2B5EF4-FFF2-40B4-BE49-F238E27FC236}">
                    <a16:creationId xmlns="" xmlns:a16="http://schemas.microsoft.com/office/drawing/2014/main" id="{6C40DCD5-9BBA-C599-652B-5B778AF99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" name="Freeform 40">
                <a:extLst>
                  <a:ext uri="{FF2B5EF4-FFF2-40B4-BE49-F238E27FC236}">
                    <a16:creationId xmlns="" xmlns:a16="http://schemas.microsoft.com/office/drawing/2014/main" id="{8B23CEF2-82B1-9F2A-0E3B-03DD1DDF4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" name="Freeform 41">
                <a:extLst>
                  <a:ext uri="{FF2B5EF4-FFF2-40B4-BE49-F238E27FC236}">
                    <a16:creationId xmlns="" xmlns:a16="http://schemas.microsoft.com/office/drawing/2014/main" id="{9A9F6D92-677F-E6D3-712A-E52B7F0C1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Freeform 42">
                <a:extLst>
                  <a:ext uri="{FF2B5EF4-FFF2-40B4-BE49-F238E27FC236}">
                    <a16:creationId xmlns="" xmlns:a16="http://schemas.microsoft.com/office/drawing/2014/main" id="{EFE08CA0-B112-E46B-216F-6A23E4063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Freeform 43">
                <a:extLst>
                  <a:ext uri="{FF2B5EF4-FFF2-40B4-BE49-F238E27FC236}">
                    <a16:creationId xmlns="" xmlns:a16="http://schemas.microsoft.com/office/drawing/2014/main" id="{8F161987-3162-24CA-2BCD-5E08D1E03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Freeform 44">
                <a:extLst>
                  <a:ext uri="{FF2B5EF4-FFF2-40B4-BE49-F238E27FC236}">
                    <a16:creationId xmlns="" xmlns:a16="http://schemas.microsoft.com/office/drawing/2014/main" id="{2DAC4006-6860-51A0-5EF6-B782CE1FE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" name="Freeform 45">
                <a:extLst>
                  <a:ext uri="{FF2B5EF4-FFF2-40B4-BE49-F238E27FC236}">
                    <a16:creationId xmlns="" xmlns:a16="http://schemas.microsoft.com/office/drawing/2014/main" id="{F6B02928-B051-38B1-084A-FBA5AE0FC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8" name="组合 51">
            <a:extLst>
              <a:ext uri="{FF2B5EF4-FFF2-40B4-BE49-F238E27FC236}">
                <a16:creationId xmlns="" xmlns:a16="http://schemas.microsoft.com/office/drawing/2014/main" id="{6FA3A57C-6AF6-17AE-0E5D-E2875DE17742}"/>
              </a:ext>
            </a:extLst>
          </p:cNvPr>
          <p:cNvGrpSpPr/>
          <p:nvPr/>
        </p:nvGrpSpPr>
        <p:grpSpPr>
          <a:xfrm>
            <a:off x="5780780" y="3535680"/>
            <a:ext cx="1436096" cy="1989189"/>
            <a:chOff x="2628899" y="0"/>
            <a:chExt cx="3924299" cy="6265035"/>
          </a:xfrm>
        </p:grpSpPr>
        <p:sp>
          <p:nvSpPr>
            <p:cNvPr id="97" name="圆角矩形 60">
              <a:extLst>
                <a:ext uri="{FF2B5EF4-FFF2-40B4-BE49-F238E27FC236}">
                  <a16:creationId xmlns="" xmlns:a16="http://schemas.microsoft.com/office/drawing/2014/main" id="{9DDD1F5E-22CF-A11B-0797-1E59499E3588}"/>
                </a:ext>
              </a:extLst>
            </p:cNvPr>
            <p:cNvSpPr/>
            <p:nvPr/>
          </p:nvSpPr>
          <p:spPr>
            <a:xfrm>
              <a:off x="4210045" y="6028676"/>
              <a:ext cx="762006" cy="217706"/>
            </a:xfrm>
            <a:prstGeom prst="roundRect">
              <a:avLst/>
            </a:prstGeom>
            <a:gradFill>
              <a:gsLst>
                <a:gs pos="53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8" name="任意多边形 61">
              <a:extLst>
                <a:ext uri="{FF2B5EF4-FFF2-40B4-BE49-F238E27FC236}">
                  <a16:creationId xmlns="" xmlns:a16="http://schemas.microsoft.com/office/drawing/2014/main" id="{54AA6972-60FC-33C4-C5A7-8AB403661337}"/>
                </a:ext>
              </a:extLst>
            </p:cNvPr>
            <p:cNvSpPr/>
            <p:nvPr/>
          </p:nvSpPr>
          <p:spPr>
            <a:xfrm rot="18900000">
              <a:off x="3939602" y="4935998"/>
              <a:ext cx="1302892" cy="1329037"/>
            </a:xfrm>
            <a:custGeom>
              <a:avLst/>
              <a:gdLst>
                <a:gd name="connsiteX0" fmla="*/ 221518 w 1329080"/>
                <a:gd name="connsiteY0" fmla="*/ 0 h 1329080"/>
                <a:gd name="connsiteX1" fmla="*/ 1329080 w 1329080"/>
                <a:gd name="connsiteY1" fmla="*/ 1107563 h 1329080"/>
                <a:gd name="connsiteX2" fmla="*/ 1107563 w 1329080"/>
                <a:gd name="connsiteY2" fmla="*/ 1329080 h 1329080"/>
                <a:gd name="connsiteX3" fmla="*/ 543947 w 1329080"/>
                <a:gd name="connsiteY3" fmla="*/ 1329080 h 1329080"/>
                <a:gd name="connsiteX4" fmla="*/ 0 w 1329080"/>
                <a:gd name="connsiteY4" fmla="*/ 785133 h 1329080"/>
                <a:gd name="connsiteX5" fmla="*/ 0 w 1329080"/>
                <a:gd name="connsiteY5" fmla="*/ 221518 h 1329080"/>
                <a:gd name="connsiteX6" fmla="*/ 221518 w 1329080"/>
                <a:gd name="connsiteY6" fmla="*/ 0 h 13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080" h="1329080">
                  <a:moveTo>
                    <a:pt x="221518" y="0"/>
                  </a:moveTo>
                  <a:lnTo>
                    <a:pt x="1329080" y="1107563"/>
                  </a:lnTo>
                  <a:cubicBezTo>
                    <a:pt x="1329080" y="1229903"/>
                    <a:pt x="1229903" y="1329080"/>
                    <a:pt x="1107563" y="1329080"/>
                  </a:cubicBezTo>
                  <a:lnTo>
                    <a:pt x="543947" y="1329080"/>
                  </a:lnTo>
                  <a:lnTo>
                    <a:pt x="0" y="785133"/>
                  </a:lnTo>
                  <a:lnTo>
                    <a:pt x="0" y="221518"/>
                  </a:lnTo>
                  <a:cubicBezTo>
                    <a:pt x="0" y="99177"/>
                    <a:pt x="99177" y="0"/>
                    <a:pt x="221518" y="0"/>
                  </a:cubicBezTo>
                  <a:close/>
                </a:path>
              </a:pathLst>
            </a:custGeom>
            <a:gradFill>
              <a:gsLst>
                <a:gs pos="48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  <a:alpha val="82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9" name="任意多边形 62">
              <a:extLst>
                <a:ext uri="{FF2B5EF4-FFF2-40B4-BE49-F238E27FC236}">
                  <a16:creationId xmlns="" xmlns:a16="http://schemas.microsoft.com/office/drawing/2014/main" id="{3B436367-B1C4-227C-22F6-86405B1FDCDE}"/>
                </a:ext>
              </a:extLst>
            </p:cNvPr>
            <p:cNvSpPr/>
            <p:nvPr/>
          </p:nvSpPr>
          <p:spPr>
            <a:xfrm>
              <a:off x="3748086" y="4667095"/>
              <a:ext cx="1685925" cy="933422"/>
            </a:xfrm>
            <a:custGeom>
              <a:avLst/>
              <a:gdLst>
                <a:gd name="connsiteX0" fmla="*/ 0 w 1685925"/>
                <a:gd name="connsiteY0" fmla="*/ 0 h 933452"/>
                <a:gd name="connsiteX1" fmla="*/ 1685925 w 1685925"/>
                <a:gd name="connsiteY1" fmla="*/ 0 h 933452"/>
                <a:gd name="connsiteX2" fmla="*/ 1685925 w 1685925"/>
                <a:gd name="connsiteY2" fmla="*/ 933452 h 933452"/>
                <a:gd name="connsiteX3" fmla="*/ 0 w 1685925"/>
                <a:gd name="connsiteY3" fmla="*/ 933452 h 93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5925" h="933452">
                  <a:moveTo>
                    <a:pt x="0" y="0"/>
                  </a:moveTo>
                  <a:lnTo>
                    <a:pt x="1685925" y="0"/>
                  </a:lnTo>
                  <a:lnTo>
                    <a:pt x="1685925" y="933452"/>
                  </a:lnTo>
                  <a:lnTo>
                    <a:pt x="0" y="933452"/>
                  </a:lnTo>
                  <a:close/>
                </a:path>
              </a:pathLst>
            </a:custGeom>
            <a:gradFill>
              <a:gsLst>
                <a:gs pos="88000">
                  <a:schemeClr val="bg1">
                    <a:lumMod val="75000"/>
                  </a:schemeClr>
                </a:gs>
                <a:gs pos="51000">
                  <a:schemeClr val="bg1">
                    <a:lumMod val="65000"/>
                  </a:schemeClr>
                </a:gs>
                <a:gs pos="64000">
                  <a:schemeClr val="bg1">
                    <a:lumMod val="85000"/>
                  </a:schemeClr>
                </a:gs>
                <a:gs pos="76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65000"/>
                  </a:schemeClr>
                </a:gs>
                <a:gs pos="3000">
                  <a:schemeClr val="bg1">
                    <a:lumMod val="65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0" name="圆角矩形 63">
              <a:extLst>
                <a:ext uri="{FF2B5EF4-FFF2-40B4-BE49-F238E27FC236}">
                  <a16:creationId xmlns="" xmlns:a16="http://schemas.microsoft.com/office/drawing/2014/main" id="{3F9983EB-F438-EF0F-03CA-7024CFFFD15F}"/>
                </a:ext>
              </a:extLst>
            </p:cNvPr>
            <p:cNvSpPr/>
            <p:nvPr/>
          </p:nvSpPr>
          <p:spPr>
            <a:xfrm rot="21300000">
              <a:off x="3745776" y="5473669"/>
              <a:ext cx="1674822" cy="82844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1" name="圆角矩形 64">
              <a:extLst>
                <a:ext uri="{FF2B5EF4-FFF2-40B4-BE49-F238E27FC236}">
                  <a16:creationId xmlns="" xmlns:a16="http://schemas.microsoft.com/office/drawing/2014/main" id="{40156908-E01C-6004-5E46-9941724C9DE3}"/>
                </a:ext>
              </a:extLst>
            </p:cNvPr>
            <p:cNvSpPr/>
            <p:nvPr/>
          </p:nvSpPr>
          <p:spPr>
            <a:xfrm rot="21300000">
              <a:off x="3745776" y="5002848"/>
              <a:ext cx="1674822" cy="78826"/>
            </a:xfrm>
            <a:prstGeom prst="roundRect">
              <a:avLst>
                <a:gd name="adj" fmla="val 18590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2" name="圆角矩形 65">
              <a:extLst>
                <a:ext uri="{FF2B5EF4-FFF2-40B4-BE49-F238E27FC236}">
                  <a16:creationId xmlns="" xmlns:a16="http://schemas.microsoft.com/office/drawing/2014/main" id="{862491A3-9115-1DFE-CB00-A055DB65854F}"/>
                </a:ext>
              </a:extLst>
            </p:cNvPr>
            <p:cNvSpPr/>
            <p:nvPr/>
          </p:nvSpPr>
          <p:spPr>
            <a:xfrm rot="21300000">
              <a:off x="3745776" y="5169520"/>
              <a:ext cx="1674822" cy="78826"/>
            </a:xfrm>
            <a:prstGeom prst="roundRect">
              <a:avLst>
                <a:gd name="adj" fmla="val 1062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3" name="圆角矩形 66">
              <a:extLst>
                <a:ext uri="{FF2B5EF4-FFF2-40B4-BE49-F238E27FC236}">
                  <a16:creationId xmlns="" xmlns:a16="http://schemas.microsoft.com/office/drawing/2014/main" id="{99991B89-6ECE-B846-2854-1DAD0E6F12D9}"/>
                </a:ext>
              </a:extLst>
            </p:cNvPr>
            <p:cNvSpPr/>
            <p:nvPr/>
          </p:nvSpPr>
          <p:spPr>
            <a:xfrm rot="21300000">
              <a:off x="3745776" y="5338332"/>
              <a:ext cx="1674822" cy="78826"/>
            </a:xfrm>
            <a:prstGeom prst="roundRect">
              <a:avLst>
                <a:gd name="adj" fmla="val 14265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4" name="任意多边形 67">
              <a:extLst>
                <a:ext uri="{FF2B5EF4-FFF2-40B4-BE49-F238E27FC236}">
                  <a16:creationId xmlns="" xmlns:a16="http://schemas.microsoft.com/office/drawing/2014/main" id="{1B05866F-532D-7E89-2B10-F9848BC8E63D}"/>
                </a:ext>
              </a:extLst>
            </p:cNvPr>
            <p:cNvSpPr/>
            <p:nvPr/>
          </p:nvSpPr>
          <p:spPr>
            <a:xfrm>
              <a:off x="2628899" y="0"/>
              <a:ext cx="3924299" cy="4667095"/>
            </a:xfrm>
            <a:custGeom>
              <a:avLst/>
              <a:gdLst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769902 w 3924300"/>
                <a:gd name="connsiteY3" fmla="*/ 2726328 h 4667248"/>
                <a:gd name="connsiteX4" fmla="*/ 3802289 w 3924300"/>
                <a:gd name="connsiteY4" fmla="*/ 2740482 h 4667248"/>
                <a:gd name="connsiteX5" fmla="*/ 3076575 w 3924300"/>
                <a:gd name="connsiteY5" fmla="*/ 4362442 h 4667248"/>
                <a:gd name="connsiteX6" fmla="*/ 2771769 w 3924300"/>
                <a:gd name="connsiteY6" fmla="*/ 4667248 h 4667248"/>
                <a:gd name="connsiteX7" fmla="*/ 1152531 w 3924300"/>
                <a:gd name="connsiteY7" fmla="*/ 4667248 h 4667248"/>
                <a:gd name="connsiteX8" fmla="*/ 847725 w 3924300"/>
                <a:gd name="connsiteY8" fmla="*/ 4362442 h 4667248"/>
                <a:gd name="connsiteX9" fmla="*/ 165554 w 3924300"/>
                <a:gd name="connsiteY9" fmla="*/ 2765883 h 4667248"/>
                <a:gd name="connsiteX10" fmla="*/ 172070 w 3924300"/>
                <a:gd name="connsiteY10" fmla="*/ 2763013 h 4667248"/>
                <a:gd name="connsiteX11" fmla="*/ 154196 w 3924300"/>
                <a:gd name="connsiteY11" fmla="*/ 2725908 h 4667248"/>
                <a:gd name="connsiteX12" fmla="*/ 0 w 3924300"/>
                <a:gd name="connsiteY12" fmla="*/ 1962150 h 4667248"/>
                <a:gd name="connsiteX13" fmla="*/ 1962150 w 3924300"/>
                <a:gd name="connsiteY13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802289 w 3924300"/>
                <a:gd name="connsiteY3" fmla="*/ 2740482 h 4667248"/>
                <a:gd name="connsiteX4" fmla="*/ 3076575 w 3924300"/>
                <a:gd name="connsiteY4" fmla="*/ 4362442 h 4667248"/>
                <a:gd name="connsiteX5" fmla="*/ 2771769 w 3924300"/>
                <a:gd name="connsiteY5" fmla="*/ 4667248 h 4667248"/>
                <a:gd name="connsiteX6" fmla="*/ 1152531 w 3924300"/>
                <a:gd name="connsiteY6" fmla="*/ 4667248 h 4667248"/>
                <a:gd name="connsiteX7" fmla="*/ 847725 w 3924300"/>
                <a:gd name="connsiteY7" fmla="*/ 4362442 h 4667248"/>
                <a:gd name="connsiteX8" fmla="*/ 165554 w 3924300"/>
                <a:gd name="connsiteY8" fmla="*/ 2765883 h 4667248"/>
                <a:gd name="connsiteX9" fmla="*/ 172070 w 3924300"/>
                <a:gd name="connsiteY9" fmla="*/ 2763013 h 4667248"/>
                <a:gd name="connsiteX10" fmla="*/ 154196 w 3924300"/>
                <a:gd name="connsiteY10" fmla="*/ 2725908 h 4667248"/>
                <a:gd name="connsiteX11" fmla="*/ 0 w 3924300"/>
                <a:gd name="connsiteY11" fmla="*/ 1962150 h 4667248"/>
                <a:gd name="connsiteX12" fmla="*/ 1962150 w 3924300"/>
                <a:gd name="connsiteY12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24300" h="4667248">
                  <a:moveTo>
                    <a:pt x="1962150" y="0"/>
                  </a:moveTo>
                  <a:cubicBezTo>
                    <a:pt x="3045816" y="0"/>
                    <a:pt x="3924300" y="878484"/>
                    <a:pt x="3924300" y="1962150"/>
                  </a:cubicBezTo>
                  <a:cubicBezTo>
                    <a:pt x="3924300" y="2233067"/>
                    <a:pt x="3869395" y="2491159"/>
                    <a:pt x="3770105" y="2725908"/>
                  </a:cubicBezTo>
                  <a:cubicBezTo>
                    <a:pt x="3628818" y="3125957"/>
                    <a:pt x="3071514" y="3695985"/>
                    <a:pt x="3076575" y="4362442"/>
                  </a:cubicBezTo>
                  <a:cubicBezTo>
                    <a:pt x="3076575" y="4530782"/>
                    <a:pt x="2940109" y="4667248"/>
                    <a:pt x="2771769" y="4667248"/>
                  </a:cubicBezTo>
                  <a:lnTo>
                    <a:pt x="1152531" y="4667248"/>
                  </a:lnTo>
                  <a:cubicBezTo>
                    <a:pt x="984191" y="4667248"/>
                    <a:pt x="847725" y="4530782"/>
                    <a:pt x="847725" y="4362442"/>
                  </a:cubicBezTo>
                  <a:cubicBezTo>
                    <a:pt x="870101" y="3728807"/>
                    <a:pt x="388106" y="3288393"/>
                    <a:pt x="165554" y="2765883"/>
                  </a:cubicBezTo>
                  <a:lnTo>
                    <a:pt x="172070" y="2763013"/>
                  </a:lnTo>
                  <a:lnTo>
                    <a:pt x="154196" y="2725908"/>
                  </a:lnTo>
                  <a:cubicBezTo>
                    <a:pt x="54905" y="2491159"/>
                    <a:pt x="0" y="2233067"/>
                    <a:pt x="0" y="1962150"/>
                  </a:cubicBezTo>
                  <a:cubicBezTo>
                    <a:pt x="0" y="878484"/>
                    <a:pt x="878484" y="0"/>
                    <a:pt x="1962150" y="0"/>
                  </a:cubicBezTo>
                  <a:close/>
                </a:path>
              </a:pathLst>
            </a:custGeom>
            <a:gradFill flip="none" rotWithShape="1">
              <a:gsLst>
                <a:gs pos="94000">
                  <a:schemeClr val="bg1"/>
                </a:gs>
                <a:gs pos="84000">
                  <a:schemeClr val="bg1"/>
                </a:gs>
                <a:gs pos="0">
                  <a:srgbClr val="DADADA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5" name="圆角矩形 68">
              <a:extLst>
                <a:ext uri="{FF2B5EF4-FFF2-40B4-BE49-F238E27FC236}">
                  <a16:creationId xmlns="" xmlns:a16="http://schemas.microsoft.com/office/drawing/2014/main" id="{FC561FBF-D56D-9696-18C3-6199C1C3DC06}"/>
                </a:ext>
              </a:extLst>
            </p:cNvPr>
            <p:cNvSpPr/>
            <p:nvPr/>
          </p:nvSpPr>
          <p:spPr>
            <a:xfrm>
              <a:off x="3710112" y="4705663"/>
              <a:ext cx="1788888" cy="3266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1500">
                  <a:schemeClr val="bg1">
                    <a:lumMod val="85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6" name="圆角矩形 69">
              <a:extLst>
                <a:ext uri="{FF2B5EF4-FFF2-40B4-BE49-F238E27FC236}">
                  <a16:creationId xmlns="" xmlns:a16="http://schemas.microsoft.com/office/drawing/2014/main" id="{592C0872-E1F0-4BA5-F3CD-5EE09064364E}"/>
                </a:ext>
              </a:extLst>
            </p:cNvPr>
            <p:cNvSpPr/>
            <p:nvPr/>
          </p:nvSpPr>
          <p:spPr>
            <a:xfrm rot="21300000">
              <a:off x="3667322" y="4909817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7" name="圆角矩形 70">
              <a:extLst>
                <a:ext uri="{FF2B5EF4-FFF2-40B4-BE49-F238E27FC236}">
                  <a16:creationId xmlns="" xmlns:a16="http://schemas.microsoft.com/office/drawing/2014/main" id="{42DCF84F-9762-C2EA-654D-9CA1D98238A0}"/>
                </a:ext>
              </a:extLst>
            </p:cNvPr>
            <p:cNvSpPr/>
            <p:nvPr/>
          </p:nvSpPr>
          <p:spPr>
            <a:xfrm rot="21300000">
              <a:off x="3667322" y="5069954"/>
              <a:ext cx="1831730" cy="78826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8" name="圆角矩形 71">
              <a:extLst>
                <a:ext uri="{FF2B5EF4-FFF2-40B4-BE49-F238E27FC236}">
                  <a16:creationId xmlns="" xmlns:a16="http://schemas.microsoft.com/office/drawing/2014/main" id="{67E777A2-F6C9-C0A2-D481-A97F21506E9E}"/>
                </a:ext>
              </a:extLst>
            </p:cNvPr>
            <p:cNvSpPr/>
            <p:nvPr/>
          </p:nvSpPr>
          <p:spPr>
            <a:xfrm rot="21300000">
              <a:off x="3667322" y="5236631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9" name="圆角矩形 72">
              <a:extLst>
                <a:ext uri="{FF2B5EF4-FFF2-40B4-BE49-F238E27FC236}">
                  <a16:creationId xmlns="" xmlns:a16="http://schemas.microsoft.com/office/drawing/2014/main" id="{A18DDC49-B4E9-0FF8-BD4E-724ED734EE8B}"/>
                </a:ext>
              </a:extLst>
            </p:cNvPr>
            <p:cNvSpPr/>
            <p:nvPr/>
          </p:nvSpPr>
          <p:spPr>
            <a:xfrm rot="21300000">
              <a:off x="3667322" y="5405447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0" name="圆角矩形 73">
              <a:extLst>
                <a:ext uri="{FF2B5EF4-FFF2-40B4-BE49-F238E27FC236}">
                  <a16:creationId xmlns="" xmlns:a16="http://schemas.microsoft.com/office/drawing/2014/main" id="{4C7BC30D-6911-1B04-39FA-98F4F0C0C13B}"/>
                </a:ext>
              </a:extLst>
            </p:cNvPr>
            <p:cNvSpPr/>
            <p:nvPr/>
          </p:nvSpPr>
          <p:spPr>
            <a:xfrm rot="21300000">
              <a:off x="3667322" y="5540786"/>
              <a:ext cx="1831730" cy="828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1" name="圆角矩形 74">
              <a:extLst>
                <a:ext uri="{FF2B5EF4-FFF2-40B4-BE49-F238E27FC236}">
                  <a16:creationId xmlns="" xmlns:a16="http://schemas.microsoft.com/office/drawing/2014/main" id="{694A671A-00D8-2E98-C506-1E182152493C}"/>
                </a:ext>
              </a:extLst>
            </p:cNvPr>
            <p:cNvSpPr/>
            <p:nvPr/>
          </p:nvSpPr>
          <p:spPr>
            <a:xfrm>
              <a:off x="4009766" y="5932936"/>
              <a:ext cx="1178587" cy="35135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2" name="圆角矩形 75">
              <a:extLst>
                <a:ext uri="{FF2B5EF4-FFF2-40B4-BE49-F238E27FC236}">
                  <a16:creationId xmlns="" xmlns:a16="http://schemas.microsoft.com/office/drawing/2014/main" id="{D29B080B-9B36-8B62-5F1A-F84F9CFB4F6F}"/>
                </a:ext>
              </a:extLst>
            </p:cNvPr>
            <p:cNvSpPr/>
            <p:nvPr/>
          </p:nvSpPr>
          <p:spPr>
            <a:xfrm>
              <a:off x="4201537" y="6135967"/>
              <a:ext cx="776005" cy="16226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AEB56DDF-4E16-B3FC-3B96-D657A41C9712}"/>
              </a:ext>
            </a:extLst>
          </p:cNvPr>
          <p:cNvSpPr txBox="1"/>
          <p:nvPr/>
        </p:nvSpPr>
        <p:spPr>
          <a:xfrm>
            <a:off x="5584511" y="3607329"/>
            <a:ext cx="1834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</a:rPr>
              <a:t>Đọc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</a:rPr>
              <a:t>mở rộng </a:t>
            </a:r>
          </a:p>
        </p:txBody>
      </p:sp>
      <p:sp>
        <p:nvSpPr>
          <p:cNvPr id="114" name="Freeform 86">
            <a:extLst>
              <a:ext uri="{FF2B5EF4-FFF2-40B4-BE49-F238E27FC236}">
                <a16:creationId xmlns="" xmlns:a16="http://schemas.microsoft.com/office/drawing/2014/main" id="{F85036FB-669C-4387-CA6A-D6A55426B653}"/>
              </a:ext>
            </a:extLst>
          </p:cNvPr>
          <p:cNvSpPr>
            <a:spLocks/>
          </p:cNvSpPr>
          <p:nvPr/>
        </p:nvSpPr>
        <p:spPr bwMode="auto">
          <a:xfrm flipH="1">
            <a:off x="956880" y="5082539"/>
            <a:ext cx="2087108" cy="115789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AF6D3B7-E7AA-9AD4-FF54-066B09A3C7B1}"/>
              </a:ext>
            </a:extLst>
          </p:cNvPr>
          <p:cNvSpPr txBox="1"/>
          <p:nvPr/>
        </p:nvSpPr>
        <p:spPr>
          <a:xfrm>
            <a:off x="-80007" y="771540"/>
            <a:ext cx="170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2</a:t>
            </a:r>
          </a:p>
        </p:txBody>
      </p:sp>
      <p:sp>
        <p:nvSpPr>
          <p:cNvPr id="117" name="Freeform 86">
            <a:extLst>
              <a:ext uri="{FF2B5EF4-FFF2-40B4-BE49-F238E27FC236}">
                <a16:creationId xmlns="" xmlns:a16="http://schemas.microsoft.com/office/drawing/2014/main" id="{C9B2076C-2FE2-8A9A-4B68-693A0393BCCF}"/>
              </a:ext>
            </a:extLst>
          </p:cNvPr>
          <p:cNvSpPr>
            <a:spLocks/>
          </p:cNvSpPr>
          <p:nvPr/>
        </p:nvSpPr>
        <p:spPr bwMode="auto">
          <a:xfrm flipH="1">
            <a:off x="1524366" y="3817636"/>
            <a:ext cx="2087108" cy="115789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9" name="Freeform 86">
            <a:extLst>
              <a:ext uri="{FF2B5EF4-FFF2-40B4-BE49-F238E27FC236}">
                <a16:creationId xmlns="" xmlns:a16="http://schemas.microsoft.com/office/drawing/2014/main" id="{7F3C1EDC-F4B9-79E9-9DA5-ABEB818DF58F}"/>
              </a:ext>
            </a:extLst>
          </p:cNvPr>
          <p:cNvSpPr>
            <a:spLocks/>
          </p:cNvSpPr>
          <p:nvPr/>
        </p:nvSpPr>
        <p:spPr bwMode="auto">
          <a:xfrm flipH="1">
            <a:off x="2512620" y="2537038"/>
            <a:ext cx="2087108" cy="115789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6C7D1761-EAA2-25C7-B204-7BB64B612C9E}"/>
              </a:ext>
            </a:extLst>
          </p:cNvPr>
          <p:cNvSpPr txBox="1"/>
          <p:nvPr/>
        </p:nvSpPr>
        <p:spPr>
          <a:xfrm>
            <a:off x="2412841" y="34365"/>
            <a:ext cx="170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EFE2FA19-B14A-D6D9-0DBC-965E3628C24A}"/>
              </a:ext>
            </a:extLst>
          </p:cNvPr>
          <p:cNvSpPr txBox="1"/>
          <p:nvPr/>
        </p:nvSpPr>
        <p:spPr>
          <a:xfrm>
            <a:off x="2440665" y="1134714"/>
            <a:ext cx="170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6</a:t>
            </a:r>
          </a:p>
        </p:txBody>
      </p:sp>
      <p:sp>
        <p:nvSpPr>
          <p:cNvPr id="120" name="Freeform 86">
            <a:extLst>
              <a:ext uri="{FF2B5EF4-FFF2-40B4-BE49-F238E27FC236}">
                <a16:creationId xmlns="" xmlns:a16="http://schemas.microsoft.com/office/drawing/2014/main" id="{71C733B3-0D2D-6F69-F62B-080C365562A0}"/>
              </a:ext>
            </a:extLst>
          </p:cNvPr>
          <p:cNvSpPr>
            <a:spLocks/>
          </p:cNvSpPr>
          <p:nvPr/>
        </p:nvSpPr>
        <p:spPr bwMode="auto">
          <a:xfrm rot="700458" flipH="1">
            <a:off x="4381978" y="1837522"/>
            <a:ext cx="1733652" cy="136248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2" name="Freeform 86">
            <a:extLst>
              <a:ext uri="{FF2B5EF4-FFF2-40B4-BE49-F238E27FC236}">
                <a16:creationId xmlns="" xmlns:a16="http://schemas.microsoft.com/office/drawing/2014/main" id="{E5ACA5CF-4B18-AAEE-89F9-C9A5FC862607}"/>
              </a:ext>
            </a:extLst>
          </p:cNvPr>
          <p:cNvSpPr>
            <a:spLocks/>
          </p:cNvSpPr>
          <p:nvPr/>
        </p:nvSpPr>
        <p:spPr bwMode="auto">
          <a:xfrm>
            <a:off x="6274367" y="1998754"/>
            <a:ext cx="2087108" cy="115789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Freeform 86">
            <a:extLst>
              <a:ext uri="{FF2B5EF4-FFF2-40B4-BE49-F238E27FC236}">
                <a16:creationId xmlns="" xmlns:a16="http://schemas.microsoft.com/office/drawing/2014/main" id="{33229682-81A5-AF42-516A-CCA957805514}"/>
              </a:ext>
            </a:extLst>
          </p:cNvPr>
          <p:cNvSpPr>
            <a:spLocks/>
          </p:cNvSpPr>
          <p:nvPr/>
        </p:nvSpPr>
        <p:spPr bwMode="auto">
          <a:xfrm>
            <a:off x="8163710" y="2590201"/>
            <a:ext cx="2087108" cy="115789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6" name="Freeform 86">
            <a:extLst>
              <a:ext uri="{FF2B5EF4-FFF2-40B4-BE49-F238E27FC236}">
                <a16:creationId xmlns="" xmlns:a16="http://schemas.microsoft.com/office/drawing/2014/main" id="{29B84349-AC79-E2ED-55C3-0D787BFAF6D1}"/>
              </a:ext>
            </a:extLst>
          </p:cNvPr>
          <p:cNvSpPr>
            <a:spLocks/>
          </p:cNvSpPr>
          <p:nvPr/>
        </p:nvSpPr>
        <p:spPr bwMode="auto">
          <a:xfrm rot="951678">
            <a:off x="9337020" y="3768481"/>
            <a:ext cx="2087108" cy="115789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9" name="Freeform 86">
            <a:extLst>
              <a:ext uri="{FF2B5EF4-FFF2-40B4-BE49-F238E27FC236}">
                <a16:creationId xmlns="" xmlns:a16="http://schemas.microsoft.com/office/drawing/2014/main" id="{736DD697-8376-4B59-5362-1BC49AF7BF39}"/>
              </a:ext>
            </a:extLst>
          </p:cNvPr>
          <p:cNvSpPr>
            <a:spLocks/>
          </p:cNvSpPr>
          <p:nvPr/>
        </p:nvSpPr>
        <p:spPr bwMode="auto">
          <a:xfrm rot="951678">
            <a:off x="9394024" y="4969129"/>
            <a:ext cx="1903016" cy="1157899"/>
          </a:xfrm>
          <a:custGeom>
            <a:avLst/>
            <a:gdLst>
              <a:gd name="T0" fmla="*/ 66 w 132"/>
              <a:gd name="T1" fmla="*/ 0 h 72"/>
              <a:gd name="T2" fmla="*/ 0 w 132"/>
              <a:gd name="T3" fmla="*/ 34 h 72"/>
              <a:gd name="T4" fmla="*/ 18 w 132"/>
              <a:gd name="T5" fmla="*/ 58 h 72"/>
              <a:gd name="T6" fmla="*/ 10 w 132"/>
              <a:gd name="T7" fmla="*/ 68 h 72"/>
              <a:gd name="T8" fmla="*/ 12 w 132"/>
              <a:gd name="T9" fmla="*/ 70 h 72"/>
              <a:gd name="T10" fmla="*/ 30 w 132"/>
              <a:gd name="T11" fmla="*/ 63 h 72"/>
              <a:gd name="T12" fmla="*/ 66 w 132"/>
              <a:gd name="T13" fmla="*/ 68 h 72"/>
              <a:gd name="T14" fmla="*/ 132 w 132"/>
              <a:gd name="T15" fmla="*/ 34 h 72"/>
              <a:gd name="T16" fmla="*/ 66 w 132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72">
                <a:moveTo>
                  <a:pt x="66" y="0"/>
                </a:moveTo>
                <a:cubicBezTo>
                  <a:pt x="29" y="0"/>
                  <a:pt x="0" y="15"/>
                  <a:pt x="0" y="34"/>
                </a:cubicBezTo>
                <a:cubicBezTo>
                  <a:pt x="0" y="43"/>
                  <a:pt x="7" y="52"/>
                  <a:pt x="18" y="58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70"/>
                  <a:pt x="9" y="72"/>
                  <a:pt x="12" y="70"/>
                </a:cubicBezTo>
                <a:cubicBezTo>
                  <a:pt x="30" y="63"/>
                  <a:pt x="30" y="63"/>
                  <a:pt x="30" y="63"/>
                </a:cubicBezTo>
                <a:cubicBezTo>
                  <a:pt x="40" y="66"/>
                  <a:pt x="53" y="68"/>
                  <a:pt x="66" y="68"/>
                </a:cubicBezTo>
                <a:cubicBezTo>
                  <a:pt x="102" y="68"/>
                  <a:pt x="132" y="53"/>
                  <a:pt x="132" y="34"/>
                </a:cubicBezTo>
                <a:cubicBezTo>
                  <a:pt x="132" y="15"/>
                  <a:pt x="102" y="0"/>
                  <a:pt x="6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  <a:effectLst>
            <a:outerShdw blurRad="127000" dist="63500" dir="8100000" algn="tr" rotWithShape="0">
              <a:prstClr val="black">
                <a:alpha val="25000"/>
              </a:prst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C658C51-52D6-BB55-34B3-0B002A0D636B}"/>
              </a:ext>
            </a:extLst>
          </p:cNvPr>
          <p:cNvSpPr txBox="1"/>
          <p:nvPr/>
        </p:nvSpPr>
        <p:spPr>
          <a:xfrm>
            <a:off x="7391710" y="1052643"/>
            <a:ext cx="170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7A4E0474-52C2-B34C-C26B-F980D9C9883C}"/>
              </a:ext>
            </a:extLst>
          </p:cNvPr>
          <p:cNvSpPr txBox="1"/>
          <p:nvPr/>
        </p:nvSpPr>
        <p:spPr>
          <a:xfrm>
            <a:off x="9552665" y="-33686"/>
            <a:ext cx="2403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17…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300BCD24-A8EF-0CC2-8718-B64DD38CF2C2}"/>
              </a:ext>
            </a:extLst>
          </p:cNvPr>
          <p:cNvSpPr txBox="1"/>
          <p:nvPr/>
        </p:nvSpPr>
        <p:spPr>
          <a:xfrm>
            <a:off x="5021305" y="-64166"/>
            <a:ext cx="170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BB804BFE-B3DE-BF34-2F07-E318DAE50261}"/>
              </a:ext>
            </a:extLst>
          </p:cNvPr>
          <p:cNvSpPr txBox="1"/>
          <p:nvPr/>
        </p:nvSpPr>
        <p:spPr>
          <a:xfrm>
            <a:off x="5061945" y="1083914"/>
            <a:ext cx="170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11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="" xmlns:a16="http://schemas.microsoft.com/office/drawing/2014/main" id="{4A2E54D0-4732-D4EC-558C-B508AEA01614}"/>
              </a:ext>
            </a:extLst>
          </p:cNvPr>
          <p:cNvSpPr txBox="1"/>
          <p:nvPr/>
        </p:nvSpPr>
        <p:spPr>
          <a:xfrm>
            <a:off x="7405758" y="-107576"/>
            <a:ext cx="170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13</a:t>
            </a:r>
          </a:p>
        </p:txBody>
      </p:sp>
    </p:spTree>
    <p:extLst>
      <p:ext uri="{BB962C8B-B14F-4D97-AF65-F5344CB8AC3E}">
        <p14:creationId xmlns:p14="http://schemas.microsoft.com/office/powerpoint/2010/main" val="16630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781 0.665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3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11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3" dur="1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5" dur="200" fill="hold"/>
                                        <p:tgtEl>
                                          <p:spTgt spid="1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4831 0.580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2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0" dur="1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2" dur="200" fill="hold"/>
                                        <p:tgtEl>
                                          <p:spTgt spid="11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4" dur="1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200" fill="hold"/>
                                        <p:tgtEl>
                                          <p:spTgt spid="1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4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90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0263 0.235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71" dur="1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3" dur="200" fill="hold"/>
                                        <p:tgtEl>
                                          <p:spTgt spid="11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5" dur="1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200" fill="hold"/>
                                        <p:tgtEl>
                                          <p:spTgt spid="1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6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10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03919 0.3187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1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2" dur="1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4" dur="200" fill="hold"/>
                                        <p:tgtEl>
                                          <p:spTgt spid="12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6" dur="1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8" dur="200" fill="hold"/>
                                        <p:tgtEl>
                                          <p:spTgt spid="12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8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30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2135 0.1571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3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3" dur="100" fill="hold"/>
                                        <p:tgtEl>
                                          <p:spTgt spid="1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5" dur="200" fill="hold"/>
                                        <p:tgtEl>
                                          <p:spTgt spid="12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17" dur="100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9" dur="200" fill="hold"/>
                                        <p:tgtEl>
                                          <p:spTgt spid="12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8295 0.4245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34" dur="100" fill="hold"/>
                                        <p:tgtEl>
                                          <p:spTgt spid="1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6" dur="200" fill="hold"/>
                                        <p:tgtEl>
                                          <p:spTgt spid="12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38" dur="100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0" dur="200" fill="hold"/>
                                        <p:tgtEl>
                                          <p:spTgt spid="1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9200"/>
                            </p:stCondLst>
                            <p:childTnLst>
                              <p:par>
                                <p:cTn id="1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9700"/>
                            </p:stCondLst>
                            <p:childTnLst>
                              <p:par>
                                <p:cTn id="1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17761 0.4231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17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55" dur="1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57" dur="200" fill="hold"/>
                                        <p:tgtEl>
                                          <p:spTgt spid="12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9" dur="1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1" dur="200" fill="hold"/>
                                        <p:tgtEl>
                                          <p:spTgt spid="12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2400"/>
                            </p:stCondLst>
                            <p:childTnLst>
                              <p:par>
                                <p:cTn id="1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290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00351 0.75695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4900"/>
                            </p:stCondLst>
                            <p:childTnLst>
                              <p:par>
                                <p:cTn id="1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6" dur="1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78" dur="200" fill="hold"/>
                                        <p:tgtEl>
                                          <p:spTgt spid="12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6" presetClass="emph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80" dur="1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2" dur="200" fill="hold"/>
                                        <p:tgtEl>
                                          <p:spTgt spid="1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14" grpId="0" animBg="1"/>
      <p:bldP spid="114" grpId="1" animBg="1"/>
      <p:bldP spid="114" grpId="2" animBg="1"/>
      <p:bldP spid="114" grpId="3" animBg="1"/>
      <p:bldP spid="114" grpId="4" animBg="1"/>
      <p:bldP spid="12" grpId="0"/>
      <p:bldP spid="12" grpId="1"/>
      <p:bldP spid="117" grpId="0" animBg="1"/>
      <p:bldP spid="117" grpId="1" animBg="1"/>
      <p:bldP spid="117" grpId="2" animBg="1"/>
      <p:bldP spid="117" grpId="3" animBg="1"/>
      <p:bldP spid="117" grpId="4" animBg="1"/>
      <p:bldP spid="119" grpId="0" animBg="1"/>
      <p:bldP spid="119" grpId="1" animBg="1"/>
      <p:bldP spid="119" grpId="2" animBg="1"/>
      <p:bldP spid="119" grpId="3" animBg="1"/>
      <p:bldP spid="119" grpId="4" animBg="1"/>
      <p:bldP spid="116" grpId="0"/>
      <p:bldP spid="116" grpId="1"/>
      <p:bldP spid="118" grpId="0"/>
      <p:bldP spid="118" grpId="1"/>
      <p:bldP spid="120" grpId="0" animBg="1"/>
      <p:bldP spid="120" grpId="1" animBg="1"/>
      <p:bldP spid="120" grpId="2" animBg="1"/>
      <p:bldP spid="120" grpId="3" animBg="1"/>
      <p:bldP spid="120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9" grpId="0" animBg="1"/>
      <p:bldP spid="129" grpId="1" animBg="1"/>
      <p:bldP spid="129" grpId="2" animBg="1"/>
      <p:bldP spid="129" grpId="3" animBg="1"/>
      <p:bldP spid="129" grpId="4" animBg="1"/>
      <p:bldP spid="127" grpId="0"/>
      <p:bldP spid="127" grpId="1"/>
      <p:bldP spid="130" grpId="0"/>
      <p:bldP spid="130" grpId="1"/>
      <p:bldP spid="131" grpId="0"/>
      <p:bldP spid="131" grpId="1"/>
      <p:bldP spid="174" grpId="0"/>
      <p:bldP spid="174" grpId="1"/>
      <p:bldP spid="179" grpId="0"/>
      <p:bldP spid="17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76195F-28C4-0A1A-83ED-5E7459C9E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13778" r="3187" b="33037"/>
          <a:stretch/>
        </p:blipFill>
        <p:spPr>
          <a:xfrm>
            <a:off x="8411248" y="66040"/>
            <a:ext cx="3780752" cy="3647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3BC12A-B15D-9EBD-BFD5-7525BD6E2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2963" r="3600" b="12519"/>
          <a:stretch/>
        </p:blipFill>
        <p:spPr>
          <a:xfrm>
            <a:off x="126030" y="0"/>
            <a:ext cx="3689014" cy="5004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D7F03C0-BD01-2A44-B195-AD1633F2CD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" t="14073" r="627" b="49335"/>
          <a:stretch/>
        </p:blipFill>
        <p:spPr>
          <a:xfrm>
            <a:off x="4144831" y="4175145"/>
            <a:ext cx="5015965" cy="2707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117AF25-A34B-15B2-E6BB-3CF109549951}"/>
              </a:ext>
            </a:extLst>
          </p:cNvPr>
          <p:cNvGrpSpPr/>
          <p:nvPr/>
        </p:nvGrpSpPr>
        <p:grpSpPr>
          <a:xfrm>
            <a:off x="4300754" y="386080"/>
            <a:ext cx="4111726" cy="599440"/>
            <a:chOff x="4300754" y="386080"/>
            <a:chExt cx="4111726" cy="59944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09F294E-88B7-325E-5CF7-4151F200DF89}"/>
                </a:ext>
              </a:extLst>
            </p:cNvPr>
            <p:cNvSpPr/>
            <p:nvPr/>
          </p:nvSpPr>
          <p:spPr>
            <a:xfrm>
              <a:off x="4300754" y="386080"/>
              <a:ext cx="4020285" cy="5994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8126EC9-BD9C-D0BA-9B25-5C3F1C0B458C}"/>
                </a:ext>
              </a:extLst>
            </p:cNvPr>
            <p:cNvSpPr txBox="1"/>
            <p:nvPr/>
          </p:nvSpPr>
          <p:spPr>
            <a:xfrm>
              <a:off x="4300755" y="503535"/>
              <a:ext cx="4111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 trúc mỗi bài đọc mở rộng </a:t>
              </a:r>
            </a:p>
          </p:txBody>
        </p:sp>
      </p:grpSp>
      <p:cxnSp>
        <p:nvCxnSpPr>
          <p:cNvPr id="13" name="直接连接符 20">
            <a:extLst>
              <a:ext uri="{FF2B5EF4-FFF2-40B4-BE49-F238E27FC236}">
                <a16:creationId xmlns="" xmlns:a16="http://schemas.microsoft.com/office/drawing/2014/main" id="{4358F89E-379D-DB43-FFEC-A1C91F2AAE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48605" y="965200"/>
            <a:ext cx="1106048" cy="1030775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20">
            <a:extLst>
              <a:ext uri="{FF2B5EF4-FFF2-40B4-BE49-F238E27FC236}">
                <a16:creationId xmlns="" xmlns:a16="http://schemas.microsoft.com/office/drawing/2014/main" id="{FBBC57E9-6492-B7E3-F728-30DE814F0D8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802082" y="975359"/>
            <a:ext cx="1134029" cy="111806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38">
            <a:extLst>
              <a:ext uri="{FF2B5EF4-FFF2-40B4-BE49-F238E27FC236}">
                <a16:creationId xmlns="" xmlns:a16="http://schemas.microsoft.com/office/drawing/2014/main" id="{8F72BE68-1708-9096-D9A5-A778AF2FFB36}"/>
              </a:ext>
            </a:extLst>
          </p:cNvPr>
          <p:cNvSpPr txBox="1"/>
          <p:nvPr/>
        </p:nvSpPr>
        <p:spPr>
          <a:xfrm>
            <a:off x="3543508" y="2896353"/>
            <a:ext cx="2569638" cy="830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5" tIns="45702" rIns="91405" bIns="45702" rtlCol="0">
            <a:spAutoFit/>
          </a:bodyPr>
          <a:lstStyle/>
          <a:p>
            <a:pPr algn="ctr">
              <a:buNone/>
            </a:pPr>
            <a:r>
              <a:rPr lang="en-US" altLang="zh-CN" sz="2400" b="1">
                <a:solidFill>
                  <a:srgbClr val="FF0000"/>
                </a:solidFill>
                <a:cs typeface="+mn-ea"/>
                <a:sym typeface="+mn-lt"/>
              </a:rPr>
              <a:t>Đọc và hoàn thành  phiếu đọc sách </a:t>
            </a:r>
            <a:endParaRPr lang="zh-CN" altLang="en-US" sz="24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176732A-3899-2B69-ECE7-5A84173C1BDA}"/>
              </a:ext>
            </a:extLst>
          </p:cNvPr>
          <p:cNvGrpSpPr/>
          <p:nvPr/>
        </p:nvGrpSpPr>
        <p:grpSpPr>
          <a:xfrm>
            <a:off x="4381918" y="1696968"/>
            <a:ext cx="987024" cy="986390"/>
            <a:chOff x="4381918" y="1696968"/>
            <a:chExt cx="987024" cy="986390"/>
          </a:xfrm>
        </p:grpSpPr>
        <p:grpSp>
          <p:nvGrpSpPr>
            <p:cNvPr id="15" name="组合 15">
              <a:extLst>
                <a:ext uri="{FF2B5EF4-FFF2-40B4-BE49-F238E27FC236}">
                  <a16:creationId xmlns="" xmlns:a16="http://schemas.microsoft.com/office/drawing/2014/main" id="{DD725562-E78E-495F-E32E-D57F5FF3A8EE}"/>
                </a:ext>
              </a:extLst>
            </p:cNvPr>
            <p:cNvGrpSpPr/>
            <p:nvPr/>
          </p:nvGrpSpPr>
          <p:grpSpPr>
            <a:xfrm>
              <a:off x="4381918" y="1696968"/>
              <a:ext cx="987024" cy="986390"/>
              <a:chOff x="304800" y="665110"/>
              <a:chExt cx="3831755" cy="3829292"/>
            </a:xfrm>
            <a:solidFill>
              <a:schemeClr val="accent2"/>
            </a:soli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16">
                <a:extLst>
                  <a:ext uri="{FF2B5EF4-FFF2-40B4-BE49-F238E27FC236}">
                    <a16:creationId xmlns="" xmlns:a16="http://schemas.microsoft.com/office/drawing/2014/main" id="{CC7FDB6D-112A-1A1E-AE14-2204011E9EDA}"/>
                  </a:ext>
                </a:extLst>
              </p:cNvPr>
              <p:cNvSpPr/>
              <p:nvPr/>
            </p:nvSpPr>
            <p:spPr>
              <a:xfrm>
                <a:off x="304800" y="673100"/>
                <a:ext cx="3822688" cy="3821302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椭圆 17">
                <a:extLst>
                  <a:ext uri="{FF2B5EF4-FFF2-40B4-BE49-F238E27FC236}">
                    <a16:creationId xmlns="" xmlns:a16="http://schemas.microsoft.com/office/drawing/2014/main" id="{BB83C475-3451-804E-9AD2-5663E6CF4379}"/>
                  </a:ext>
                </a:extLst>
              </p:cNvPr>
              <p:cNvSpPr/>
              <p:nvPr/>
            </p:nvSpPr>
            <p:spPr>
              <a:xfrm>
                <a:off x="310681" y="665110"/>
                <a:ext cx="3825874" cy="38258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4A525EA-80B1-44EB-83BC-241ED2767CFC}"/>
                </a:ext>
              </a:extLst>
            </p:cNvPr>
            <p:cNvSpPr txBox="1"/>
            <p:nvPr/>
          </p:nvSpPr>
          <p:spPr>
            <a:xfrm>
              <a:off x="4693296" y="1891569"/>
              <a:ext cx="49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69A2871-68EB-E208-9AF5-ADF2E6AB1E9B}"/>
              </a:ext>
            </a:extLst>
          </p:cNvPr>
          <p:cNvGrpSpPr/>
          <p:nvPr/>
        </p:nvGrpSpPr>
        <p:grpSpPr>
          <a:xfrm>
            <a:off x="7425248" y="1721517"/>
            <a:ext cx="1008000" cy="1008000"/>
            <a:chOff x="7425248" y="1721517"/>
            <a:chExt cx="1008000" cy="1008000"/>
          </a:xfrm>
        </p:grpSpPr>
        <p:grpSp>
          <p:nvGrpSpPr>
            <p:cNvPr id="18" name="组合 24">
              <a:extLst>
                <a:ext uri="{FF2B5EF4-FFF2-40B4-BE49-F238E27FC236}">
                  <a16:creationId xmlns="" xmlns:a16="http://schemas.microsoft.com/office/drawing/2014/main" id="{561306F6-F169-B2B1-1ECE-199CB7A6CE81}"/>
                </a:ext>
              </a:extLst>
            </p:cNvPr>
            <p:cNvGrpSpPr/>
            <p:nvPr/>
          </p:nvGrpSpPr>
          <p:grpSpPr>
            <a:xfrm>
              <a:off x="7425248" y="1721517"/>
              <a:ext cx="1008000" cy="1008000"/>
              <a:chOff x="304800" y="673100"/>
              <a:chExt cx="4000500" cy="4000500"/>
            </a:xfrm>
            <a:solidFill>
              <a:schemeClr val="accent5">
                <a:lumMod val="50000"/>
              </a:schemeClr>
            </a:solidFill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25">
                <a:extLst>
                  <a:ext uri="{FF2B5EF4-FFF2-40B4-BE49-F238E27FC236}">
                    <a16:creationId xmlns="" xmlns:a16="http://schemas.microsoft.com/office/drawing/2014/main" id="{3521952A-3BE0-4140-1C09-83E2DE259D7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椭圆 26">
                <a:extLst>
                  <a:ext uri="{FF2B5EF4-FFF2-40B4-BE49-F238E27FC236}">
                    <a16:creationId xmlns="" xmlns:a16="http://schemas.microsoft.com/office/drawing/2014/main" id="{FF377DF1-4976-6D70-62CA-D171DFF1854C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4D25B96-C2AD-AD37-0EAC-6A1E9A00FFFC}"/>
                </a:ext>
              </a:extLst>
            </p:cNvPr>
            <p:cNvSpPr txBox="1"/>
            <p:nvPr/>
          </p:nvSpPr>
          <p:spPr>
            <a:xfrm>
              <a:off x="7719650" y="1894817"/>
              <a:ext cx="49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1" name="TextBox 38">
            <a:extLst>
              <a:ext uri="{FF2B5EF4-FFF2-40B4-BE49-F238E27FC236}">
                <a16:creationId xmlns="" xmlns:a16="http://schemas.microsoft.com/office/drawing/2014/main" id="{AB58DC33-31C0-17BC-6604-1B99FA405389}"/>
              </a:ext>
            </a:extLst>
          </p:cNvPr>
          <p:cNvSpPr txBox="1"/>
          <p:nvPr/>
        </p:nvSpPr>
        <p:spPr>
          <a:xfrm>
            <a:off x="7124759" y="2904520"/>
            <a:ext cx="1689360" cy="830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5" tIns="45702" rIns="91405" bIns="45702" rtlCol="0">
            <a:spAutoFit/>
          </a:bodyPr>
          <a:lstStyle/>
          <a:p>
            <a:pPr algn="ctr">
              <a:buNone/>
            </a:pPr>
            <a:r>
              <a:rPr lang="en-US" altLang="zh-CN" sz="2400" b="1" dirty="0" err="1">
                <a:solidFill>
                  <a:srgbClr val="FF0000"/>
                </a:solidFill>
                <a:cs typeface="+mn-ea"/>
                <a:sym typeface="+mn-lt"/>
              </a:rPr>
              <a:t>Trao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cs typeface="+mn-ea"/>
                <a:sym typeface="+mn-lt"/>
              </a:rPr>
              <a:t>đổi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cs typeface="+mn-ea"/>
                <a:sym typeface="+mn-lt"/>
              </a:rPr>
              <a:t>- 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C</a:t>
            </a:r>
            <a:r>
              <a:rPr lang="en-US" altLang="zh-CN" sz="2400" b="1" dirty="0" smtClean="0">
                <a:solidFill>
                  <a:srgbClr val="FF0000"/>
                </a:solidFill>
                <a:cs typeface="+mn-ea"/>
                <a:sym typeface="+mn-lt"/>
              </a:rPr>
              <a:t>hia </a:t>
            </a:r>
            <a:r>
              <a:rPr lang="en-US" altLang="zh-CN" sz="2400" b="1" dirty="0" err="1">
                <a:solidFill>
                  <a:srgbClr val="FF0000"/>
                </a:solidFill>
                <a:cs typeface="+mn-ea"/>
                <a:sym typeface="+mn-lt"/>
              </a:rPr>
              <a:t>sẻ</a:t>
            </a:r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endParaRPr lang="zh-CN" altLang="en-US" sz="24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2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7C8F6C-D819-3128-0D79-F8B741FADF64}"/>
              </a:ext>
            </a:extLst>
          </p:cNvPr>
          <p:cNvSpPr txBox="1"/>
          <p:nvPr/>
        </p:nvSpPr>
        <p:spPr>
          <a:xfrm>
            <a:off x="1936954" y="2455643"/>
            <a:ext cx="807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ĐỌC MỞ RỘNG – TUẦN 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9E282F-D7DA-E993-3BC7-CDBF1BE3D34B}"/>
              </a:ext>
            </a:extLst>
          </p:cNvPr>
          <p:cNvSpPr txBox="1"/>
          <p:nvPr/>
        </p:nvSpPr>
        <p:spPr>
          <a:xfrm>
            <a:off x="2497393" y="1307691"/>
            <a:ext cx="681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DẠY HỌC </a:t>
            </a:r>
          </a:p>
        </p:txBody>
      </p:sp>
    </p:spTree>
    <p:extLst>
      <p:ext uri="{BB962C8B-B14F-4D97-AF65-F5344CB8AC3E}">
        <p14:creationId xmlns:p14="http://schemas.microsoft.com/office/powerpoint/2010/main" val="669159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18FAC14-21E6-1A8E-E6E3-1B9FC8748705}"/>
              </a:ext>
            </a:extLst>
          </p:cNvPr>
          <p:cNvSpPr txBox="1"/>
          <p:nvPr/>
        </p:nvSpPr>
        <p:spPr>
          <a:xfrm>
            <a:off x="580103" y="430508"/>
            <a:ext cx="966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YÊU CẦU CẦN ĐẠT: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BB1CE8-F1DB-2085-47FA-A3FC7C25C055}"/>
              </a:ext>
            </a:extLst>
          </p:cNvPr>
          <p:cNvSpPr txBox="1"/>
          <p:nvPr/>
        </p:nvSpPr>
        <p:spPr>
          <a:xfrm>
            <a:off x="580104" y="813967"/>
            <a:ext cx="347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076" y="1068266"/>
            <a:ext cx="10919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056" y="2348952"/>
            <a:ext cx="10939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3440" y="3099920"/>
            <a:ext cx="1092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2888" y="3705511"/>
            <a:ext cx="9403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801" y="5224983"/>
            <a:ext cx="11966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tòi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  <p:bldP spid="3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18FAC14-21E6-1A8E-E6E3-1B9FC8748705}"/>
              </a:ext>
            </a:extLst>
          </p:cNvPr>
          <p:cNvSpPr txBox="1"/>
          <p:nvPr/>
        </p:nvSpPr>
        <p:spPr>
          <a:xfrm>
            <a:off x="580103" y="902457"/>
            <a:ext cx="539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BB1CE8-F1DB-2085-47FA-A3FC7C25C055}"/>
              </a:ext>
            </a:extLst>
          </p:cNvPr>
          <p:cNvSpPr txBox="1"/>
          <p:nvPr/>
        </p:nvSpPr>
        <p:spPr>
          <a:xfrm>
            <a:off x="580103" y="379237"/>
            <a:ext cx="347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86D550-22E1-0839-F3D8-155BB80E0494}"/>
              </a:ext>
            </a:extLst>
          </p:cNvPr>
          <p:cNvSpPr txBox="1"/>
          <p:nvPr/>
        </p:nvSpPr>
        <p:spPr>
          <a:xfrm>
            <a:off x="580104" y="1578773"/>
            <a:ext cx="11257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120" y="271272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38600" y="2454324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964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school stationery song - Bài hát về đồ dùng học tập - Học tiếng anh qua bài hát dễ nhất">
            <a:hlinkClick r:id="" action="ppaction://media"/>
            <a:extLst>
              <a:ext uri="{FF2B5EF4-FFF2-40B4-BE49-F238E27FC236}">
                <a16:creationId xmlns="" xmlns:a16="http://schemas.microsoft.com/office/drawing/2014/main" id="{1C4CACD6-7EE3-90CA-C7CC-77649FF3A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826"/>
            <a:ext cx="12113342" cy="62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8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ck to School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1_Office 主题​​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18C3B"/>
      </a:accent1>
      <a:accent2>
        <a:srgbClr val="92D050"/>
      </a:accent2>
      <a:accent3>
        <a:srgbClr val="00A44A"/>
      </a:accent3>
      <a:accent4>
        <a:srgbClr val="FFC000"/>
      </a:accent4>
      <a:accent5>
        <a:srgbClr val="9CC815"/>
      </a:accent5>
      <a:accent6>
        <a:srgbClr val="FF0000"/>
      </a:accent6>
      <a:hlink>
        <a:srgbClr val="1D55C5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1218</Words>
  <Application>Microsoft Office PowerPoint</Application>
  <PresentationFormat>Custom</PresentationFormat>
  <Paragraphs>218</Paragraphs>
  <Slides>26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10_Office Theme</vt:lpstr>
      <vt:lpstr>8_Office Theme</vt:lpstr>
      <vt:lpstr>Back to School Social Media by Slidesgo</vt:lpstr>
      <vt:lpstr>1_Back from Winter Break</vt:lpstr>
      <vt:lpstr>2_Back from Winter Break</vt:lpstr>
      <vt:lpstr>5_Office Theme</vt:lpstr>
      <vt:lpstr>千图网拥有20W+精美PPT模板 更多PPT模板下载至：www.58pic.com/office/ppt​​</vt:lpstr>
      <vt:lpstr>平面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105</cp:revision>
  <dcterms:created xsi:type="dcterms:W3CDTF">2021-08-22T14:51:04Z</dcterms:created>
  <dcterms:modified xsi:type="dcterms:W3CDTF">2022-08-10T05:39:12Z</dcterms:modified>
</cp:coreProperties>
</file>