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99" r:id="rId6"/>
    <p:sldId id="300" r:id="rId7"/>
    <p:sldId id="311" r:id="rId8"/>
    <p:sldId id="309" r:id="rId9"/>
    <p:sldId id="315" r:id="rId10"/>
    <p:sldId id="314" r:id="rId11"/>
    <p:sldId id="310" r:id="rId12"/>
    <p:sldId id="313" r:id="rId13"/>
    <p:sldId id="340" r:id="rId14"/>
    <p:sldId id="341" r:id="rId15"/>
    <p:sldId id="342" r:id="rId16"/>
    <p:sldId id="343" r:id="rId17"/>
    <p:sldId id="344" r:id="rId18"/>
    <p:sldId id="346" r:id="rId19"/>
    <p:sldId id="347" r:id="rId20"/>
    <p:sldId id="345" r:id="rId21"/>
    <p:sldId id="348" r:id="rId22"/>
    <p:sldId id="349" r:id="rId23"/>
    <p:sldId id="350" r:id="rId24"/>
    <p:sldId id="351" r:id="rId25"/>
    <p:sldId id="352" r:id="rId26"/>
    <p:sldId id="297" r:id="rId27"/>
    <p:sldId id="302" r:id="rId28"/>
    <p:sldId id="301" r:id="rId29"/>
    <p:sldId id="30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4477"/>
    <a:srgbClr val="2A4982"/>
    <a:srgbClr val="2F5597"/>
    <a:srgbClr val="FACB34"/>
    <a:srgbClr val="CDDCEE"/>
    <a:srgbClr val="F6B747"/>
    <a:srgbClr val="73A0BF"/>
    <a:srgbClr val="F3D8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9" autoAdjust="0"/>
    <p:restoredTop sz="94660"/>
  </p:normalViewPr>
  <p:slideViewPr>
    <p:cSldViewPr>
      <p:cViewPr>
        <p:scale>
          <a:sx n="53" d="100"/>
          <a:sy n="53" d="100"/>
        </p:scale>
        <p:origin x="979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264523D-42CC-4BB7-A3CD-2A4416552BD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0C4FD38-AEA1-46AB-A31C-49A0E94C4690}"/>
              </a:ext>
            </a:extLst>
          </p:cNvPr>
          <p:cNvSpPr/>
          <p:nvPr userDrawn="1"/>
        </p:nvSpPr>
        <p:spPr>
          <a:xfrm>
            <a:off x="286595" y="480769"/>
            <a:ext cx="11618810" cy="5896463"/>
          </a:xfrm>
          <a:custGeom>
            <a:avLst/>
            <a:gdLst>
              <a:gd name="connsiteX0" fmla="*/ 0 w 11618810"/>
              <a:gd name="connsiteY0" fmla="*/ 346712 h 5896463"/>
              <a:gd name="connsiteX1" fmla="*/ 346712 w 11618810"/>
              <a:gd name="connsiteY1" fmla="*/ 0 h 5896463"/>
              <a:gd name="connsiteX2" fmla="*/ 812478 w 11618810"/>
              <a:gd name="connsiteY2" fmla="*/ 0 h 5896463"/>
              <a:gd name="connsiteX3" fmla="*/ 1059737 w 11618810"/>
              <a:gd name="connsiteY3" fmla="*/ 0 h 5896463"/>
              <a:gd name="connsiteX4" fmla="*/ 1525504 w 11618810"/>
              <a:gd name="connsiteY4" fmla="*/ 0 h 5896463"/>
              <a:gd name="connsiteX5" fmla="*/ 1882016 w 11618810"/>
              <a:gd name="connsiteY5" fmla="*/ 0 h 5896463"/>
              <a:gd name="connsiteX6" fmla="*/ 2675544 w 11618810"/>
              <a:gd name="connsiteY6" fmla="*/ 0 h 5896463"/>
              <a:gd name="connsiteX7" fmla="*/ 3469072 w 11618810"/>
              <a:gd name="connsiteY7" fmla="*/ 0 h 5896463"/>
              <a:gd name="connsiteX8" fmla="*/ 4262600 w 11618810"/>
              <a:gd name="connsiteY8" fmla="*/ 0 h 5896463"/>
              <a:gd name="connsiteX9" fmla="*/ 5056128 w 11618810"/>
              <a:gd name="connsiteY9" fmla="*/ 0 h 5896463"/>
              <a:gd name="connsiteX10" fmla="*/ 5412641 w 11618810"/>
              <a:gd name="connsiteY10" fmla="*/ 0 h 5896463"/>
              <a:gd name="connsiteX11" fmla="*/ 5659900 w 11618810"/>
              <a:gd name="connsiteY11" fmla="*/ 0 h 5896463"/>
              <a:gd name="connsiteX12" fmla="*/ 6453428 w 11618810"/>
              <a:gd name="connsiteY12" fmla="*/ 0 h 5896463"/>
              <a:gd name="connsiteX13" fmla="*/ 7028448 w 11618810"/>
              <a:gd name="connsiteY13" fmla="*/ 0 h 5896463"/>
              <a:gd name="connsiteX14" fmla="*/ 7494215 w 11618810"/>
              <a:gd name="connsiteY14" fmla="*/ 0 h 5896463"/>
              <a:gd name="connsiteX15" fmla="*/ 8178489 w 11618810"/>
              <a:gd name="connsiteY15" fmla="*/ 0 h 5896463"/>
              <a:gd name="connsiteX16" fmla="*/ 8535001 w 11618810"/>
              <a:gd name="connsiteY16" fmla="*/ 0 h 5896463"/>
              <a:gd name="connsiteX17" fmla="*/ 9328529 w 11618810"/>
              <a:gd name="connsiteY17" fmla="*/ 0 h 5896463"/>
              <a:gd name="connsiteX18" fmla="*/ 10012804 w 11618810"/>
              <a:gd name="connsiteY18" fmla="*/ 0 h 5896463"/>
              <a:gd name="connsiteX19" fmla="*/ 10260062 w 11618810"/>
              <a:gd name="connsiteY19" fmla="*/ 0 h 5896463"/>
              <a:gd name="connsiteX20" fmla="*/ 10616575 w 11618810"/>
              <a:gd name="connsiteY20" fmla="*/ 0 h 5896463"/>
              <a:gd name="connsiteX21" fmla="*/ 11272098 w 11618810"/>
              <a:gd name="connsiteY21" fmla="*/ 0 h 5896463"/>
              <a:gd name="connsiteX22" fmla="*/ 11618810 w 11618810"/>
              <a:gd name="connsiteY22" fmla="*/ 346712 h 5896463"/>
              <a:gd name="connsiteX23" fmla="*/ 11618810 w 11618810"/>
              <a:gd name="connsiteY23" fmla="*/ 924827 h 5896463"/>
              <a:gd name="connsiteX24" fmla="*/ 11618810 w 11618810"/>
              <a:gd name="connsiteY24" fmla="*/ 1502943 h 5896463"/>
              <a:gd name="connsiteX25" fmla="*/ 11618810 w 11618810"/>
              <a:gd name="connsiteY25" fmla="*/ 2029028 h 5896463"/>
              <a:gd name="connsiteX26" fmla="*/ 11618810 w 11618810"/>
              <a:gd name="connsiteY26" fmla="*/ 2555113 h 5896463"/>
              <a:gd name="connsiteX27" fmla="*/ 11618810 w 11618810"/>
              <a:gd name="connsiteY27" fmla="*/ 3081198 h 5896463"/>
              <a:gd name="connsiteX28" fmla="*/ 11618810 w 11618810"/>
              <a:gd name="connsiteY28" fmla="*/ 3711344 h 5896463"/>
              <a:gd name="connsiteX29" fmla="*/ 11618810 w 11618810"/>
              <a:gd name="connsiteY29" fmla="*/ 4341490 h 5896463"/>
              <a:gd name="connsiteX30" fmla="*/ 11618810 w 11618810"/>
              <a:gd name="connsiteY30" fmla="*/ 4971636 h 5896463"/>
              <a:gd name="connsiteX31" fmla="*/ 11618810 w 11618810"/>
              <a:gd name="connsiteY31" fmla="*/ 5549751 h 5896463"/>
              <a:gd name="connsiteX32" fmla="*/ 11272098 w 11618810"/>
              <a:gd name="connsiteY32" fmla="*/ 5896463 h 5896463"/>
              <a:gd name="connsiteX33" fmla="*/ 10587824 w 11618810"/>
              <a:gd name="connsiteY33" fmla="*/ 5896463 h 5896463"/>
              <a:gd name="connsiteX34" fmla="*/ 9794296 w 11618810"/>
              <a:gd name="connsiteY34" fmla="*/ 5896463 h 5896463"/>
              <a:gd name="connsiteX35" fmla="*/ 9437783 w 11618810"/>
              <a:gd name="connsiteY35" fmla="*/ 5896463 h 5896463"/>
              <a:gd name="connsiteX36" fmla="*/ 8862763 w 11618810"/>
              <a:gd name="connsiteY36" fmla="*/ 5896463 h 5896463"/>
              <a:gd name="connsiteX37" fmla="*/ 8178489 w 11618810"/>
              <a:gd name="connsiteY37" fmla="*/ 5896463 h 5896463"/>
              <a:gd name="connsiteX38" fmla="*/ 7712722 w 11618810"/>
              <a:gd name="connsiteY38" fmla="*/ 5896463 h 5896463"/>
              <a:gd name="connsiteX39" fmla="*/ 7356210 w 11618810"/>
              <a:gd name="connsiteY39" fmla="*/ 5896463 h 5896463"/>
              <a:gd name="connsiteX40" fmla="*/ 6999697 w 11618810"/>
              <a:gd name="connsiteY40" fmla="*/ 5896463 h 5896463"/>
              <a:gd name="connsiteX41" fmla="*/ 6752438 w 11618810"/>
              <a:gd name="connsiteY41" fmla="*/ 5896463 h 5896463"/>
              <a:gd name="connsiteX42" fmla="*/ 6068164 w 11618810"/>
              <a:gd name="connsiteY42" fmla="*/ 5896463 h 5896463"/>
              <a:gd name="connsiteX43" fmla="*/ 5274636 w 11618810"/>
              <a:gd name="connsiteY43" fmla="*/ 5896463 h 5896463"/>
              <a:gd name="connsiteX44" fmla="*/ 4590362 w 11618810"/>
              <a:gd name="connsiteY44" fmla="*/ 5896463 h 5896463"/>
              <a:gd name="connsiteX45" fmla="*/ 3906088 w 11618810"/>
              <a:gd name="connsiteY45" fmla="*/ 5896463 h 5896463"/>
              <a:gd name="connsiteX46" fmla="*/ 3440321 w 11618810"/>
              <a:gd name="connsiteY46" fmla="*/ 5896463 h 5896463"/>
              <a:gd name="connsiteX47" fmla="*/ 3083809 w 11618810"/>
              <a:gd name="connsiteY47" fmla="*/ 5896463 h 5896463"/>
              <a:gd name="connsiteX48" fmla="*/ 2618042 w 11618810"/>
              <a:gd name="connsiteY48" fmla="*/ 5896463 h 5896463"/>
              <a:gd name="connsiteX49" fmla="*/ 2043022 w 11618810"/>
              <a:gd name="connsiteY49" fmla="*/ 5896463 h 5896463"/>
              <a:gd name="connsiteX50" fmla="*/ 1795763 w 11618810"/>
              <a:gd name="connsiteY50" fmla="*/ 5896463 h 5896463"/>
              <a:gd name="connsiteX51" fmla="*/ 1002235 w 11618810"/>
              <a:gd name="connsiteY51" fmla="*/ 5896463 h 5896463"/>
              <a:gd name="connsiteX52" fmla="*/ 346712 w 11618810"/>
              <a:gd name="connsiteY52" fmla="*/ 5896463 h 5896463"/>
              <a:gd name="connsiteX53" fmla="*/ 0 w 11618810"/>
              <a:gd name="connsiteY53" fmla="*/ 5549751 h 5896463"/>
              <a:gd name="connsiteX54" fmla="*/ 0 w 11618810"/>
              <a:gd name="connsiteY54" fmla="*/ 4867575 h 5896463"/>
              <a:gd name="connsiteX55" fmla="*/ 0 w 11618810"/>
              <a:gd name="connsiteY55" fmla="*/ 4289459 h 5896463"/>
              <a:gd name="connsiteX56" fmla="*/ 0 w 11618810"/>
              <a:gd name="connsiteY56" fmla="*/ 3659313 h 5896463"/>
              <a:gd name="connsiteX57" fmla="*/ 0 w 11618810"/>
              <a:gd name="connsiteY57" fmla="*/ 3237289 h 5896463"/>
              <a:gd name="connsiteX58" fmla="*/ 0 w 11618810"/>
              <a:gd name="connsiteY58" fmla="*/ 2815265 h 5896463"/>
              <a:gd name="connsiteX59" fmla="*/ 0 w 11618810"/>
              <a:gd name="connsiteY59" fmla="*/ 2237150 h 5896463"/>
              <a:gd name="connsiteX60" fmla="*/ 0 w 11618810"/>
              <a:gd name="connsiteY60" fmla="*/ 1607004 h 5896463"/>
              <a:gd name="connsiteX61" fmla="*/ 0 w 11618810"/>
              <a:gd name="connsiteY61" fmla="*/ 924827 h 5896463"/>
              <a:gd name="connsiteX62" fmla="*/ 0 w 11618810"/>
              <a:gd name="connsiteY62" fmla="*/ 346712 h 5896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1618810" h="5896463" fill="none" extrusionOk="0">
                <a:moveTo>
                  <a:pt x="0" y="346712"/>
                </a:moveTo>
                <a:cubicBezTo>
                  <a:pt x="-37470" y="143731"/>
                  <a:pt x="158352" y="16996"/>
                  <a:pt x="346712" y="0"/>
                </a:cubicBezTo>
                <a:cubicBezTo>
                  <a:pt x="471392" y="-21685"/>
                  <a:pt x="705203" y="51912"/>
                  <a:pt x="812478" y="0"/>
                </a:cubicBezTo>
                <a:cubicBezTo>
                  <a:pt x="919753" y="-51912"/>
                  <a:pt x="940185" y="14297"/>
                  <a:pt x="1059737" y="0"/>
                </a:cubicBezTo>
                <a:cubicBezTo>
                  <a:pt x="1179289" y="-14297"/>
                  <a:pt x="1429529" y="41859"/>
                  <a:pt x="1525504" y="0"/>
                </a:cubicBezTo>
                <a:cubicBezTo>
                  <a:pt x="1621479" y="-41859"/>
                  <a:pt x="1801725" y="30510"/>
                  <a:pt x="1882016" y="0"/>
                </a:cubicBezTo>
                <a:cubicBezTo>
                  <a:pt x="1962307" y="-30510"/>
                  <a:pt x="2482099" y="34574"/>
                  <a:pt x="2675544" y="0"/>
                </a:cubicBezTo>
                <a:cubicBezTo>
                  <a:pt x="2868989" y="-34574"/>
                  <a:pt x="3115871" y="70724"/>
                  <a:pt x="3469072" y="0"/>
                </a:cubicBezTo>
                <a:cubicBezTo>
                  <a:pt x="3822273" y="-70724"/>
                  <a:pt x="3962244" y="12688"/>
                  <a:pt x="4262600" y="0"/>
                </a:cubicBezTo>
                <a:cubicBezTo>
                  <a:pt x="4562956" y="-12688"/>
                  <a:pt x="4880334" y="90111"/>
                  <a:pt x="5056128" y="0"/>
                </a:cubicBezTo>
                <a:cubicBezTo>
                  <a:pt x="5231922" y="-90111"/>
                  <a:pt x="5302766" y="24926"/>
                  <a:pt x="5412641" y="0"/>
                </a:cubicBezTo>
                <a:cubicBezTo>
                  <a:pt x="5522516" y="-24926"/>
                  <a:pt x="5572092" y="18514"/>
                  <a:pt x="5659900" y="0"/>
                </a:cubicBezTo>
                <a:cubicBezTo>
                  <a:pt x="5747708" y="-18514"/>
                  <a:pt x="6181620" y="87445"/>
                  <a:pt x="6453428" y="0"/>
                </a:cubicBezTo>
                <a:cubicBezTo>
                  <a:pt x="6725236" y="-87445"/>
                  <a:pt x="6860383" y="18948"/>
                  <a:pt x="7028448" y="0"/>
                </a:cubicBezTo>
                <a:cubicBezTo>
                  <a:pt x="7196513" y="-18948"/>
                  <a:pt x="7302554" y="48696"/>
                  <a:pt x="7494215" y="0"/>
                </a:cubicBezTo>
                <a:cubicBezTo>
                  <a:pt x="7685876" y="-48696"/>
                  <a:pt x="7977332" y="5653"/>
                  <a:pt x="8178489" y="0"/>
                </a:cubicBezTo>
                <a:cubicBezTo>
                  <a:pt x="8379646" y="-5653"/>
                  <a:pt x="8417239" y="38900"/>
                  <a:pt x="8535001" y="0"/>
                </a:cubicBezTo>
                <a:cubicBezTo>
                  <a:pt x="8652763" y="-38900"/>
                  <a:pt x="8966969" y="72060"/>
                  <a:pt x="9328529" y="0"/>
                </a:cubicBezTo>
                <a:cubicBezTo>
                  <a:pt x="9690089" y="-72060"/>
                  <a:pt x="9731996" y="44139"/>
                  <a:pt x="10012804" y="0"/>
                </a:cubicBezTo>
                <a:cubicBezTo>
                  <a:pt x="10293612" y="-44139"/>
                  <a:pt x="10208463" y="19089"/>
                  <a:pt x="10260062" y="0"/>
                </a:cubicBezTo>
                <a:cubicBezTo>
                  <a:pt x="10311661" y="-19089"/>
                  <a:pt x="10530622" y="5643"/>
                  <a:pt x="10616575" y="0"/>
                </a:cubicBezTo>
                <a:cubicBezTo>
                  <a:pt x="10702528" y="-5643"/>
                  <a:pt x="10964800" y="26797"/>
                  <a:pt x="11272098" y="0"/>
                </a:cubicBezTo>
                <a:cubicBezTo>
                  <a:pt x="11481254" y="27479"/>
                  <a:pt x="11599244" y="143465"/>
                  <a:pt x="11618810" y="346712"/>
                </a:cubicBezTo>
                <a:cubicBezTo>
                  <a:pt x="11670812" y="621721"/>
                  <a:pt x="11589535" y="803682"/>
                  <a:pt x="11618810" y="924827"/>
                </a:cubicBezTo>
                <a:cubicBezTo>
                  <a:pt x="11648085" y="1045972"/>
                  <a:pt x="11572779" y="1358002"/>
                  <a:pt x="11618810" y="1502943"/>
                </a:cubicBezTo>
                <a:cubicBezTo>
                  <a:pt x="11664841" y="1647884"/>
                  <a:pt x="11571223" y="1920415"/>
                  <a:pt x="11618810" y="2029028"/>
                </a:cubicBezTo>
                <a:cubicBezTo>
                  <a:pt x="11666397" y="2137642"/>
                  <a:pt x="11560134" y="2411064"/>
                  <a:pt x="11618810" y="2555113"/>
                </a:cubicBezTo>
                <a:cubicBezTo>
                  <a:pt x="11677486" y="2699163"/>
                  <a:pt x="11601088" y="2870544"/>
                  <a:pt x="11618810" y="3081198"/>
                </a:cubicBezTo>
                <a:cubicBezTo>
                  <a:pt x="11636532" y="3291852"/>
                  <a:pt x="11618014" y="3440325"/>
                  <a:pt x="11618810" y="3711344"/>
                </a:cubicBezTo>
                <a:cubicBezTo>
                  <a:pt x="11619606" y="3982363"/>
                  <a:pt x="11554019" y="4058051"/>
                  <a:pt x="11618810" y="4341490"/>
                </a:cubicBezTo>
                <a:cubicBezTo>
                  <a:pt x="11683601" y="4624929"/>
                  <a:pt x="11607508" y="4778956"/>
                  <a:pt x="11618810" y="4971636"/>
                </a:cubicBezTo>
                <a:cubicBezTo>
                  <a:pt x="11630112" y="5164316"/>
                  <a:pt x="11600756" y="5380984"/>
                  <a:pt x="11618810" y="5549751"/>
                </a:cubicBezTo>
                <a:cubicBezTo>
                  <a:pt x="11598990" y="5775399"/>
                  <a:pt x="11501984" y="5875318"/>
                  <a:pt x="11272098" y="5896463"/>
                </a:cubicBezTo>
                <a:cubicBezTo>
                  <a:pt x="11029544" y="5944098"/>
                  <a:pt x="10871637" y="5864075"/>
                  <a:pt x="10587824" y="5896463"/>
                </a:cubicBezTo>
                <a:cubicBezTo>
                  <a:pt x="10304011" y="5928851"/>
                  <a:pt x="9980886" y="5850262"/>
                  <a:pt x="9794296" y="5896463"/>
                </a:cubicBezTo>
                <a:cubicBezTo>
                  <a:pt x="9607706" y="5942664"/>
                  <a:pt x="9579329" y="5874556"/>
                  <a:pt x="9437783" y="5896463"/>
                </a:cubicBezTo>
                <a:cubicBezTo>
                  <a:pt x="9296237" y="5918370"/>
                  <a:pt x="9106433" y="5848049"/>
                  <a:pt x="8862763" y="5896463"/>
                </a:cubicBezTo>
                <a:cubicBezTo>
                  <a:pt x="8619093" y="5944877"/>
                  <a:pt x="8423893" y="5825647"/>
                  <a:pt x="8178489" y="5896463"/>
                </a:cubicBezTo>
                <a:cubicBezTo>
                  <a:pt x="7933085" y="5967279"/>
                  <a:pt x="7929142" y="5870834"/>
                  <a:pt x="7712722" y="5896463"/>
                </a:cubicBezTo>
                <a:cubicBezTo>
                  <a:pt x="7496302" y="5922092"/>
                  <a:pt x="7442991" y="5885372"/>
                  <a:pt x="7356210" y="5896463"/>
                </a:cubicBezTo>
                <a:cubicBezTo>
                  <a:pt x="7269429" y="5907554"/>
                  <a:pt x="7097322" y="5868385"/>
                  <a:pt x="6999697" y="5896463"/>
                </a:cubicBezTo>
                <a:cubicBezTo>
                  <a:pt x="6902072" y="5924541"/>
                  <a:pt x="6835538" y="5892836"/>
                  <a:pt x="6752438" y="5896463"/>
                </a:cubicBezTo>
                <a:cubicBezTo>
                  <a:pt x="6669338" y="5900090"/>
                  <a:pt x="6235012" y="5894862"/>
                  <a:pt x="6068164" y="5896463"/>
                </a:cubicBezTo>
                <a:cubicBezTo>
                  <a:pt x="5901316" y="5898064"/>
                  <a:pt x="5500856" y="5831492"/>
                  <a:pt x="5274636" y="5896463"/>
                </a:cubicBezTo>
                <a:cubicBezTo>
                  <a:pt x="5048416" y="5961434"/>
                  <a:pt x="4769420" y="5864479"/>
                  <a:pt x="4590362" y="5896463"/>
                </a:cubicBezTo>
                <a:cubicBezTo>
                  <a:pt x="4411304" y="5928447"/>
                  <a:pt x="4118401" y="5826600"/>
                  <a:pt x="3906088" y="5896463"/>
                </a:cubicBezTo>
                <a:cubicBezTo>
                  <a:pt x="3693775" y="5966326"/>
                  <a:pt x="3543361" y="5871374"/>
                  <a:pt x="3440321" y="5896463"/>
                </a:cubicBezTo>
                <a:cubicBezTo>
                  <a:pt x="3337281" y="5921552"/>
                  <a:pt x="3215184" y="5862290"/>
                  <a:pt x="3083809" y="5896463"/>
                </a:cubicBezTo>
                <a:cubicBezTo>
                  <a:pt x="2952434" y="5930636"/>
                  <a:pt x="2796410" y="5851156"/>
                  <a:pt x="2618042" y="5896463"/>
                </a:cubicBezTo>
                <a:cubicBezTo>
                  <a:pt x="2439674" y="5941770"/>
                  <a:pt x="2270341" y="5841679"/>
                  <a:pt x="2043022" y="5896463"/>
                </a:cubicBezTo>
                <a:cubicBezTo>
                  <a:pt x="1815703" y="5951247"/>
                  <a:pt x="1900623" y="5886904"/>
                  <a:pt x="1795763" y="5896463"/>
                </a:cubicBezTo>
                <a:cubicBezTo>
                  <a:pt x="1690903" y="5906022"/>
                  <a:pt x="1306797" y="5850637"/>
                  <a:pt x="1002235" y="5896463"/>
                </a:cubicBezTo>
                <a:cubicBezTo>
                  <a:pt x="697673" y="5942289"/>
                  <a:pt x="605764" y="5845852"/>
                  <a:pt x="346712" y="5896463"/>
                </a:cubicBezTo>
                <a:cubicBezTo>
                  <a:pt x="171555" y="5889837"/>
                  <a:pt x="-12762" y="5725605"/>
                  <a:pt x="0" y="5549751"/>
                </a:cubicBezTo>
                <a:cubicBezTo>
                  <a:pt x="-35892" y="5344749"/>
                  <a:pt x="36240" y="5051283"/>
                  <a:pt x="0" y="4867575"/>
                </a:cubicBezTo>
                <a:cubicBezTo>
                  <a:pt x="-36240" y="4683867"/>
                  <a:pt x="66407" y="4485691"/>
                  <a:pt x="0" y="4289459"/>
                </a:cubicBezTo>
                <a:cubicBezTo>
                  <a:pt x="-66407" y="4093227"/>
                  <a:pt x="30077" y="3972653"/>
                  <a:pt x="0" y="3659313"/>
                </a:cubicBezTo>
                <a:cubicBezTo>
                  <a:pt x="-30077" y="3345973"/>
                  <a:pt x="6457" y="3385748"/>
                  <a:pt x="0" y="3237289"/>
                </a:cubicBezTo>
                <a:cubicBezTo>
                  <a:pt x="-6457" y="3088830"/>
                  <a:pt x="19454" y="3000296"/>
                  <a:pt x="0" y="2815265"/>
                </a:cubicBezTo>
                <a:cubicBezTo>
                  <a:pt x="-19454" y="2630234"/>
                  <a:pt x="38721" y="2453316"/>
                  <a:pt x="0" y="2237150"/>
                </a:cubicBezTo>
                <a:cubicBezTo>
                  <a:pt x="-38721" y="2020984"/>
                  <a:pt x="63125" y="1855416"/>
                  <a:pt x="0" y="1607004"/>
                </a:cubicBezTo>
                <a:cubicBezTo>
                  <a:pt x="-63125" y="1358592"/>
                  <a:pt x="21400" y="1210004"/>
                  <a:pt x="0" y="924827"/>
                </a:cubicBezTo>
                <a:cubicBezTo>
                  <a:pt x="-21400" y="639650"/>
                  <a:pt x="28521" y="474790"/>
                  <a:pt x="0" y="346712"/>
                </a:cubicBezTo>
                <a:close/>
              </a:path>
              <a:path w="11618810" h="5896463" stroke="0" extrusionOk="0">
                <a:moveTo>
                  <a:pt x="0" y="346712"/>
                </a:moveTo>
                <a:cubicBezTo>
                  <a:pt x="-24396" y="121133"/>
                  <a:pt x="202302" y="-16327"/>
                  <a:pt x="346712" y="0"/>
                </a:cubicBezTo>
                <a:cubicBezTo>
                  <a:pt x="468966" y="-66602"/>
                  <a:pt x="784478" y="34147"/>
                  <a:pt x="921732" y="0"/>
                </a:cubicBezTo>
                <a:cubicBezTo>
                  <a:pt x="1058986" y="-34147"/>
                  <a:pt x="1265108" y="33850"/>
                  <a:pt x="1496753" y="0"/>
                </a:cubicBezTo>
                <a:cubicBezTo>
                  <a:pt x="1728398" y="-33850"/>
                  <a:pt x="1742453" y="20703"/>
                  <a:pt x="1853265" y="0"/>
                </a:cubicBezTo>
                <a:cubicBezTo>
                  <a:pt x="1964077" y="-20703"/>
                  <a:pt x="2378070" y="31566"/>
                  <a:pt x="2537539" y="0"/>
                </a:cubicBezTo>
                <a:cubicBezTo>
                  <a:pt x="2697008" y="-31566"/>
                  <a:pt x="2927471" y="2962"/>
                  <a:pt x="3112560" y="0"/>
                </a:cubicBezTo>
                <a:cubicBezTo>
                  <a:pt x="3297649" y="-2962"/>
                  <a:pt x="3270236" y="12668"/>
                  <a:pt x="3359818" y="0"/>
                </a:cubicBezTo>
                <a:cubicBezTo>
                  <a:pt x="3449400" y="-12668"/>
                  <a:pt x="3636160" y="21214"/>
                  <a:pt x="3716331" y="0"/>
                </a:cubicBezTo>
                <a:cubicBezTo>
                  <a:pt x="3796502" y="-21214"/>
                  <a:pt x="4292527" y="50721"/>
                  <a:pt x="4509859" y="0"/>
                </a:cubicBezTo>
                <a:cubicBezTo>
                  <a:pt x="4727191" y="-50721"/>
                  <a:pt x="4808273" y="43671"/>
                  <a:pt x="5084879" y="0"/>
                </a:cubicBezTo>
                <a:cubicBezTo>
                  <a:pt x="5361485" y="-43671"/>
                  <a:pt x="5343941" y="28712"/>
                  <a:pt x="5441392" y="0"/>
                </a:cubicBezTo>
                <a:cubicBezTo>
                  <a:pt x="5538843" y="-28712"/>
                  <a:pt x="5779253" y="40534"/>
                  <a:pt x="5907158" y="0"/>
                </a:cubicBezTo>
                <a:cubicBezTo>
                  <a:pt x="6035063" y="-40534"/>
                  <a:pt x="6217341" y="30346"/>
                  <a:pt x="6482179" y="0"/>
                </a:cubicBezTo>
                <a:cubicBezTo>
                  <a:pt x="6747017" y="-30346"/>
                  <a:pt x="6668635" y="8220"/>
                  <a:pt x="6729438" y="0"/>
                </a:cubicBezTo>
                <a:cubicBezTo>
                  <a:pt x="6790241" y="-8220"/>
                  <a:pt x="7098298" y="29861"/>
                  <a:pt x="7413712" y="0"/>
                </a:cubicBezTo>
                <a:cubicBezTo>
                  <a:pt x="7729126" y="-29861"/>
                  <a:pt x="7868751" y="7217"/>
                  <a:pt x="7988732" y="0"/>
                </a:cubicBezTo>
                <a:cubicBezTo>
                  <a:pt x="8108713" y="-7217"/>
                  <a:pt x="8359549" y="3774"/>
                  <a:pt x="8563752" y="0"/>
                </a:cubicBezTo>
                <a:cubicBezTo>
                  <a:pt x="8767955" y="-3774"/>
                  <a:pt x="9070290" y="71129"/>
                  <a:pt x="9248026" y="0"/>
                </a:cubicBezTo>
                <a:cubicBezTo>
                  <a:pt x="9425762" y="-71129"/>
                  <a:pt x="9453409" y="12298"/>
                  <a:pt x="9604539" y="0"/>
                </a:cubicBezTo>
                <a:cubicBezTo>
                  <a:pt x="9755669" y="-12298"/>
                  <a:pt x="10036163" y="72829"/>
                  <a:pt x="10288813" y="0"/>
                </a:cubicBezTo>
                <a:cubicBezTo>
                  <a:pt x="10541463" y="-72829"/>
                  <a:pt x="10934846" y="104090"/>
                  <a:pt x="11272098" y="0"/>
                </a:cubicBezTo>
                <a:cubicBezTo>
                  <a:pt x="11445061" y="6176"/>
                  <a:pt x="11614481" y="171591"/>
                  <a:pt x="11618810" y="346712"/>
                </a:cubicBezTo>
                <a:cubicBezTo>
                  <a:pt x="11678415" y="461432"/>
                  <a:pt x="11569741" y="626582"/>
                  <a:pt x="11618810" y="872797"/>
                </a:cubicBezTo>
                <a:cubicBezTo>
                  <a:pt x="11667879" y="1119012"/>
                  <a:pt x="11601898" y="1269555"/>
                  <a:pt x="11618810" y="1450912"/>
                </a:cubicBezTo>
                <a:cubicBezTo>
                  <a:pt x="11635722" y="1632269"/>
                  <a:pt x="11609766" y="1787190"/>
                  <a:pt x="11618810" y="1872937"/>
                </a:cubicBezTo>
                <a:cubicBezTo>
                  <a:pt x="11627854" y="1958684"/>
                  <a:pt x="11564332" y="2330504"/>
                  <a:pt x="11618810" y="2503083"/>
                </a:cubicBezTo>
                <a:cubicBezTo>
                  <a:pt x="11673288" y="2675662"/>
                  <a:pt x="11572670" y="2903552"/>
                  <a:pt x="11618810" y="3081198"/>
                </a:cubicBezTo>
                <a:cubicBezTo>
                  <a:pt x="11664950" y="3258845"/>
                  <a:pt x="11582109" y="3515296"/>
                  <a:pt x="11618810" y="3659313"/>
                </a:cubicBezTo>
                <a:cubicBezTo>
                  <a:pt x="11655511" y="3803331"/>
                  <a:pt x="11543910" y="4091438"/>
                  <a:pt x="11618810" y="4289459"/>
                </a:cubicBezTo>
                <a:cubicBezTo>
                  <a:pt x="11693710" y="4487480"/>
                  <a:pt x="11555890" y="4646895"/>
                  <a:pt x="11618810" y="4919605"/>
                </a:cubicBezTo>
                <a:cubicBezTo>
                  <a:pt x="11681730" y="5192315"/>
                  <a:pt x="11606545" y="5384857"/>
                  <a:pt x="11618810" y="5549751"/>
                </a:cubicBezTo>
                <a:cubicBezTo>
                  <a:pt x="11613856" y="5748788"/>
                  <a:pt x="11488221" y="5922163"/>
                  <a:pt x="11272098" y="5896463"/>
                </a:cubicBezTo>
                <a:cubicBezTo>
                  <a:pt x="11046794" y="5901710"/>
                  <a:pt x="10904301" y="5885936"/>
                  <a:pt x="10587824" y="5896463"/>
                </a:cubicBezTo>
                <a:cubicBezTo>
                  <a:pt x="10271347" y="5906990"/>
                  <a:pt x="10356959" y="5867622"/>
                  <a:pt x="10231311" y="5896463"/>
                </a:cubicBezTo>
                <a:cubicBezTo>
                  <a:pt x="10105663" y="5925304"/>
                  <a:pt x="9962691" y="5869639"/>
                  <a:pt x="9765545" y="5896463"/>
                </a:cubicBezTo>
                <a:cubicBezTo>
                  <a:pt x="9568399" y="5923287"/>
                  <a:pt x="9367696" y="5893281"/>
                  <a:pt x="9190524" y="5896463"/>
                </a:cubicBezTo>
                <a:cubicBezTo>
                  <a:pt x="9013352" y="5899645"/>
                  <a:pt x="8706313" y="5822979"/>
                  <a:pt x="8506250" y="5896463"/>
                </a:cubicBezTo>
                <a:cubicBezTo>
                  <a:pt x="8306187" y="5969947"/>
                  <a:pt x="8374016" y="5895327"/>
                  <a:pt x="8258992" y="5896463"/>
                </a:cubicBezTo>
                <a:cubicBezTo>
                  <a:pt x="8143968" y="5897599"/>
                  <a:pt x="7823442" y="5867868"/>
                  <a:pt x="7465464" y="5896463"/>
                </a:cubicBezTo>
                <a:cubicBezTo>
                  <a:pt x="7107486" y="5925058"/>
                  <a:pt x="6965566" y="5814222"/>
                  <a:pt x="6671935" y="5896463"/>
                </a:cubicBezTo>
                <a:cubicBezTo>
                  <a:pt x="6378304" y="5978704"/>
                  <a:pt x="6163688" y="5865144"/>
                  <a:pt x="5987661" y="5896463"/>
                </a:cubicBezTo>
                <a:cubicBezTo>
                  <a:pt x="5811634" y="5927782"/>
                  <a:pt x="5735206" y="5895965"/>
                  <a:pt x="5631149" y="5896463"/>
                </a:cubicBezTo>
                <a:cubicBezTo>
                  <a:pt x="5527092" y="5896961"/>
                  <a:pt x="5226110" y="5882113"/>
                  <a:pt x="4946875" y="5896463"/>
                </a:cubicBezTo>
                <a:cubicBezTo>
                  <a:pt x="4667640" y="5910813"/>
                  <a:pt x="4748823" y="5863156"/>
                  <a:pt x="4590362" y="5896463"/>
                </a:cubicBezTo>
                <a:cubicBezTo>
                  <a:pt x="4431901" y="5929770"/>
                  <a:pt x="4277139" y="5829947"/>
                  <a:pt x="4015342" y="5896463"/>
                </a:cubicBezTo>
                <a:cubicBezTo>
                  <a:pt x="3753545" y="5962979"/>
                  <a:pt x="3834350" y="5882543"/>
                  <a:pt x="3768083" y="5896463"/>
                </a:cubicBezTo>
                <a:cubicBezTo>
                  <a:pt x="3701816" y="5910383"/>
                  <a:pt x="3365152" y="5802460"/>
                  <a:pt x="2974555" y="5896463"/>
                </a:cubicBezTo>
                <a:cubicBezTo>
                  <a:pt x="2583958" y="5990466"/>
                  <a:pt x="2453507" y="5815231"/>
                  <a:pt x="2290281" y="5896463"/>
                </a:cubicBezTo>
                <a:cubicBezTo>
                  <a:pt x="2127055" y="5977695"/>
                  <a:pt x="1708823" y="5840023"/>
                  <a:pt x="1496753" y="5896463"/>
                </a:cubicBezTo>
                <a:cubicBezTo>
                  <a:pt x="1284683" y="5952903"/>
                  <a:pt x="1121325" y="5876161"/>
                  <a:pt x="921732" y="5896463"/>
                </a:cubicBezTo>
                <a:cubicBezTo>
                  <a:pt x="722139" y="5916765"/>
                  <a:pt x="542667" y="5893421"/>
                  <a:pt x="346712" y="5896463"/>
                </a:cubicBezTo>
                <a:cubicBezTo>
                  <a:pt x="150621" y="5892892"/>
                  <a:pt x="-3368" y="5746243"/>
                  <a:pt x="0" y="5549751"/>
                </a:cubicBezTo>
                <a:cubicBezTo>
                  <a:pt x="-29671" y="5396483"/>
                  <a:pt x="26208" y="5228224"/>
                  <a:pt x="0" y="5127727"/>
                </a:cubicBezTo>
                <a:cubicBezTo>
                  <a:pt x="-26208" y="5027230"/>
                  <a:pt x="17829" y="4873391"/>
                  <a:pt x="0" y="4705702"/>
                </a:cubicBezTo>
                <a:cubicBezTo>
                  <a:pt x="-17829" y="4538013"/>
                  <a:pt x="27686" y="4332275"/>
                  <a:pt x="0" y="4023526"/>
                </a:cubicBezTo>
                <a:cubicBezTo>
                  <a:pt x="-27686" y="3714777"/>
                  <a:pt x="37928" y="3702043"/>
                  <a:pt x="0" y="3601502"/>
                </a:cubicBezTo>
                <a:cubicBezTo>
                  <a:pt x="-37928" y="3500961"/>
                  <a:pt x="39006" y="3222124"/>
                  <a:pt x="0" y="2919326"/>
                </a:cubicBezTo>
                <a:cubicBezTo>
                  <a:pt x="-39006" y="2616528"/>
                  <a:pt x="30799" y="2395346"/>
                  <a:pt x="0" y="2237150"/>
                </a:cubicBezTo>
                <a:cubicBezTo>
                  <a:pt x="-30799" y="2078954"/>
                  <a:pt x="70255" y="1894736"/>
                  <a:pt x="0" y="1607004"/>
                </a:cubicBezTo>
                <a:cubicBezTo>
                  <a:pt x="-70255" y="1319272"/>
                  <a:pt x="57064" y="1147009"/>
                  <a:pt x="0" y="924827"/>
                </a:cubicBezTo>
                <a:cubicBezTo>
                  <a:pt x="-57064" y="702645"/>
                  <a:pt x="3105" y="524181"/>
                  <a:pt x="0" y="346712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188118467">
                  <a:prstGeom prst="roundRect">
                    <a:avLst>
                      <a:gd name="adj" fmla="val 588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343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C2ACB-B010-45C8-B186-F2D4C4C13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9E49EB-F6C9-401F-9941-E3D0F17911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8D34E0-C972-4D19-97FC-D9ABE6E04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1DC05-7E98-4280-BA02-DBE7A9521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FB57-ABDE-47A7-8A42-44492E5262B2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2BB287-770A-4056-89C4-96D26038B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4204E7-6969-4B30-AD31-0B7C3C794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958CB-1F0A-4918-9DD9-721A95201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39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B2708-F5CF-44E4-8797-C5D5C8A8A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ADEF4B-0B1A-40F1-B687-136896B730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FB276-DD7D-44ED-AD68-250A6BE39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FB57-ABDE-47A7-8A42-44492E5262B2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21A8C-EB23-4DDF-BD37-D12A6C18F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D8DD3-652A-4C61-B2DD-814CBC528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958CB-1F0A-4918-9DD9-721A95201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43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9DA677-126F-4980-8396-8072414B47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8476D0-485D-41C3-B0FE-E1D9ED3404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E5880-4215-45F9-8B7A-D395A481A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FB57-ABDE-47A7-8A42-44492E5262B2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1FDED-EEA8-41FC-B6B6-01D1E8365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27972-3FD3-42B9-84D1-38411DEB5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958CB-1F0A-4918-9DD9-721A95201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907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 userDrawn="1"/>
        </p:nvSpPr>
        <p:spPr>
          <a:xfrm>
            <a:off x="10565674" y="69034"/>
            <a:ext cx="2044337" cy="56669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10633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264523D-42CC-4BB7-A3CD-2A4416552BD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74477"/>
          </a:solidFill>
          <a:ln>
            <a:solidFill>
              <a:srgbClr val="2744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109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6F1D97A-05CA-42AA-B7DB-F64EEDF0B2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73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old Texture Background Image">
            <a:extLst>
              <a:ext uri="{FF2B5EF4-FFF2-40B4-BE49-F238E27FC236}">
                <a16:creationId xmlns:a16="http://schemas.microsoft.com/office/drawing/2014/main" id="{ED4BF2A0-0569-4A54-B627-2B5003DA4C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32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395D8-3C77-4788-A3D8-381B62475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A4B85C-FE8D-4BD1-ADA1-9C025AF0E5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C373C-98BB-470D-B450-E447AC2B3C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695AAD-0712-45F5-A3F2-5FDAB299E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FB57-ABDE-47A7-8A42-44492E5262B2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382FF0-9BEB-4F16-9DEE-1CDFD7120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4246F-0D67-4794-9D44-AB6968AEC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958CB-1F0A-4918-9DD9-721A95201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9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1C36A-9379-49DB-B6BB-40BE5FBAA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2FC3F-4ED0-49FA-8AD7-2D7807A39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6827ED-1D42-44E5-ACAB-CCA748D1E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B79693-2EF8-431B-BCF1-618E387033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22BFD4-2208-4BFE-BD8C-0D43598D0C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E1B28B-5E8D-43C1-9A97-9B0466C61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FB57-ABDE-47A7-8A42-44492E5262B2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E0B232-6C8D-4CCF-9869-D72086A3D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C2E1F4-642A-4403-884D-ACA04B591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958CB-1F0A-4918-9DD9-721A95201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328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51D23-578B-4E3D-BDD4-9AE6A7BBC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6C924E-527A-496F-A763-18E7E8336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FB57-ABDE-47A7-8A42-44492E5262B2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E49D3D-1EEC-4A2E-A186-8DFFED1AE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7F8940-9323-431E-9248-D6598119D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958CB-1F0A-4918-9DD9-721A95201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938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8A2C29-8E10-44FE-AAF2-EE83BBDCB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FB57-ABDE-47A7-8A42-44492E5262B2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2FA5D5-412E-48EF-A438-F730E92DA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DE785C-492A-4A25-A218-5D57F29FB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958CB-1F0A-4918-9DD9-721A95201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599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B31C9-2F61-4B8B-9EF1-AA9B73646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C663E-DF72-40C6-82AE-79C46A623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2E2FC2-0B82-4998-B563-693371265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15BF17-13AA-4E2F-AC4E-D2EA3575C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FB57-ABDE-47A7-8A42-44492E5262B2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11757E-4B89-473F-AD0F-FEE11667D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D68682-80E8-4CF1-A9C2-8AB2946F9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958CB-1F0A-4918-9DD9-721A95201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00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B2B027C7-ABAD-49AB-8307-A7271531382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DD444F-85FD-4A6E-905F-BDB53117E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53295-A124-4BD4-AED9-9337256A84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6E4F8-605B-46E1-8A6E-FAD0E475D3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0FB57-ABDE-47A7-8A42-44492E5262B2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A13A70-B3AE-4330-89D9-957A8CD302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DBDD9A-327D-43FE-B3CA-AE22B266F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958CB-1F0A-4918-9DD9-721A95201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36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1.pn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1.pn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hyperlink" Target="https://www.remix3d.com/details/G009SX0MXVLM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png"/><Relationship Id="rId12" Type="http://schemas.microsoft.com/office/2017/06/relationships/model3d" Target="../media/model3d1.glb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openxmlformats.org/officeDocument/2006/relationships/slide" Target="slide4.xml"/><Relationship Id="rId5" Type="http://schemas.openxmlformats.org/officeDocument/2006/relationships/audio" Target="../media/audio2.wav"/><Relationship Id="rId15" Type="http://schemas.openxmlformats.org/officeDocument/2006/relationships/image" Target="../media/image11.png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4.png"/><Relationship Id="rId1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hyperlink" Target="https://www.remix3d.com/details/G009SX0MXVLM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png"/><Relationship Id="rId12" Type="http://schemas.microsoft.com/office/2017/06/relationships/model3d" Target="../media/model3d1.glb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openxmlformats.org/officeDocument/2006/relationships/slide" Target="slide4.xml"/><Relationship Id="rId5" Type="http://schemas.openxmlformats.org/officeDocument/2006/relationships/audio" Target="../media/audio2.wav"/><Relationship Id="rId15" Type="http://schemas.openxmlformats.org/officeDocument/2006/relationships/image" Target="../media/image11.png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4.png"/><Relationship Id="rId1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hyperlink" Target="https://www.remix3d.com/details/G009SX0MXVLM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png"/><Relationship Id="rId12" Type="http://schemas.microsoft.com/office/2017/06/relationships/model3d" Target="../media/model3d1.glb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openxmlformats.org/officeDocument/2006/relationships/slide" Target="slide4.xml"/><Relationship Id="rId5" Type="http://schemas.openxmlformats.org/officeDocument/2006/relationships/audio" Target="../media/audio2.wav"/><Relationship Id="rId15" Type="http://schemas.openxmlformats.org/officeDocument/2006/relationships/image" Target="../media/image11.png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4.png"/><Relationship Id="rId1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s://www.remix3d.com/details/G009SX0MXVLM" TargetMode="External"/><Relationship Id="rId7" Type="http://schemas.openxmlformats.org/officeDocument/2006/relationships/slide" Target="slide26.xml"/><Relationship Id="rId2" Type="http://schemas.microsoft.com/office/2017/06/relationships/model3d" Target="../media/model3d1.glb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slide" Target="slide28.xml"/><Relationship Id="rId4" Type="http://schemas.openxmlformats.org/officeDocument/2006/relationships/image" Target="../media/image15.png"/><Relationship Id="rId9" Type="http://schemas.openxmlformats.org/officeDocument/2006/relationships/slide" Target="slide2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1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BBCC20-D234-4693-9D4E-177EDE1B0CA6}"/>
              </a:ext>
            </a:extLst>
          </p:cNvPr>
          <p:cNvSpPr txBox="1"/>
          <p:nvPr/>
        </p:nvSpPr>
        <p:spPr>
          <a:xfrm>
            <a:off x="-3657600" y="685800"/>
            <a:ext cx="3290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TRƯỜNG TIỂU HỌC VĨNH QUỲNH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197592-9E04-497D-B17B-CDF3988AE1ED}"/>
              </a:ext>
            </a:extLst>
          </p:cNvPr>
          <p:cNvSpPr txBox="1"/>
          <p:nvPr/>
        </p:nvSpPr>
        <p:spPr>
          <a:xfrm>
            <a:off x="381000" y="80658"/>
            <a:ext cx="45656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>
                    <a:lumMod val="95000"/>
                  </a:schemeClr>
                </a:solidFill>
                <a:latin typeface="#9Slide01 Tieu de ngan" panose="00000800000000000000" pitchFamily="2" charset="0"/>
              </a:rPr>
              <a:t>TRƯỜNG TIỂU HỌC VĨNH QUỲNH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778F9E4-6579-4DA0-BF7B-BA65325AD83F}"/>
              </a:ext>
            </a:extLst>
          </p:cNvPr>
          <p:cNvSpPr txBox="1">
            <a:spLocks/>
          </p:cNvSpPr>
          <p:nvPr/>
        </p:nvSpPr>
        <p:spPr bwMode="auto">
          <a:xfrm>
            <a:off x="4573244" y="3126060"/>
            <a:ext cx="2961067" cy="81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MÔN: TOÁN</a:t>
            </a:r>
            <a:endParaRPr lang="vi-VN" altLang="vi-VN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84C647-560F-4C21-9A08-AFE8566C2EFD}"/>
              </a:ext>
            </a:extLst>
          </p:cNvPr>
          <p:cNvSpPr txBox="1"/>
          <p:nvPr/>
        </p:nvSpPr>
        <p:spPr>
          <a:xfrm>
            <a:off x="1036600" y="2671207"/>
            <a:ext cx="10557698" cy="1856218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073121"/>
              </a:avLst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rgbClr val="F3BE1C">
                    <a:lumMod val="90000"/>
                  </a:srgbClr>
                </a:solidFill>
                <a:latin typeface="#9Slide01 Tieu de ngan" panose="00000800000000000000" pitchFamily="2" charset="0"/>
              </a:rPr>
              <a:t>CHÀO MỪNG QUÝ THẦY CÔ VỀ DỰ GIỜ</a:t>
            </a:r>
          </a:p>
          <a:p>
            <a:pPr algn="ctr">
              <a:lnSpc>
                <a:spcPct val="150000"/>
              </a:lnSpc>
            </a:pPr>
            <a:r>
              <a:rPr lang="en-US" sz="4000">
                <a:solidFill>
                  <a:srgbClr val="F3BE1C">
                    <a:lumMod val="90000"/>
                  </a:srgbClr>
                </a:solidFill>
                <a:latin typeface="#9Slide01 Tieu de ngan" panose="00000800000000000000" pitchFamily="2" charset="0"/>
              </a:rPr>
              <a:t>LỚP 4A8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F4755A6-6AA1-40D0-BC2B-1B5EEDABCC70}"/>
              </a:ext>
            </a:extLst>
          </p:cNvPr>
          <p:cNvSpPr txBox="1"/>
          <p:nvPr/>
        </p:nvSpPr>
        <p:spPr>
          <a:xfrm>
            <a:off x="4220326" y="4193624"/>
            <a:ext cx="3751347" cy="452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>
                <a:solidFill>
                  <a:schemeClr val="accent5">
                    <a:lumMod val="50000"/>
                  </a:schemeClr>
                </a:solidFill>
                <a:latin typeface="#9Slide01 Tieu de ngan" panose="00000800000000000000" pitchFamily="2" charset="0"/>
              </a:rPr>
              <a:t>Giáo viên: BÙI THÚY HẠNH</a:t>
            </a:r>
          </a:p>
        </p:txBody>
      </p:sp>
      <p:sp>
        <p:nvSpPr>
          <p:cNvPr id="22" name="Rectangle 7">
            <a:extLst>
              <a:ext uri="{FF2B5EF4-FFF2-40B4-BE49-F238E27FC236}">
                <a16:creationId xmlns:a16="http://schemas.microsoft.com/office/drawing/2014/main" id="{461B0FC7-456A-4CF6-9C26-4D305E000844}"/>
              </a:ext>
            </a:extLst>
          </p:cNvPr>
          <p:cNvSpPr/>
          <p:nvPr/>
        </p:nvSpPr>
        <p:spPr>
          <a:xfrm>
            <a:off x="0" y="5628446"/>
            <a:ext cx="12192000" cy="1229554"/>
          </a:xfrm>
          <a:custGeom>
            <a:avLst/>
            <a:gdLst>
              <a:gd name="connsiteX0" fmla="*/ 0 w 12192000"/>
              <a:gd name="connsiteY0" fmla="*/ 0 h 1722783"/>
              <a:gd name="connsiteX1" fmla="*/ 12192000 w 12192000"/>
              <a:gd name="connsiteY1" fmla="*/ 0 h 1722783"/>
              <a:gd name="connsiteX2" fmla="*/ 12192000 w 12192000"/>
              <a:gd name="connsiteY2" fmla="*/ 1722783 h 1722783"/>
              <a:gd name="connsiteX3" fmla="*/ 0 w 12192000"/>
              <a:gd name="connsiteY3" fmla="*/ 1722783 h 1722783"/>
              <a:gd name="connsiteX4" fmla="*/ 0 w 12192000"/>
              <a:gd name="connsiteY4" fmla="*/ 0 h 1722783"/>
              <a:gd name="connsiteX0" fmla="*/ 0 w 12192000"/>
              <a:gd name="connsiteY0" fmla="*/ 0 h 1722783"/>
              <a:gd name="connsiteX1" fmla="*/ 781878 w 12192000"/>
              <a:gd name="connsiteY1" fmla="*/ 583096 h 1722783"/>
              <a:gd name="connsiteX2" fmla="*/ 12192000 w 12192000"/>
              <a:gd name="connsiteY2" fmla="*/ 0 h 1722783"/>
              <a:gd name="connsiteX3" fmla="*/ 12192000 w 12192000"/>
              <a:gd name="connsiteY3" fmla="*/ 1722783 h 1722783"/>
              <a:gd name="connsiteX4" fmla="*/ 0 w 12192000"/>
              <a:gd name="connsiteY4" fmla="*/ 1722783 h 1722783"/>
              <a:gd name="connsiteX5" fmla="*/ 0 w 12192000"/>
              <a:gd name="connsiteY5" fmla="*/ 0 h 1722783"/>
              <a:gd name="connsiteX0" fmla="*/ 0 w 12192000"/>
              <a:gd name="connsiteY0" fmla="*/ 0 h 1722783"/>
              <a:gd name="connsiteX1" fmla="*/ 742122 w 12192000"/>
              <a:gd name="connsiteY1" fmla="*/ 636104 h 1722783"/>
              <a:gd name="connsiteX2" fmla="*/ 12192000 w 12192000"/>
              <a:gd name="connsiteY2" fmla="*/ 0 h 1722783"/>
              <a:gd name="connsiteX3" fmla="*/ 12192000 w 12192000"/>
              <a:gd name="connsiteY3" fmla="*/ 1722783 h 1722783"/>
              <a:gd name="connsiteX4" fmla="*/ 0 w 12192000"/>
              <a:gd name="connsiteY4" fmla="*/ 1722783 h 1722783"/>
              <a:gd name="connsiteX5" fmla="*/ 0 w 12192000"/>
              <a:gd name="connsiteY5" fmla="*/ 0 h 1722783"/>
              <a:gd name="connsiteX0" fmla="*/ 0 w 12192000"/>
              <a:gd name="connsiteY0" fmla="*/ 0 h 1722783"/>
              <a:gd name="connsiteX1" fmla="*/ 384313 w 12192000"/>
              <a:gd name="connsiteY1" fmla="*/ 397565 h 1722783"/>
              <a:gd name="connsiteX2" fmla="*/ 12192000 w 12192000"/>
              <a:gd name="connsiteY2" fmla="*/ 0 h 1722783"/>
              <a:gd name="connsiteX3" fmla="*/ 12192000 w 12192000"/>
              <a:gd name="connsiteY3" fmla="*/ 1722783 h 1722783"/>
              <a:gd name="connsiteX4" fmla="*/ 0 w 12192000"/>
              <a:gd name="connsiteY4" fmla="*/ 1722783 h 1722783"/>
              <a:gd name="connsiteX5" fmla="*/ 0 w 12192000"/>
              <a:gd name="connsiteY5" fmla="*/ 0 h 1722783"/>
              <a:gd name="connsiteX0" fmla="*/ 0 w 12192000"/>
              <a:gd name="connsiteY0" fmla="*/ 0 h 1722783"/>
              <a:gd name="connsiteX1" fmla="*/ 702365 w 12192000"/>
              <a:gd name="connsiteY1" fmla="*/ 622852 h 1722783"/>
              <a:gd name="connsiteX2" fmla="*/ 12192000 w 12192000"/>
              <a:gd name="connsiteY2" fmla="*/ 0 h 1722783"/>
              <a:gd name="connsiteX3" fmla="*/ 12192000 w 12192000"/>
              <a:gd name="connsiteY3" fmla="*/ 1722783 h 1722783"/>
              <a:gd name="connsiteX4" fmla="*/ 0 w 12192000"/>
              <a:gd name="connsiteY4" fmla="*/ 1722783 h 1722783"/>
              <a:gd name="connsiteX5" fmla="*/ 0 w 12192000"/>
              <a:gd name="connsiteY5" fmla="*/ 0 h 1722783"/>
              <a:gd name="connsiteX0" fmla="*/ 0 w 12192000"/>
              <a:gd name="connsiteY0" fmla="*/ 0 h 1722783"/>
              <a:gd name="connsiteX1" fmla="*/ 702365 w 12192000"/>
              <a:gd name="connsiteY1" fmla="*/ 622852 h 1722783"/>
              <a:gd name="connsiteX2" fmla="*/ 1709530 w 12192000"/>
              <a:gd name="connsiteY2" fmla="*/ 159026 h 1722783"/>
              <a:gd name="connsiteX3" fmla="*/ 12192000 w 12192000"/>
              <a:gd name="connsiteY3" fmla="*/ 0 h 1722783"/>
              <a:gd name="connsiteX4" fmla="*/ 12192000 w 12192000"/>
              <a:gd name="connsiteY4" fmla="*/ 1722783 h 1722783"/>
              <a:gd name="connsiteX5" fmla="*/ 0 w 12192000"/>
              <a:gd name="connsiteY5" fmla="*/ 1722783 h 1722783"/>
              <a:gd name="connsiteX6" fmla="*/ 0 w 12192000"/>
              <a:gd name="connsiteY6" fmla="*/ 0 h 1722783"/>
              <a:gd name="connsiteX0" fmla="*/ 0 w 12192000"/>
              <a:gd name="connsiteY0" fmla="*/ 0 h 1722783"/>
              <a:gd name="connsiteX1" fmla="*/ 702365 w 12192000"/>
              <a:gd name="connsiteY1" fmla="*/ 622852 h 1722783"/>
              <a:gd name="connsiteX2" fmla="*/ 1722782 w 12192000"/>
              <a:gd name="connsiteY2" fmla="*/ 145774 h 1722783"/>
              <a:gd name="connsiteX3" fmla="*/ 12192000 w 12192000"/>
              <a:gd name="connsiteY3" fmla="*/ 0 h 1722783"/>
              <a:gd name="connsiteX4" fmla="*/ 12192000 w 12192000"/>
              <a:gd name="connsiteY4" fmla="*/ 1722783 h 1722783"/>
              <a:gd name="connsiteX5" fmla="*/ 0 w 12192000"/>
              <a:gd name="connsiteY5" fmla="*/ 1722783 h 1722783"/>
              <a:gd name="connsiteX6" fmla="*/ 0 w 12192000"/>
              <a:gd name="connsiteY6" fmla="*/ 0 h 1722783"/>
              <a:gd name="connsiteX0" fmla="*/ 0 w 12192000"/>
              <a:gd name="connsiteY0" fmla="*/ 0 h 1722783"/>
              <a:gd name="connsiteX1" fmla="*/ 702365 w 12192000"/>
              <a:gd name="connsiteY1" fmla="*/ 622852 h 1722783"/>
              <a:gd name="connsiteX2" fmla="*/ 1722782 w 12192000"/>
              <a:gd name="connsiteY2" fmla="*/ 145774 h 1722783"/>
              <a:gd name="connsiteX3" fmla="*/ 2743200 w 12192000"/>
              <a:gd name="connsiteY3" fmla="*/ 795131 h 1722783"/>
              <a:gd name="connsiteX4" fmla="*/ 12192000 w 12192000"/>
              <a:gd name="connsiteY4" fmla="*/ 0 h 1722783"/>
              <a:gd name="connsiteX5" fmla="*/ 12192000 w 12192000"/>
              <a:gd name="connsiteY5" fmla="*/ 1722783 h 1722783"/>
              <a:gd name="connsiteX6" fmla="*/ 0 w 12192000"/>
              <a:gd name="connsiteY6" fmla="*/ 1722783 h 1722783"/>
              <a:gd name="connsiteX7" fmla="*/ 0 w 12192000"/>
              <a:gd name="connsiteY7" fmla="*/ 0 h 1722783"/>
              <a:gd name="connsiteX0" fmla="*/ 0 w 12192000"/>
              <a:gd name="connsiteY0" fmla="*/ 0 h 1722783"/>
              <a:gd name="connsiteX1" fmla="*/ 702365 w 12192000"/>
              <a:gd name="connsiteY1" fmla="*/ 622852 h 1722783"/>
              <a:gd name="connsiteX2" fmla="*/ 1722782 w 12192000"/>
              <a:gd name="connsiteY2" fmla="*/ 145774 h 1722783"/>
              <a:gd name="connsiteX3" fmla="*/ 2743200 w 12192000"/>
              <a:gd name="connsiteY3" fmla="*/ 795131 h 1722783"/>
              <a:gd name="connsiteX4" fmla="*/ 4068417 w 12192000"/>
              <a:gd name="connsiteY4" fmla="*/ 50796 h 1722783"/>
              <a:gd name="connsiteX5" fmla="*/ 12192000 w 12192000"/>
              <a:gd name="connsiteY5" fmla="*/ 0 h 1722783"/>
              <a:gd name="connsiteX6" fmla="*/ 12192000 w 12192000"/>
              <a:gd name="connsiteY6" fmla="*/ 1722783 h 1722783"/>
              <a:gd name="connsiteX7" fmla="*/ 0 w 12192000"/>
              <a:gd name="connsiteY7" fmla="*/ 1722783 h 1722783"/>
              <a:gd name="connsiteX8" fmla="*/ 0 w 12192000"/>
              <a:gd name="connsiteY8" fmla="*/ 0 h 1722783"/>
              <a:gd name="connsiteX0" fmla="*/ 0 w 12192000"/>
              <a:gd name="connsiteY0" fmla="*/ 0 h 1722783"/>
              <a:gd name="connsiteX1" fmla="*/ 702365 w 12192000"/>
              <a:gd name="connsiteY1" fmla="*/ 622852 h 1722783"/>
              <a:gd name="connsiteX2" fmla="*/ 1722782 w 12192000"/>
              <a:gd name="connsiteY2" fmla="*/ 145774 h 1722783"/>
              <a:gd name="connsiteX3" fmla="*/ 2743200 w 12192000"/>
              <a:gd name="connsiteY3" fmla="*/ 795131 h 1722783"/>
              <a:gd name="connsiteX4" fmla="*/ 3962399 w 12192000"/>
              <a:gd name="connsiteY4" fmla="*/ 183043 h 1722783"/>
              <a:gd name="connsiteX5" fmla="*/ 12192000 w 12192000"/>
              <a:gd name="connsiteY5" fmla="*/ 0 h 1722783"/>
              <a:gd name="connsiteX6" fmla="*/ 12192000 w 12192000"/>
              <a:gd name="connsiteY6" fmla="*/ 1722783 h 1722783"/>
              <a:gd name="connsiteX7" fmla="*/ 0 w 12192000"/>
              <a:gd name="connsiteY7" fmla="*/ 1722783 h 1722783"/>
              <a:gd name="connsiteX8" fmla="*/ 0 w 12192000"/>
              <a:gd name="connsiteY8" fmla="*/ 0 h 1722783"/>
              <a:gd name="connsiteX0" fmla="*/ 0 w 12192000"/>
              <a:gd name="connsiteY0" fmla="*/ 0 h 1722783"/>
              <a:gd name="connsiteX1" fmla="*/ 702365 w 12192000"/>
              <a:gd name="connsiteY1" fmla="*/ 622852 h 1722783"/>
              <a:gd name="connsiteX2" fmla="*/ 1722782 w 12192000"/>
              <a:gd name="connsiteY2" fmla="*/ 145774 h 1722783"/>
              <a:gd name="connsiteX3" fmla="*/ 2743200 w 12192000"/>
              <a:gd name="connsiteY3" fmla="*/ 795131 h 1722783"/>
              <a:gd name="connsiteX4" fmla="*/ 3962399 w 12192000"/>
              <a:gd name="connsiteY4" fmla="*/ 183043 h 1722783"/>
              <a:gd name="connsiteX5" fmla="*/ 4863548 w 12192000"/>
              <a:gd name="connsiteY5" fmla="*/ 919852 h 1722783"/>
              <a:gd name="connsiteX6" fmla="*/ 12192000 w 12192000"/>
              <a:gd name="connsiteY6" fmla="*/ 0 h 1722783"/>
              <a:gd name="connsiteX7" fmla="*/ 12192000 w 12192000"/>
              <a:gd name="connsiteY7" fmla="*/ 1722783 h 1722783"/>
              <a:gd name="connsiteX8" fmla="*/ 0 w 12192000"/>
              <a:gd name="connsiteY8" fmla="*/ 1722783 h 1722783"/>
              <a:gd name="connsiteX9" fmla="*/ 0 w 12192000"/>
              <a:gd name="connsiteY9" fmla="*/ 0 h 1722783"/>
              <a:gd name="connsiteX0" fmla="*/ 0 w 12192000"/>
              <a:gd name="connsiteY0" fmla="*/ 0 h 1722783"/>
              <a:gd name="connsiteX1" fmla="*/ 702365 w 12192000"/>
              <a:gd name="connsiteY1" fmla="*/ 622852 h 1722783"/>
              <a:gd name="connsiteX2" fmla="*/ 1722782 w 12192000"/>
              <a:gd name="connsiteY2" fmla="*/ 145774 h 1722783"/>
              <a:gd name="connsiteX3" fmla="*/ 2743200 w 12192000"/>
              <a:gd name="connsiteY3" fmla="*/ 795131 h 1722783"/>
              <a:gd name="connsiteX4" fmla="*/ 3962399 w 12192000"/>
              <a:gd name="connsiteY4" fmla="*/ 183043 h 1722783"/>
              <a:gd name="connsiteX5" fmla="*/ 4863548 w 12192000"/>
              <a:gd name="connsiteY5" fmla="*/ 919852 h 1722783"/>
              <a:gd name="connsiteX6" fmla="*/ 6149009 w 12192000"/>
              <a:gd name="connsiteY6" fmla="*/ 126365 h 1722783"/>
              <a:gd name="connsiteX7" fmla="*/ 12192000 w 12192000"/>
              <a:gd name="connsiteY7" fmla="*/ 0 h 1722783"/>
              <a:gd name="connsiteX8" fmla="*/ 12192000 w 12192000"/>
              <a:gd name="connsiteY8" fmla="*/ 1722783 h 1722783"/>
              <a:gd name="connsiteX9" fmla="*/ 0 w 12192000"/>
              <a:gd name="connsiteY9" fmla="*/ 1722783 h 1722783"/>
              <a:gd name="connsiteX10" fmla="*/ 0 w 12192000"/>
              <a:gd name="connsiteY10" fmla="*/ 0 h 1722783"/>
              <a:gd name="connsiteX0" fmla="*/ 0 w 12192000"/>
              <a:gd name="connsiteY0" fmla="*/ 0 h 1722783"/>
              <a:gd name="connsiteX1" fmla="*/ 702365 w 12192000"/>
              <a:gd name="connsiteY1" fmla="*/ 622852 h 1722783"/>
              <a:gd name="connsiteX2" fmla="*/ 1722782 w 12192000"/>
              <a:gd name="connsiteY2" fmla="*/ 145774 h 1722783"/>
              <a:gd name="connsiteX3" fmla="*/ 2743200 w 12192000"/>
              <a:gd name="connsiteY3" fmla="*/ 795131 h 1722783"/>
              <a:gd name="connsiteX4" fmla="*/ 3962399 w 12192000"/>
              <a:gd name="connsiteY4" fmla="*/ 183043 h 1722783"/>
              <a:gd name="connsiteX5" fmla="*/ 4863548 w 12192000"/>
              <a:gd name="connsiteY5" fmla="*/ 919852 h 1722783"/>
              <a:gd name="connsiteX6" fmla="*/ 6069495 w 12192000"/>
              <a:gd name="connsiteY6" fmla="*/ 258614 h 1722783"/>
              <a:gd name="connsiteX7" fmla="*/ 12192000 w 12192000"/>
              <a:gd name="connsiteY7" fmla="*/ 0 h 1722783"/>
              <a:gd name="connsiteX8" fmla="*/ 12192000 w 12192000"/>
              <a:gd name="connsiteY8" fmla="*/ 1722783 h 1722783"/>
              <a:gd name="connsiteX9" fmla="*/ 0 w 12192000"/>
              <a:gd name="connsiteY9" fmla="*/ 1722783 h 1722783"/>
              <a:gd name="connsiteX10" fmla="*/ 0 w 12192000"/>
              <a:gd name="connsiteY10" fmla="*/ 0 h 1722783"/>
              <a:gd name="connsiteX0" fmla="*/ 0 w 12192000"/>
              <a:gd name="connsiteY0" fmla="*/ 0 h 1722783"/>
              <a:gd name="connsiteX1" fmla="*/ 702365 w 12192000"/>
              <a:gd name="connsiteY1" fmla="*/ 622852 h 1722783"/>
              <a:gd name="connsiteX2" fmla="*/ 1722782 w 12192000"/>
              <a:gd name="connsiteY2" fmla="*/ 145774 h 1722783"/>
              <a:gd name="connsiteX3" fmla="*/ 2743200 w 12192000"/>
              <a:gd name="connsiteY3" fmla="*/ 795131 h 1722783"/>
              <a:gd name="connsiteX4" fmla="*/ 3962399 w 12192000"/>
              <a:gd name="connsiteY4" fmla="*/ 183043 h 1722783"/>
              <a:gd name="connsiteX5" fmla="*/ 4863548 w 12192000"/>
              <a:gd name="connsiteY5" fmla="*/ 919852 h 1722783"/>
              <a:gd name="connsiteX6" fmla="*/ 6069495 w 12192000"/>
              <a:gd name="connsiteY6" fmla="*/ 258614 h 1722783"/>
              <a:gd name="connsiteX7" fmla="*/ 7010400 w 12192000"/>
              <a:gd name="connsiteY7" fmla="*/ 976529 h 1722783"/>
              <a:gd name="connsiteX8" fmla="*/ 12192000 w 12192000"/>
              <a:gd name="connsiteY8" fmla="*/ 0 h 1722783"/>
              <a:gd name="connsiteX9" fmla="*/ 12192000 w 12192000"/>
              <a:gd name="connsiteY9" fmla="*/ 1722783 h 1722783"/>
              <a:gd name="connsiteX10" fmla="*/ 0 w 12192000"/>
              <a:gd name="connsiteY10" fmla="*/ 1722783 h 1722783"/>
              <a:gd name="connsiteX11" fmla="*/ 0 w 12192000"/>
              <a:gd name="connsiteY11" fmla="*/ 0 h 1722783"/>
              <a:gd name="connsiteX0" fmla="*/ 0 w 12192000"/>
              <a:gd name="connsiteY0" fmla="*/ 0 h 1722783"/>
              <a:gd name="connsiteX1" fmla="*/ 702365 w 12192000"/>
              <a:gd name="connsiteY1" fmla="*/ 622852 h 1722783"/>
              <a:gd name="connsiteX2" fmla="*/ 1722782 w 12192000"/>
              <a:gd name="connsiteY2" fmla="*/ 145774 h 1722783"/>
              <a:gd name="connsiteX3" fmla="*/ 2743200 w 12192000"/>
              <a:gd name="connsiteY3" fmla="*/ 795131 h 1722783"/>
              <a:gd name="connsiteX4" fmla="*/ 3962399 w 12192000"/>
              <a:gd name="connsiteY4" fmla="*/ 183043 h 1722783"/>
              <a:gd name="connsiteX5" fmla="*/ 4863548 w 12192000"/>
              <a:gd name="connsiteY5" fmla="*/ 919852 h 1722783"/>
              <a:gd name="connsiteX6" fmla="*/ 6069495 w 12192000"/>
              <a:gd name="connsiteY6" fmla="*/ 258614 h 1722783"/>
              <a:gd name="connsiteX7" fmla="*/ 7010400 w 12192000"/>
              <a:gd name="connsiteY7" fmla="*/ 976529 h 1722783"/>
              <a:gd name="connsiteX8" fmla="*/ 8083826 w 12192000"/>
              <a:gd name="connsiteY8" fmla="*/ 258614 h 1722783"/>
              <a:gd name="connsiteX9" fmla="*/ 12192000 w 12192000"/>
              <a:gd name="connsiteY9" fmla="*/ 0 h 1722783"/>
              <a:gd name="connsiteX10" fmla="*/ 12192000 w 12192000"/>
              <a:gd name="connsiteY10" fmla="*/ 1722783 h 1722783"/>
              <a:gd name="connsiteX11" fmla="*/ 0 w 12192000"/>
              <a:gd name="connsiteY11" fmla="*/ 1722783 h 1722783"/>
              <a:gd name="connsiteX12" fmla="*/ 0 w 12192000"/>
              <a:gd name="connsiteY12" fmla="*/ 0 h 1722783"/>
              <a:gd name="connsiteX0" fmla="*/ 0 w 12192000"/>
              <a:gd name="connsiteY0" fmla="*/ 0 h 1722783"/>
              <a:gd name="connsiteX1" fmla="*/ 702365 w 12192000"/>
              <a:gd name="connsiteY1" fmla="*/ 622852 h 1722783"/>
              <a:gd name="connsiteX2" fmla="*/ 1722782 w 12192000"/>
              <a:gd name="connsiteY2" fmla="*/ 145774 h 1722783"/>
              <a:gd name="connsiteX3" fmla="*/ 2743200 w 12192000"/>
              <a:gd name="connsiteY3" fmla="*/ 795131 h 1722783"/>
              <a:gd name="connsiteX4" fmla="*/ 3962399 w 12192000"/>
              <a:gd name="connsiteY4" fmla="*/ 183043 h 1722783"/>
              <a:gd name="connsiteX5" fmla="*/ 4863548 w 12192000"/>
              <a:gd name="connsiteY5" fmla="*/ 919852 h 1722783"/>
              <a:gd name="connsiteX6" fmla="*/ 6069495 w 12192000"/>
              <a:gd name="connsiteY6" fmla="*/ 258614 h 1722783"/>
              <a:gd name="connsiteX7" fmla="*/ 7010400 w 12192000"/>
              <a:gd name="connsiteY7" fmla="*/ 976529 h 1722783"/>
              <a:gd name="connsiteX8" fmla="*/ 8083826 w 12192000"/>
              <a:gd name="connsiteY8" fmla="*/ 258614 h 1722783"/>
              <a:gd name="connsiteX9" fmla="*/ 8825948 w 12192000"/>
              <a:gd name="connsiteY9" fmla="*/ 976529 h 1722783"/>
              <a:gd name="connsiteX10" fmla="*/ 12192000 w 12192000"/>
              <a:gd name="connsiteY10" fmla="*/ 0 h 1722783"/>
              <a:gd name="connsiteX11" fmla="*/ 12192000 w 12192000"/>
              <a:gd name="connsiteY11" fmla="*/ 1722783 h 1722783"/>
              <a:gd name="connsiteX12" fmla="*/ 0 w 12192000"/>
              <a:gd name="connsiteY12" fmla="*/ 1722783 h 1722783"/>
              <a:gd name="connsiteX13" fmla="*/ 0 w 12192000"/>
              <a:gd name="connsiteY13" fmla="*/ 0 h 1722783"/>
              <a:gd name="connsiteX0" fmla="*/ 0 w 12192000"/>
              <a:gd name="connsiteY0" fmla="*/ 0 h 1722783"/>
              <a:gd name="connsiteX1" fmla="*/ 702365 w 12192000"/>
              <a:gd name="connsiteY1" fmla="*/ 622852 h 1722783"/>
              <a:gd name="connsiteX2" fmla="*/ 1722782 w 12192000"/>
              <a:gd name="connsiteY2" fmla="*/ 145774 h 1722783"/>
              <a:gd name="connsiteX3" fmla="*/ 2743200 w 12192000"/>
              <a:gd name="connsiteY3" fmla="*/ 795131 h 1722783"/>
              <a:gd name="connsiteX4" fmla="*/ 3962399 w 12192000"/>
              <a:gd name="connsiteY4" fmla="*/ 183043 h 1722783"/>
              <a:gd name="connsiteX5" fmla="*/ 4863548 w 12192000"/>
              <a:gd name="connsiteY5" fmla="*/ 919852 h 1722783"/>
              <a:gd name="connsiteX6" fmla="*/ 6069495 w 12192000"/>
              <a:gd name="connsiteY6" fmla="*/ 258614 h 1722783"/>
              <a:gd name="connsiteX7" fmla="*/ 7010400 w 12192000"/>
              <a:gd name="connsiteY7" fmla="*/ 976529 h 1722783"/>
              <a:gd name="connsiteX8" fmla="*/ 8083826 w 12192000"/>
              <a:gd name="connsiteY8" fmla="*/ 258614 h 1722783"/>
              <a:gd name="connsiteX9" fmla="*/ 8825948 w 12192000"/>
              <a:gd name="connsiteY9" fmla="*/ 976529 h 1722783"/>
              <a:gd name="connsiteX10" fmla="*/ 12192000 w 12192000"/>
              <a:gd name="connsiteY10" fmla="*/ 0 h 1722783"/>
              <a:gd name="connsiteX11" fmla="*/ 12192000 w 12192000"/>
              <a:gd name="connsiteY11" fmla="*/ 1722783 h 1722783"/>
              <a:gd name="connsiteX12" fmla="*/ 0 w 12192000"/>
              <a:gd name="connsiteY12" fmla="*/ 1722783 h 1722783"/>
              <a:gd name="connsiteX13" fmla="*/ 0 w 12192000"/>
              <a:gd name="connsiteY13" fmla="*/ 0 h 1722783"/>
              <a:gd name="connsiteX0" fmla="*/ 0 w 12192000"/>
              <a:gd name="connsiteY0" fmla="*/ 43823 h 1766606"/>
              <a:gd name="connsiteX1" fmla="*/ 702365 w 12192000"/>
              <a:gd name="connsiteY1" fmla="*/ 666675 h 1766606"/>
              <a:gd name="connsiteX2" fmla="*/ 1722782 w 12192000"/>
              <a:gd name="connsiteY2" fmla="*/ 189597 h 1766606"/>
              <a:gd name="connsiteX3" fmla="*/ 2743200 w 12192000"/>
              <a:gd name="connsiteY3" fmla="*/ 838954 h 1766606"/>
              <a:gd name="connsiteX4" fmla="*/ 3962399 w 12192000"/>
              <a:gd name="connsiteY4" fmla="*/ 226866 h 1766606"/>
              <a:gd name="connsiteX5" fmla="*/ 4863548 w 12192000"/>
              <a:gd name="connsiteY5" fmla="*/ 963675 h 1766606"/>
              <a:gd name="connsiteX6" fmla="*/ 6069495 w 12192000"/>
              <a:gd name="connsiteY6" fmla="*/ 302437 h 1766606"/>
              <a:gd name="connsiteX7" fmla="*/ 7010400 w 12192000"/>
              <a:gd name="connsiteY7" fmla="*/ 1020352 h 1766606"/>
              <a:gd name="connsiteX8" fmla="*/ 8083826 w 12192000"/>
              <a:gd name="connsiteY8" fmla="*/ 302437 h 1766606"/>
              <a:gd name="connsiteX9" fmla="*/ 8825948 w 12192000"/>
              <a:gd name="connsiteY9" fmla="*/ 1020352 h 1766606"/>
              <a:gd name="connsiteX10" fmla="*/ 9740348 w 12192000"/>
              <a:gd name="connsiteY10" fmla="*/ 453576 h 1766606"/>
              <a:gd name="connsiteX11" fmla="*/ 12192000 w 12192000"/>
              <a:gd name="connsiteY11" fmla="*/ 43823 h 1766606"/>
              <a:gd name="connsiteX12" fmla="*/ 12192000 w 12192000"/>
              <a:gd name="connsiteY12" fmla="*/ 1766606 h 1766606"/>
              <a:gd name="connsiteX13" fmla="*/ 0 w 12192000"/>
              <a:gd name="connsiteY13" fmla="*/ 1766606 h 1766606"/>
              <a:gd name="connsiteX14" fmla="*/ 0 w 12192000"/>
              <a:gd name="connsiteY14" fmla="*/ 43823 h 1766606"/>
              <a:gd name="connsiteX0" fmla="*/ 0 w 12192000"/>
              <a:gd name="connsiteY0" fmla="*/ 30089 h 1752872"/>
              <a:gd name="connsiteX1" fmla="*/ 702365 w 12192000"/>
              <a:gd name="connsiteY1" fmla="*/ 652941 h 1752872"/>
              <a:gd name="connsiteX2" fmla="*/ 1722782 w 12192000"/>
              <a:gd name="connsiteY2" fmla="*/ 175863 h 1752872"/>
              <a:gd name="connsiteX3" fmla="*/ 2743200 w 12192000"/>
              <a:gd name="connsiteY3" fmla="*/ 825220 h 1752872"/>
              <a:gd name="connsiteX4" fmla="*/ 3962399 w 12192000"/>
              <a:gd name="connsiteY4" fmla="*/ 213132 h 1752872"/>
              <a:gd name="connsiteX5" fmla="*/ 4863548 w 12192000"/>
              <a:gd name="connsiteY5" fmla="*/ 949941 h 1752872"/>
              <a:gd name="connsiteX6" fmla="*/ 6069495 w 12192000"/>
              <a:gd name="connsiteY6" fmla="*/ 288703 h 1752872"/>
              <a:gd name="connsiteX7" fmla="*/ 7010400 w 12192000"/>
              <a:gd name="connsiteY7" fmla="*/ 1006618 h 1752872"/>
              <a:gd name="connsiteX8" fmla="*/ 8083826 w 12192000"/>
              <a:gd name="connsiteY8" fmla="*/ 288703 h 1752872"/>
              <a:gd name="connsiteX9" fmla="*/ 8825948 w 12192000"/>
              <a:gd name="connsiteY9" fmla="*/ 1006618 h 1752872"/>
              <a:gd name="connsiteX10" fmla="*/ 9740348 w 12192000"/>
              <a:gd name="connsiteY10" fmla="*/ 439842 h 1752872"/>
              <a:gd name="connsiteX11" fmla="*/ 11025809 w 12192000"/>
              <a:gd name="connsiteY11" fmla="*/ 1044402 h 1752872"/>
              <a:gd name="connsiteX12" fmla="*/ 12192000 w 12192000"/>
              <a:gd name="connsiteY12" fmla="*/ 30089 h 1752872"/>
              <a:gd name="connsiteX13" fmla="*/ 12192000 w 12192000"/>
              <a:gd name="connsiteY13" fmla="*/ 1752872 h 1752872"/>
              <a:gd name="connsiteX14" fmla="*/ 0 w 12192000"/>
              <a:gd name="connsiteY14" fmla="*/ 1752872 h 1752872"/>
              <a:gd name="connsiteX15" fmla="*/ 0 w 12192000"/>
              <a:gd name="connsiteY15" fmla="*/ 30089 h 1752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1752872">
                <a:moveTo>
                  <a:pt x="0" y="30089"/>
                </a:moveTo>
                <a:cubicBezTo>
                  <a:pt x="110435" y="30089"/>
                  <a:pt x="591930" y="652941"/>
                  <a:pt x="702365" y="652941"/>
                </a:cubicBezTo>
                <a:cubicBezTo>
                  <a:pt x="856974" y="644106"/>
                  <a:pt x="1568173" y="184698"/>
                  <a:pt x="1722782" y="175863"/>
                </a:cubicBezTo>
                <a:cubicBezTo>
                  <a:pt x="1793460" y="175863"/>
                  <a:pt x="2672522" y="825220"/>
                  <a:pt x="2743200" y="825220"/>
                </a:cubicBezTo>
                <a:cubicBezTo>
                  <a:pt x="3034748" y="803818"/>
                  <a:pt x="3670851" y="234534"/>
                  <a:pt x="3962399" y="213132"/>
                </a:cubicBezTo>
                <a:cubicBezTo>
                  <a:pt x="4010991" y="213132"/>
                  <a:pt x="4814956" y="949941"/>
                  <a:pt x="4863548" y="949941"/>
                </a:cubicBezTo>
                <a:cubicBezTo>
                  <a:pt x="5181600" y="899561"/>
                  <a:pt x="5751443" y="339083"/>
                  <a:pt x="6069495" y="288703"/>
                </a:cubicBezTo>
                <a:cubicBezTo>
                  <a:pt x="6104834" y="276108"/>
                  <a:pt x="6975061" y="1019213"/>
                  <a:pt x="7010400" y="1006618"/>
                </a:cubicBezTo>
                <a:cubicBezTo>
                  <a:pt x="7266609" y="949941"/>
                  <a:pt x="7827617" y="345380"/>
                  <a:pt x="8083826" y="288703"/>
                </a:cubicBezTo>
                <a:cubicBezTo>
                  <a:pt x="8114748" y="282405"/>
                  <a:pt x="8795026" y="1012916"/>
                  <a:pt x="8825948" y="1006618"/>
                </a:cubicBezTo>
                <a:cubicBezTo>
                  <a:pt x="9104244" y="1069593"/>
                  <a:pt x="9179340" y="602597"/>
                  <a:pt x="9740348" y="439842"/>
                </a:cubicBezTo>
                <a:cubicBezTo>
                  <a:pt x="9923669" y="332784"/>
                  <a:pt x="10617200" y="1112694"/>
                  <a:pt x="11025809" y="1044402"/>
                </a:cubicBezTo>
                <a:cubicBezTo>
                  <a:pt x="11434418" y="976110"/>
                  <a:pt x="11814313" y="-201344"/>
                  <a:pt x="12192000" y="30089"/>
                </a:cubicBezTo>
                <a:lnTo>
                  <a:pt x="12192000" y="1752872"/>
                </a:lnTo>
                <a:lnTo>
                  <a:pt x="0" y="1752872"/>
                </a:lnTo>
                <a:lnTo>
                  <a:pt x="0" y="30089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4" descr="https://o.remove.bg/downloads/845f4fb6-213d-4f75-ba93-c32520d58ace/image-removebg-preview.png">
            <a:extLst>
              <a:ext uri="{FF2B5EF4-FFF2-40B4-BE49-F238E27FC236}">
                <a16:creationId xmlns:a16="http://schemas.microsoft.com/office/drawing/2014/main" id="{DC4E4CA6-A0B0-4A5B-AD5C-6B9766587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44" y="5282622"/>
            <a:ext cx="983643" cy="122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s://o.remove.bg/downloads/7920f7d0-4e92-4600-8a89-8edbc5bca6be/image-removebg-preview.png">
            <a:extLst>
              <a:ext uri="{FF2B5EF4-FFF2-40B4-BE49-F238E27FC236}">
                <a16:creationId xmlns:a16="http://schemas.microsoft.com/office/drawing/2014/main" id="{9405D4DC-0AFB-4B14-A749-9CF253BDE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818" y="5630551"/>
            <a:ext cx="780989" cy="106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https://o.remove.bg/downloads/960cf5e7-342f-4bdb-8a96-8b632eed3791/image-removebg-preview.png">
            <a:extLst>
              <a:ext uri="{FF2B5EF4-FFF2-40B4-BE49-F238E27FC236}">
                <a16:creationId xmlns:a16="http://schemas.microsoft.com/office/drawing/2014/main" id="{1207C79D-1DD2-4541-B735-FB5EDE6A0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473" y="5745767"/>
            <a:ext cx="683426" cy="95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https://o.remove.bg/downloads/cc3d8c3f-d916-4542-a6ce-d024e164622d/image-removebg-preview.png">
            <a:extLst>
              <a:ext uri="{FF2B5EF4-FFF2-40B4-BE49-F238E27FC236}">
                <a16:creationId xmlns:a16="http://schemas.microsoft.com/office/drawing/2014/main" id="{C010D8EF-5825-4022-94E2-05AC8EF81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238" y="5108686"/>
            <a:ext cx="1688839" cy="157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https://o.remove.bg/downloads/29f528f7-edf6-404a-97fe-e6637df344a9/image-removebg-preview.png">
            <a:extLst>
              <a:ext uri="{FF2B5EF4-FFF2-40B4-BE49-F238E27FC236}">
                <a16:creationId xmlns:a16="http://schemas.microsoft.com/office/drawing/2014/main" id="{FB8F1765-13CB-4325-9018-139BB1A51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351" y="5697234"/>
            <a:ext cx="683426" cy="93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4" descr="https://o.remove.bg/downloads/bee7bde7-dfb4-41ed-998f-90c9165bcd04/image-removebg-preview.png">
            <a:extLst>
              <a:ext uri="{FF2B5EF4-FFF2-40B4-BE49-F238E27FC236}">
                <a16:creationId xmlns:a16="http://schemas.microsoft.com/office/drawing/2014/main" id="{B1B34983-01B2-4F3D-BD0A-E9942B335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449" y="5154250"/>
            <a:ext cx="1337366" cy="122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2947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BE17EE04-165B-4C9B-BE4E-E2C8C89FB025}"/>
              </a:ext>
            </a:extLst>
          </p:cNvPr>
          <p:cNvSpPr/>
          <p:nvPr/>
        </p:nvSpPr>
        <p:spPr>
          <a:xfrm>
            <a:off x="7225127" y="-292145"/>
            <a:ext cx="4966874" cy="7685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5" name="Rounded Rectangle 34"/>
          <p:cNvSpPr/>
          <p:nvPr/>
        </p:nvSpPr>
        <p:spPr>
          <a:xfrm>
            <a:off x="144488" y="643750"/>
            <a:ext cx="6961790" cy="5771382"/>
          </a:xfrm>
          <a:prstGeom prst="roundRect">
            <a:avLst>
              <a:gd name="adj" fmla="val 92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Group 2"/>
          <p:cNvGraphicFramePr>
            <a:graphicFrameLocks noGrp="1"/>
          </p:cNvGraphicFramePr>
          <p:nvPr/>
        </p:nvGraphicFramePr>
        <p:xfrm>
          <a:off x="877369" y="1189190"/>
          <a:ext cx="5940452" cy="4867255"/>
        </p:xfrm>
        <a:graphic>
          <a:graphicData uri="http://schemas.openxmlformats.org/drawingml/2006/table">
            <a:tbl>
              <a:tblPr/>
              <a:tblGrid>
                <a:gridCol w="424318">
                  <a:extLst>
                    <a:ext uri="{9D8B030D-6E8A-4147-A177-3AD203B41FA5}">
                      <a16:colId xmlns:a16="http://schemas.microsoft.com/office/drawing/2014/main" val="1191033899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906572564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3270190042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1153228501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1601462144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2543449851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1664340139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4165958146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1011995049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3317613042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3511844107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4177500916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3815016850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1822093520"/>
                    </a:ext>
                  </a:extLst>
                </a:gridCol>
              </a:tblGrid>
              <a:tr h="42814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8317536"/>
                  </a:ext>
                </a:extLst>
              </a:tr>
              <a:tr h="4032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7840795"/>
                  </a:ext>
                </a:extLst>
              </a:tr>
              <a:tr h="4032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5791877"/>
                  </a:ext>
                </a:extLst>
              </a:tr>
              <a:tr h="4166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8777713"/>
                  </a:ext>
                </a:extLst>
              </a:tr>
              <a:tr h="4052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43714"/>
                  </a:ext>
                </a:extLst>
              </a:tr>
              <a:tr h="4013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8476663"/>
                  </a:ext>
                </a:extLst>
              </a:tr>
              <a:tr h="4032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218904"/>
                  </a:ext>
                </a:extLst>
              </a:tr>
              <a:tr h="4032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8430581"/>
                  </a:ext>
                </a:extLst>
              </a:tr>
              <a:tr h="4032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7592722"/>
                  </a:ext>
                </a:extLst>
              </a:tr>
              <a:tr h="4032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4663344"/>
                  </a:ext>
                </a:extLst>
              </a:tr>
              <a:tr h="4032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1038402"/>
                  </a:ext>
                </a:extLst>
              </a:tr>
              <a:tr h="37431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0977427"/>
                  </a:ext>
                </a:extLst>
              </a:tr>
            </a:tbl>
          </a:graphicData>
        </a:graphic>
      </p:graphicFrame>
      <p:sp>
        <p:nvSpPr>
          <p:cNvPr id="3" name="Rectangle 199"/>
          <p:cNvSpPr>
            <a:spLocks noChangeArrowheads="1"/>
          </p:cNvSpPr>
          <p:nvPr/>
        </p:nvSpPr>
        <p:spPr bwMode="auto">
          <a:xfrm>
            <a:off x="2980947" y="2551577"/>
            <a:ext cx="450736" cy="3511829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Rectangle 200"/>
          <p:cNvSpPr>
            <a:spLocks noChangeArrowheads="1"/>
          </p:cNvSpPr>
          <p:nvPr/>
        </p:nvSpPr>
        <p:spPr bwMode="auto">
          <a:xfrm>
            <a:off x="1728963" y="2853297"/>
            <a:ext cx="430971" cy="3218386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201"/>
          <p:cNvSpPr>
            <a:spLocks noChangeArrowheads="1"/>
          </p:cNvSpPr>
          <p:nvPr/>
        </p:nvSpPr>
        <p:spPr bwMode="auto">
          <a:xfrm>
            <a:off x="4264967" y="3550819"/>
            <a:ext cx="440220" cy="2517431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202"/>
          <p:cNvSpPr>
            <a:spLocks noChangeArrowheads="1"/>
          </p:cNvSpPr>
          <p:nvPr/>
        </p:nvSpPr>
        <p:spPr bwMode="auto">
          <a:xfrm>
            <a:off x="5539389" y="1624028"/>
            <a:ext cx="440942" cy="444320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en-US" sz="2000"/>
          </a:p>
        </p:txBody>
      </p:sp>
      <p:grpSp>
        <p:nvGrpSpPr>
          <p:cNvPr id="7" name="Group 203"/>
          <p:cNvGrpSpPr>
            <a:grpSpLocks/>
          </p:cNvGrpSpPr>
          <p:nvPr/>
        </p:nvGrpSpPr>
        <p:grpSpPr bwMode="auto">
          <a:xfrm>
            <a:off x="95878" y="646474"/>
            <a:ext cx="1071731" cy="5519142"/>
            <a:chOff x="756" y="762"/>
            <a:chExt cx="672" cy="3024"/>
          </a:xfrm>
        </p:grpSpPr>
        <p:sp>
          <p:nvSpPr>
            <p:cNvPr id="8" name="Text Box 204"/>
            <p:cNvSpPr txBox="1">
              <a:spLocks noChangeArrowheads="1"/>
            </p:cNvSpPr>
            <p:nvPr/>
          </p:nvSpPr>
          <p:spPr bwMode="auto">
            <a:xfrm>
              <a:off x="779" y="2284"/>
              <a:ext cx="480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1500</a:t>
              </a:r>
            </a:p>
          </p:txBody>
        </p:sp>
        <p:sp>
          <p:nvSpPr>
            <p:cNvPr id="9" name="Text Box 205"/>
            <p:cNvSpPr txBox="1">
              <a:spLocks noChangeArrowheads="1"/>
            </p:cNvSpPr>
            <p:nvPr/>
          </p:nvSpPr>
          <p:spPr bwMode="auto">
            <a:xfrm>
              <a:off x="792" y="1409"/>
              <a:ext cx="528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2500</a:t>
              </a:r>
            </a:p>
          </p:txBody>
        </p:sp>
        <p:sp>
          <p:nvSpPr>
            <p:cNvPr id="10" name="Text Box 206"/>
            <p:cNvSpPr txBox="1">
              <a:spLocks noChangeArrowheads="1"/>
            </p:cNvSpPr>
            <p:nvPr/>
          </p:nvSpPr>
          <p:spPr bwMode="auto">
            <a:xfrm>
              <a:off x="804" y="1188"/>
              <a:ext cx="576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2750</a:t>
              </a:r>
            </a:p>
          </p:txBody>
        </p:sp>
        <p:grpSp>
          <p:nvGrpSpPr>
            <p:cNvPr id="11" name="Group 207"/>
            <p:cNvGrpSpPr>
              <a:grpSpLocks/>
            </p:cNvGrpSpPr>
            <p:nvPr/>
          </p:nvGrpSpPr>
          <p:grpSpPr bwMode="auto">
            <a:xfrm>
              <a:off x="780" y="953"/>
              <a:ext cx="564" cy="2833"/>
              <a:chOff x="780" y="953"/>
              <a:chExt cx="564" cy="2833"/>
            </a:xfrm>
          </p:grpSpPr>
          <p:sp>
            <p:nvSpPr>
              <p:cNvPr id="13" name="Text Box 208"/>
              <p:cNvSpPr txBox="1">
                <a:spLocks noChangeArrowheads="1"/>
              </p:cNvSpPr>
              <p:nvPr/>
            </p:nvSpPr>
            <p:spPr bwMode="auto">
              <a:xfrm>
                <a:off x="1001" y="3584"/>
                <a:ext cx="336" cy="2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14" name="Text Box 209"/>
              <p:cNvSpPr txBox="1">
                <a:spLocks noChangeArrowheads="1"/>
              </p:cNvSpPr>
              <p:nvPr/>
            </p:nvSpPr>
            <p:spPr bwMode="auto">
              <a:xfrm>
                <a:off x="857" y="3379"/>
                <a:ext cx="480" cy="2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250</a:t>
                </a:r>
              </a:p>
            </p:txBody>
          </p:sp>
          <p:sp>
            <p:nvSpPr>
              <p:cNvPr id="15" name="Text Box 210"/>
              <p:cNvSpPr txBox="1">
                <a:spLocks noChangeArrowheads="1"/>
              </p:cNvSpPr>
              <p:nvPr/>
            </p:nvSpPr>
            <p:spPr bwMode="auto">
              <a:xfrm>
                <a:off x="861" y="3170"/>
                <a:ext cx="432" cy="2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500</a:t>
                </a:r>
              </a:p>
            </p:txBody>
          </p:sp>
          <p:sp>
            <p:nvSpPr>
              <p:cNvPr id="16" name="Text Box 211"/>
              <p:cNvSpPr txBox="1">
                <a:spLocks noChangeArrowheads="1"/>
              </p:cNvSpPr>
              <p:nvPr/>
            </p:nvSpPr>
            <p:spPr bwMode="auto">
              <a:xfrm>
                <a:off x="864" y="2949"/>
                <a:ext cx="480" cy="2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750</a:t>
                </a:r>
              </a:p>
            </p:txBody>
          </p:sp>
          <p:sp>
            <p:nvSpPr>
              <p:cNvPr id="17" name="Text Box 212"/>
              <p:cNvSpPr txBox="1">
                <a:spLocks noChangeArrowheads="1"/>
              </p:cNvSpPr>
              <p:nvPr/>
            </p:nvSpPr>
            <p:spPr bwMode="auto">
              <a:xfrm>
                <a:off x="792" y="2726"/>
                <a:ext cx="480" cy="2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1000</a:t>
                </a:r>
              </a:p>
            </p:txBody>
          </p:sp>
          <p:sp>
            <p:nvSpPr>
              <p:cNvPr id="18" name="Text Box 213"/>
              <p:cNvSpPr txBox="1">
                <a:spLocks noChangeArrowheads="1"/>
              </p:cNvSpPr>
              <p:nvPr/>
            </p:nvSpPr>
            <p:spPr bwMode="auto">
              <a:xfrm>
                <a:off x="792" y="2522"/>
                <a:ext cx="480" cy="2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8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1250</a:t>
                </a:r>
              </a:p>
            </p:txBody>
          </p:sp>
          <p:sp>
            <p:nvSpPr>
              <p:cNvPr id="19" name="Text Box 214"/>
              <p:cNvSpPr txBox="1">
                <a:spLocks noChangeArrowheads="1"/>
              </p:cNvSpPr>
              <p:nvPr/>
            </p:nvSpPr>
            <p:spPr bwMode="auto">
              <a:xfrm>
                <a:off x="780" y="2076"/>
                <a:ext cx="528" cy="2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1750</a:t>
                </a:r>
              </a:p>
            </p:txBody>
          </p:sp>
          <p:sp>
            <p:nvSpPr>
              <p:cNvPr id="20" name="Text Box 215"/>
              <p:cNvSpPr txBox="1">
                <a:spLocks noChangeArrowheads="1"/>
              </p:cNvSpPr>
              <p:nvPr/>
            </p:nvSpPr>
            <p:spPr bwMode="auto">
              <a:xfrm>
                <a:off x="792" y="1853"/>
                <a:ext cx="480" cy="2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2000</a:t>
                </a:r>
              </a:p>
            </p:txBody>
          </p:sp>
          <p:sp>
            <p:nvSpPr>
              <p:cNvPr id="21" name="Text Box 216"/>
              <p:cNvSpPr txBox="1">
                <a:spLocks noChangeArrowheads="1"/>
              </p:cNvSpPr>
              <p:nvPr/>
            </p:nvSpPr>
            <p:spPr bwMode="auto">
              <a:xfrm>
                <a:off x="809" y="1628"/>
                <a:ext cx="480" cy="2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2250</a:t>
                </a:r>
              </a:p>
            </p:txBody>
          </p:sp>
          <p:sp>
            <p:nvSpPr>
              <p:cNvPr id="22" name="Text Box 217"/>
              <p:cNvSpPr txBox="1">
                <a:spLocks noChangeArrowheads="1"/>
              </p:cNvSpPr>
              <p:nvPr/>
            </p:nvSpPr>
            <p:spPr bwMode="auto">
              <a:xfrm>
                <a:off x="802" y="953"/>
                <a:ext cx="480" cy="2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3000</a:t>
                </a:r>
              </a:p>
            </p:txBody>
          </p:sp>
        </p:grpSp>
        <p:sp>
          <p:nvSpPr>
            <p:cNvPr id="12" name="Text Box 218"/>
            <p:cNvSpPr txBox="1">
              <a:spLocks noChangeArrowheads="1"/>
            </p:cNvSpPr>
            <p:nvPr/>
          </p:nvSpPr>
          <p:spPr bwMode="auto">
            <a:xfrm>
              <a:off x="756" y="762"/>
              <a:ext cx="672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0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(Con)</a:t>
              </a:r>
            </a:p>
          </p:txBody>
        </p:sp>
      </p:grpSp>
      <p:sp>
        <p:nvSpPr>
          <p:cNvPr id="24" name="Text Box 222"/>
          <p:cNvSpPr txBox="1">
            <a:spLocks noChangeArrowheads="1"/>
          </p:cNvSpPr>
          <p:nvPr/>
        </p:nvSpPr>
        <p:spPr bwMode="auto">
          <a:xfrm>
            <a:off x="1432824" y="6000776"/>
            <a:ext cx="8579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 err="1">
                <a:solidFill>
                  <a:schemeClr val="accent6">
                    <a:lumMod val="75000"/>
                  </a:schemeClr>
                </a:solidFill>
              </a:rPr>
              <a:t>Đông</a:t>
            </a:r>
            <a:endParaRPr lang="en-US" alt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Text Box 223"/>
          <p:cNvSpPr txBox="1">
            <a:spLocks noChangeArrowheads="1"/>
          </p:cNvSpPr>
          <p:nvPr/>
        </p:nvSpPr>
        <p:spPr bwMode="auto">
          <a:xfrm>
            <a:off x="2778874" y="6015335"/>
            <a:ext cx="8515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Đoài</a:t>
            </a:r>
            <a:endParaRPr lang="en-US" alt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6" name="Text Box 224"/>
          <p:cNvSpPr txBox="1">
            <a:spLocks noChangeArrowheads="1"/>
          </p:cNvSpPr>
          <p:nvPr/>
        </p:nvSpPr>
        <p:spPr bwMode="auto">
          <a:xfrm>
            <a:off x="3986286" y="6015335"/>
            <a:ext cx="10381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 err="1">
                <a:solidFill>
                  <a:srgbClr val="0070C0"/>
                </a:solidFill>
              </a:rPr>
              <a:t>Trung</a:t>
            </a:r>
            <a:endParaRPr lang="en-US" altLang="en-US" sz="2400" b="1" dirty="0">
              <a:solidFill>
                <a:srgbClr val="0070C0"/>
              </a:solidFill>
            </a:endParaRPr>
          </a:p>
        </p:txBody>
      </p:sp>
      <p:sp>
        <p:nvSpPr>
          <p:cNvPr id="27" name="Text Box 225"/>
          <p:cNvSpPr txBox="1">
            <a:spLocks noChangeArrowheads="1"/>
          </p:cNvSpPr>
          <p:nvPr/>
        </p:nvSpPr>
        <p:spPr bwMode="auto">
          <a:xfrm>
            <a:off x="5173686" y="6011931"/>
            <a:ext cx="13773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 err="1">
                <a:solidFill>
                  <a:srgbClr val="EF7C25"/>
                </a:solidFill>
              </a:rPr>
              <a:t>Thượng</a:t>
            </a:r>
            <a:endParaRPr lang="en-US" altLang="en-US" sz="2400" b="1" dirty="0">
              <a:solidFill>
                <a:srgbClr val="EF7C25"/>
              </a:solidFill>
            </a:endParaRPr>
          </a:p>
        </p:txBody>
      </p:sp>
      <p:sp>
        <p:nvSpPr>
          <p:cNvPr id="28" name="Text Box 226"/>
          <p:cNvSpPr txBox="1">
            <a:spLocks noChangeArrowheads="1"/>
          </p:cNvSpPr>
          <p:nvPr/>
        </p:nvSpPr>
        <p:spPr bwMode="auto">
          <a:xfrm>
            <a:off x="6256039" y="5965561"/>
            <a:ext cx="98296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i="1" dirty="0">
                <a:solidFill>
                  <a:srgbClr val="FF0000"/>
                </a:solidFill>
              </a:rPr>
              <a:t>(</a:t>
            </a:r>
            <a:r>
              <a:rPr lang="en-US" altLang="en-US" sz="2000" b="1" i="1" dirty="0" err="1">
                <a:solidFill>
                  <a:srgbClr val="FF0000"/>
                </a:solidFill>
              </a:rPr>
              <a:t>Thôn</a:t>
            </a:r>
            <a:r>
              <a:rPr lang="en-US" altLang="en-US" sz="2000" b="1" i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9" name="Text Box 227"/>
          <p:cNvSpPr txBox="1">
            <a:spLocks noChangeArrowheads="1"/>
          </p:cNvSpPr>
          <p:nvPr/>
        </p:nvSpPr>
        <p:spPr bwMode="auto">
          <a:xfrm>
            <a:off x="1557054" y="2453187"/>
            <a:ext cx="7040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dirty="0">
                <a:solidFill>
                  <a:schemeClr val="accent6">
                    <a:lumMod val="75000"/>
                  </a:schemeClr>
                </a:solidFill>
              </a:rPr>
              <a:t>2000</a:t>
            </a:r>
          </a:p>
        </p:txBody>
      </p:sp>
      <p:sp>
        <p:nvSpPr>
          <p:cNvPr id="30" name="Text Box 228"/>
          <p:cNvSpPr txBox="1">
            <a:spLocks noChangeArrowheads="1"/>
          </p:cNvSpPr>
          <p:nvPr/>
        </p:nvSpPr>
        <p:spPr bwMode="auto">
          <a:xfrm>
            <a:off x="2836555" y="2101956"/>
            <a:ext cx="7040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dirty="0">
                <a:solidFill>
                  <a:schemeClr val="tx2"/>
                </a:solidFill>
              </a:rPr>
              <a:t>2200</a:t>
            </a:r>
          </a:p>
        </p:txBody>
      </p:sp>
      <p:sp>
        <p:nvSpPr>
          <p:cNvPr id="31" name="Text Box 229"/>
          <p:cNvSpPr txBox="1">
            <a:spLocks noChangeArrowheads="1"/>
          </p:cNvSpPr>
          <p:nvPr/>
        </p:nvSpPr>
        <p:spPr bwMode="auto">
          <a:xfrm>
            <a:off x="4096040" y="3137097"/>
            <a:ext cx="7040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dirty="0">
                <a:solidFill>
                  <a:schemeClr val="accent5">
                    <a:lumMod val="75000"/>
                  </a:schemeClr>
                </a:solidFill>
              </a:rPr>
              <a:t>1600</a:t>
            </a:r>
          </a:p>
        </p:txBody>
      </p:sp>
      <p:sp>
        <p:nvSpPr>
          <p:cNvPr id="32" name="Text Box 230"/>
          <p:cNvSpPr txBox="1">
            <a:spLocks noChangeArrowheads="1"/>
          </p:cNvSpPr>
          <p:nvPr/>
        </p:nvSpPr>
        <p:spPr bwMode="auto">
          <a:xfrm>
            <a:off x="5373434" y="1223917"/>
            <a:ext cx="7040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dirty="0">
                <a:solidFill>
                  <a:schemeClr val="accent2"/>
                </a:solidFill>
              </a:rPr>
              <a:t>2750</a:t>
            </a:r>
          </a:p>
        </p:txBody>
      </p:sp>
      <p:sp>
        <p:nvSpPr>
          <p:cNvPr id="23" name="Text Box 221"/>
          <p:cNvSpPr txBox="1">
            <a:spLocks noChangeArrowheads="1"/>
          </p:cNvSpPr>
          <p:nvPr/>
        </p:nvSpPr>
        <p:spPr bwMode="auto">
          <a:xfrm>
            <a:off x="754546" y="86380"/>
            <a:ext cx="58271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 CHUỘT BỐN THÔN ĐÃ DIỆT ĐƯỢC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82F1CFD-260F-49F9-8E44-C505CB7BBC2F}"/>
              </a:ext>
            </a:extLst>
          </p:cNvPr>
          <p:cNvSpPr txBox="1"/>
          <p:nvPr/>
        </p:nvSpPr>
        <p:spPr>
          <a:xfrm>
            <a:off x="7381986" y="1437781"/>
            <a:ext cx="4553057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200"/>
              </a:spcBef>
              <a:spcAft>
                <a:spcPts val="0"/>
              </a:spcAft>
            </a:pPr>
            <a:r>
              <a:rPr lang="en-US" sz="280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LƯU Ý KHI ĐỌC BIỂU ĐỒ</a:t>
            </a:r>
          </a:p>
          <a:p>
            <a:pPr marL="0" marR="0" algn="ctr">
              <a:spcBef>
                <a:spcPts val="200"/>
              </a:spcBef>
              <a:spcAft>
                <a:spcPts val="0"/>
              </a:spcAft>
            </a:pPr>
            <a:endParaRPr lang="en-US" sz="2800">
              <a:solidFill>
                <a:schemeClr val="accent5">
                  <a:lumMod val="50000"/>
                </a:schemeClr>
              </a:solidFill>
              <a:latin typeface="#9Slide02 Noi dung dai" panose="02000000000000000000" pitchFamily="2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  <a:p>
            <a:pPr marL="0" marR="0">
              <a:spcBef>
                <a:spcPts val="200"/>
              </a:spcBef>
              <a:spcAft>
                <a:spcPts val="0"/>
              </a:spcAft>
            </a:pPr>
            <a:r>
              <a:rPr lang="en-US" sz="2800">
                <a:solidFill>
                  <a:schemeClr val="accent5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- Xác định tên biểu đồ</a:t>
            </a:r>
          </a:p>
          <a:p>
            <a:pPr marL="0" marR="0">
              <a:spcBef>
                <a:spcPts val="200"/>
              </a:spcBef>
              <a:spcAft>
                <a:spcPts val="0"/>
              </a:spcAft>
            </a:pPr>
            <a:endParaRPr lang="en-US" sz="2800">
              <a:solidFill>
                <a:schemeClr val="accent5">
                  <a:lumMod val="50000"/>
                </a:schemeClr>
              </a:solidFill>
              <a:latin typeface="#9Slide02 Noi dung dai" panose="02000000000000000000" pitchFamily="2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  <a:p>
            <a:pPr marL="0" marR="0">
              <a:spcBef>
                <a:spcPts val="200"/>
              </a:spcBef>
              <a:spcAft>
                <a:spcPts val="0"/>
              </a:spcAft>
            </a:pPr>
            <a:r>
              <a:rPr lang="en-US" sz="2800">
                <a:solidFill>
                  <a:schemeClr val="accent5">
                    <a:lumMod val="50000"/>
                  </a:schemeClr>
                </a:solidFill>
                <a:effectLst/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800">
                <a:solidFill>
                  <a:schemeClr val="accent5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Đọc các thông tin được biểu diền thông qua các cột</a:t>
            </a:r>
          </a:p>
          <a:p>
            <a:pPr marL="0" marR="0">
              <a:spcBef>
                <a:spcPts val="200"/>
              </a:spcBef>
              <a:spcAft>
                <a:spcPts val="0"/>
              </a:spcAft>
            </a:pPr>
            <a:endParaRPr lang="en-US" sz="2800">
              <a:solidFill>
                <a:schemeClr val="accent5">
                  <a:lumMod val="50000"/>
                </a:schemeClr>
              </a:solidFill>
              <a:latin typeface="#9Slide02 Noi dung dai" panose="02000000000000000000" pitchFamily="2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  <a:p>
            <a:pPr marL="0" marR="0">
              <a:spcBef>
                <a:spcPts val="200"/>
              </a:spcBef>
              <a:spcAft>
                <a:spcPts val="0"/>
              </a:spcAft>
            </a:pPr>
            <a:r>
              <a:rPr lang="en-US" sz="2800">
                <a:solidFill>
                  <a:schemeClr val="accent5">
                    <a:lumMod val="50000"/>
                  </a:schemeClr>
                </a:solidFill>
                <a:effectLst/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- So sánh, nhận xét về các đại lượng trong biểu đồ</a:t>
            </a:r>
            <a:endParaRPr lang="vi-VN" sz="2800">
              <a:solidFill>
                <a:schemeClr val="accent5">
                  <a:lumMod val="50000"/>
                </a:schemeClr>
              </a:solidFill>
              <a:effectLst/>
              <a:latin typeface="#9Slide02 Noi dung dai" panose="02000000000000000000" pitchFamily="2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  <a:p>
            <a:endParaRPr lang="en-US" sz="2800">
              <a:solidFill>
                <a:schemeClr val="accent5">
                  <a:lumMod val="50000"/>
                </a:schemeClr>
              </a:solidFill>
              <a:latin typeface="#9Slide02 Noi dung dai" panose="02000000000000000000" pitchFamily="2" charset="0"/>
              <a:ea typeface="#9Slide02 Noi dung dai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679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5074042" y="642112"/>
            <a:ext cx="6961790" cy="5771382"/>
          </a:xfrm>
          <a:prstGeom prst="roundRect">
            <a:avLst>
              <a:gd name="adj" fmla="val 92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368872"/>
              </p:ext>
            </p:extLst>
          </p:nvPr>
        </p:nvGraphicFramePr>
        <p:xfrm>
          <a:off x="5806923" y="1187552"/>
          <a:ext cx="5940452" cy="4867255"/>
        </p:xfrm>
        <a:graphic>
          <a:graphicData uri="http://schemas.openxmlformats.org/drawingml/2006/table">
            <a:tbl>
              <a:tblPr/>
              <a:tblGrid>
                <a:gridCol w="424318">
                  <a:extLst>
                    <a:ext uri="{9D8B030D-6E8A-4147-A177-3AD203B41FA5}">
                      <a16:colId xmlns:a16="http://schemas.microsoft.com/office/drawing/2014/main" val="1191033899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906572564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3270190042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1153228501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1601462144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2543449851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1664340139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4165958146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1011995049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3317613042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3511844107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4177500916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3815016850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1822093520"/>
                    </a:ext>
                  </a:extLst>
                </a:gridCol>
              </a:tblGrid>
              <a:tr h="42814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8317536"/>
                  </a:ext>
                </a:extLst>
              </a:tr>
              <a:tr h="4032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7840795"/>
                  </a:ext>
                </a:extLst>
              </a:tr>
              <a:tr h="4032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5791877"/>
                  </a:ext>
                </a:extLst>
              </a:tr>
              <a:tr h="4166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8777713"/>
                  </a:ext>
                </a:extLst>
              </a:tr>
              <a:tr h="4052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43714"/>
                  </a:ext>
                </a:extLst>
              </a:tr>
              <a:tr h="4013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8476663"/>
                  </a:ext>
                </a:extLst>
              </a:tr>
              <a:tr h="4032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218904"/>
                  </a:ext>
                </a:extLst>
              </a:tr>
              <a:tr h="4032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8430581"/>
                  </a:ext>
                </a:extLst>
              </a:tr>
              <a:tr h="4032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7592722"/>
                  </a:ext>
                </a:extLst>
              </a:tr>
              <a:tr h="4032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4663344"/>
                  </a:ext>
                </a:extLst>
              </a:tr>
              <a:tr h="4032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1038402"/>
                  </a:ext>
                </a:extLst>
              </a:tr>
              <a:tr h="37431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0977427"/>
                  </a:ext>
                </a:extLst>
              </a:tr>
            </a:tbl>
          </a:graphicData>
        </a:graphic>
      </p:graphicFrame>
      <p:sp>
        <p:nvSpPr>
          <p:cNvPr id="3" name="Rectangle 199"/>
          <p:cNvSpPr>
            <a:spLocks noChangeArrowheads="1"/>
          </p:cNvSpPr>
          <p:nvPr/>
        </p:nvSpPr>
        <p:spPr bwMode="auto">
          <a:xfrm>
            <a:off x="7910501" y="2549939"/>
            <a:ext cx="450736" cy="3511829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Rectangle 200"/>
          <p:cNvSpPr>
            <a:spLocks noChangeArrowheads="1"/>
          </p:cNvSpPr>
          <p:nvPr/>
        </p:nvSpPr>
        <p:spPr bwMode="auto">
          <a:xfrm>
            <a:off x="6658517" y="2851659"/>
            <a:ext cx="430971" cy="3218386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201"/>
          <p:cNvSpPr>
            <a:spLocks noChangeArrowheads="1"/>
          </p:cNvSpPr>
          <p:nvPr/>
        </p:nvSpPr>
        <p:spPr bwMode="auto">
          <a:xfrm>
            <a:off x="9194521" y="3549181"/>
            <a:ext cx="440220" cy="2517431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202"/>
          <p:cNvSpPr>
            <a:spLocks noChangeArrowheads="1"/>
          </p:cNvSpPr>
          <p:nvPr/>
        </p:nvSpPr>
        <p:spPr bwMode="auto">
          <a:xfrm>
            <a:off x="10468943" y="1622390"/>
            <a:ext cx="440942" cy="444320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en-US" sz="2000"/>
          </a:p>
        </p:txBody>
      </p:sp>
      <p:sp>
        <p:nvSpPr>
          <p:cNvPr id="8" name="Text Box 204"/>
          <p:cNvSpPr txBox="1">
            <a:spLocks noChangeArrowheads="1"/>
          </p:cNvSpPr>
          <p:nvPr/>
        </p:nvSpPr>
        <p:spPr bwMode="auto">
          <a:xfrm>
            <a:off x="5062113" y="3422658"/>
            <a:ext cx="765522" cy="368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</a:t>
            </a:r>
          </a:p>
        </p:txBody>
      </p:sp>
      <p:sp>
        <p:nvSpPr>
          <p:cNvPr id="9" name="Text Box 205"/>
          <p:cNvSpPr txBox="1">
            <a:spLocks noChangeArrowheads="1"/>
          </p:cNvSpPr>
          <p:nvPr/>
        </p:nvSpPr>
        <p:spPr bwMode="auto">
          <a:xfrm>
            <a:off x="5082846" y="1825684"/>
            <a:ext cx="842074" cy="368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2500</a:t>
            </a:r>
          </a:p>
        </p:txBody>
      </p:sp>
      <p:sp>
        <p:nvSpPr>
          <p:cNvPr id="10" name="Text Box 206"/>
          <p:cNvSpPr txBox="1">
            <a:spLocks noChangeArrowheads="1"/>
          </p:cNvSpPr>
          <p:nvPr/>
        </p:nvSpPr>
        <p:spPr bwMode="auto">
          <a:xfrm>
            <a:off x="5101984" y="1422334"/>
            <a:ext cx="918627" cy="368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2750</a:t>
            </a:r>
          </a:p>
        </p:txBody>
      </p:sp>
      <p:grpSp>
        <p:nvGrpSpPr>
          <p:cNvPr id="11" name="Group 207"/>
          <p:cNvGrpSpPr>
            <a:grpSpLocks/>
          </p:cNvGrpSpPr>
          <p:nvPr/>
        </p:nvGrpSpPr>
        <p:grpSpPr bwMode="auto">
          <a:xfrm>
            <a:off x="5063708" y="993433"/>
            <a:ext cx="899489" cy="5170545"/>
            <a:chOff x="780" y="953"/>
            <a:chExt cx="564" cy="2833"/>
          </a:xfrm>
        </p:grpSpPr>
        <p:sp>
          <p:nvSpPr>
            <p:cNvPr id="13" name="Text Box 208"/>
            <p:cNvSpPr txBox="1">
              <a:spLocks noChangeArrowheads="1"/>
            </p:cNvSpPr>
            <p:nvPr/>
          </p:nvSpPr>
          <p:spPr bwMode="auto">
            <a:xfrm>
              <a:off x="1001" y="3584"/>
              <a:ext cx="336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4" name="Text Box 209"/>
            <p:cNvSpPr txBox="1">
              <a:spLocks noChangeArrowheads="1"/>
            </p:cNvSpPr>
            <p:nvPr/>
          </p:nvSpPr>
          <p:spPr bwMode="auto">
            <a:xfrm>
              <a:off x="857" y="3379"/>
              <a:ext cx="480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250</a:t>
              </a:r>
            </a:p>
          </p:txBody>
        </p:sp>
        <p:sp>
          <p:nvSpPr>
            <p:cNvPr id="15" name="Text Box 210"/>
            <p:cNvSpPr txBox="1">
              <a:spLocks noChangeArrowheads="1"/>
            </p:cNvSpPr>
            <p:nvPr/>
          </p:nvSpPr>
          <p:spPr bwMode="auto">
            <a:xfrm>
              <a:off x="861" y="3170"/>
              <a:ext cx="432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500</a:t>
              </a:r>
            </a:p>
          </p:txBody>
        </p:sp>
        <p:sp>
          <p:nvSpPr>
            <p:cNvPr id="16" name="Text Box 211"/>
            <p:cNvSpPr txBox="1">
              <a:spLocks noChangeArrowheads="1"/>
            </p:cNvSpPr>
            <p:nvPr/>
          </p:nvSpPr>
          <p:spPr bwMode="auto">
            <a:xfrm>
              <a:off x="864" y="2949"/>
              <a:ext cx="480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750</a:t>
              </a:r>
            </a:p>
          </p:txBody>
        </p:sp>
        <p:sp>
          <p:nvSpPr>
            <p:cNvPr id="17" name="Text Box 212"/>
            <p:cNvSpPr txBox="1">
              <a:spLocks noChangeArrowheads="1"/>
            </p:cNvSpPr>
            <p:nvPr/>
          </p:nvSpPr>
          <p:spPr bwMode="auto">
            <a:xfrm>
              <a:off x="792" y="2726"/>
              <a:ext cx="480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1000</a:t>
              </a:r>
            </a:p>
          </p:txBody>
        </p:sp>
        <p:sp>
          <p:nvSpPr>
            <p:cNvPr id="18" name="Text Box 213"/>
            <p:cNvSpPr txBox="1">
              <a:spLocks noChangeArrowheads="1"/>
            </p:cNvSpPr>
            <p:nvPr/>
          </p:nvSpPr>
          <p:spPr bwMode="auto">
            <a:xfrm>
              <a:off x="792" y="2522"/>
              <a:ext cx="480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1250</a:t>
              </a:r>
            </a:p>
          </p:txBody>
        </p:sp>
        <p:sp>
          <p:nvSpPr>
            <p:cNvPr id="19" name="Text Box 214"/>
            <p:cNvSpPr txBox="1">
              <a:spLocks noChangeArrowheads="1"/>
            </p:cNvSpPr>
            <p:nvPr/>
          </p:nvSpPr>
          <p:spPr bwMode="auto">
            <a:xfrm>
              <a:off x="780" y="2076"/>
              <a:ext cx="528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1750</a:t>
              </a:r>
            </a:p>
          </p:txBody>
        </p:sp>
        <p:sp>
          <p:nvSpPr>
            <p:cNvPr id="20" name="Text Box 215"/>
            <p:cNvSpPr txBox="1">
              <a:spLocks noChangeArrowheads="1"/>
            </p:cNvSpPr>
            <p:nvPr/>
          </p:nvSpPr>
          <p:spPr bwMode="auto">
            <a:xfrm>
              <a:off x="792" y="1853"/>
              <a:ext cx="480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2000</a:t>
              </a:r>
            </a:p>
          </p:txBody>
        </p:sp>
        <p:sp>
          <p:nvSpPr>
            <p:cNvPr id="21" name="Text Box 216"/>
            <p:cNvSpPr txBox="1">
              <a:spLocks noChangeArrowheads="1"/>
            </p:cNvSpPr>
            <p:nvPr/>
          </p:nvSpPr>
          <p:spPr bwMode="auto">
            <a:xfrm>
              <a:off x="809" y="1628"/>
              <a:ext cx="480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2250</a:t>
              </a:r>
            </a:p>
          </p:txBody>
        </p:sp>
        <p:sp>
          <p:nvSpPr>
            <p:cNvPr id="22" name="Text Box 217"/>
            <p:cNvSpPr txBox="1">
              <a:spLocks noChangeArrowheads="1"/>
            </p:cNvSpPr>
            <p:nvPr/>
          </p:nvSpPr>
          <p:spPr bwMode="auto">
            <a:xfrm>
              <a:off x="802" y="953"/>
              <a:ext cx="480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3000</a:t>
              </a:r>
            </a:p>
          </p:txBody>
        </p:sp>
      </p:grpSp>
      <p:sp>
        <p:nvSpPr>
          <p:cNvPr id="12" name="Text Box 218"/>
          <p:cNvSpPr txBox="1">
            <a:spLocks noChangeArrowheads="1"/>
          </p:cNvSpPr>
          <p:nvPr/>
        </p:nvSpPr>
        <p:spPr bwMode="auto">
          <a:xfrm>
            <a:off x="5025432" y="644836"/>
            <a:ext cx="1071731" cy="39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(Con)</a:t>
            </a:r>
          </a:p>
        </p:txBody>
      </p:sp>
      <p:sp>
        <p:nvSpPr>
          <p:cNvPr id="24" name="Text Box 222"/>
          <p:cNvSpPr txBox="1">
            <a:spLocks noChangeArrowheads="1"/>
          </p:cNvSpPr>
          <p:nvPr/>
        </p:nvSpPr>
        <p:spPr bwMode="auto">
          <a:xfrm>
            <a:off x="6362378" y="5999138"/>
            <a:ext cx="8579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 err="1">
                <a:solidFill>
                  <a:schemeClr val="accent6">
                    <a:lumMod val="75000"/>
                  </a:schemeClr>
                </a:solidFill>
              </a:rPr>
              <a:t>Đông</a:t>
            </a:r>
            <a:endParaRPr lang="en-US" alt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Text Box 223"/>
          <p:cNvSpPr txBox="1">
            <a:spLocks noChangeArrowheads="1"/>
          </p:cNvSpPr>
          <p:nvPr/>
        </p:nvSpPr>
        <p:spPr bwMode="auto">
          <a:xfrm>
            <a:off x="7708428" y="6013697"/>
            <a:ext cx="8515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Đoài</a:t>
            </a:r>
            <a:endParaRPr lang="en-US" alt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6" name="Text Box 224"/>
          <p:cNvSpPr txBox="1">
            <a:spLocks noChangeArrowheads="1"/>
          </p:cNvSpPr>
          <p:nvPr/>
        </p:nvSpPr>
        <p:spPr bwMode="auto">
          <a:xfrm>
            <a:off x="8915840" y="6013697"/>
            <a:ext cx="10381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 err="1">
                <a:solidFill>
                  <a:srgbClr val="0070C0"/>
                </a:solidFill>
              </a:rPr>
              <a:t>Trung</a:t>
            </a:r>
            <a:endParaRPr lang="en-US" altLang="en-US" sz="2400" b="1" dirty="0">
              <a:solidFill>
                <a:srgbClr val="0070C0"/>
              </a:solidFill>
            </a:endParaRPr>
          </a:p>
        </p:txBody>
      </p:sp>
      <p:sp>
        <p:nvSpPr>
          <p:cNvPr id="27" name="Text Box 225"/>
          <p:cNvSpPr txBox="1">
            <a:spLocks noChangeArrowheads="1"/>
          </p:cNvSpPr>
          <p:nvPr/>
        </p:nvSpPr>
        <p:spPr bwMode="auto">
          <a:xfrm>
            <a:off x="10103240" y="6010293"/>
            <a:ext cx="13773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 err="1">
                <a:solidFill>
                  <a:srgbClr val="EF7C25"/>
                </a:solidFill>
              </a:rPr>
              <a:t>Thượng</a:t>
            </a:r>
            <a:endParaRPr lang="en-US" altLang="en-US" sz="2400" b="1" dirty="0">
              <a:solidFill>
                <a:srgbClr val="EF7C25"/>
              </a:solidFill>
            </a:endParaRPr>
          </a:p>
        </p:txBody>
      </p:sp>
      <p:sp>
        <p:nvSpPr>
          <p:cNvPr id="28" name="Text Box 226"/>
          <p:cNvSpPr txBox="1">
            <a:spLocks noChangeArrowheads="1"/>
          </p:cNvSpPr>
          <p:nvPr/>
        </p:nvSpPr>
        <p:spPr bwMode="auto">
          <a:xfrm>
            <a:off x="11185593" y="5963923"/>
            <a:ext cx="98296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i="1" dirty="0">
                <a:solidFill>
                  <a:srgbClr val="FF0000"/>
                </a:solidFill>
              </a:rPr>
              <a:t>(</a:t>
            </a:r>
            <a:r>
              <a:rPr lang="en-US" altLang="en-US" sz="2000" b="1" i="1" dirty="0" err="1">
                <a:solidFill>
                  <a:srgbClr val="FF0000"/>
                </a:solidFill>
              </a:rPr>
              <a:t>Thôn</a:t>
            </a:r>
            <a:r>
              <a:rPr lang="en-US" altLang="en-US" sz="2000" b="1" i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9" name="Text Box 227"/>
          <p:cNvSpPr txBox="1">
            <a:spLocks noChangeArrowheads="1"/>
          </p:cNvSpPr>
          <p:nvPr/>
        </p:nvSpPr>
        <p:spPr bwMode="auto">
          <a:xfrm>
            <a:off x="6486608" y="2451549"/>
            <a:ext cx="7040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dirty="0">
                <a:solidFill>
                  <a:schemeClr val="accent6">
                    <a:lumMod val="75000"/>
                  </a:schemeClr>
                </a:solidFill>
              </a:rPr>
              <a:t>2000</a:t>
            </a:r>
          </a:p>
        </p:txBody>
      </p:sp>
      <p:sp>
        <p:nvSpPr>
          <p:cNvPr id="30" name="Text Box 228"/>
          <p:cNvSpPr txBox="1">
            <a:spLocks noChangeArrowheads="1"/>
          </p:cNvSpPr>
          <p:nvPr/>
        </p:nvSpPr>
        <p:spPr bwMode="auto">
          <a:xfrm>
            <a:off x="7766109" y="2100318"/>
            <a:ext cx="7040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dirty="0">
                <a:solidFill>
                  <a:schemeClr val="tx2"/>
                </a:solidFill>
              </a:rPr>
              <a:t>2200</a:t>
            </a:r>
          </a:p>
        </p:txBody>
      </p:sp>
      <p:sp>
        <p:nvSpPr>
          <p:cNvPr id="31" name="Text Box 229"/>
          <p:cNvSpPr txBox="1">
            <a:spLocks noChangeArrowheads="1"/>
          </p:cNvSpPr>
          <p:nvPr/>
        </p:nvSpPr>
        <p:spPr bwMode="auto">
          <a:xfrm>
            <a:off x="9025594" y="3135459"/>
            <a:ext cx="7040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dirty="0">
                <a:solidFill>
                  <a:schemeClr val="accent5">
                    <a:lumMod val="75000"/>
                  </a:schemeClr>
                </a:solidFill>
              </a:rPr>
              <a:t>1600</a:t>
            </a:r>
          </a:p>
        </p:txBody>
      </p:sp>
      <p:sp>
        <p:nvSpPr>
          <p:cNvPr id="32" name="Text Box 230"/>
          <p:cNvSpPr txBox="1">
            <a:spLocks noChangeArrowheads="1"/>
          </p:cNvSpPr>
          <p:nvPr/>
        </p:nvSpPr>
        <p:spPr bwMode="auto">
          <a:xfrm>
            <a:off x="10302988" y="1222279"/>
            <a:ext cx="7040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dirty="0">
                <a:solidFill>
                  <a:schemeClr val="accent2"/>
                </a:solidFill>
              </a:rPr>
              <a:t>2750</a:t>
            </a:r>
          </a:p>
        </p:txBody>
      </p:sp>
      <p:sp>
        <p:nvSpPr>
          <p:cNvPr id="23" name="Text Box 221"/>
          <p:cNvSpPr txBox="1">
            <a:spLocks noChangeArrowheads="1"/>
          </p:cNvSpPr>
          <p:nvPr/>
        </p:nvSpPr>
        <p:spPr bwMode="auto">
          <a:xfrm>
            <a:off x="5684100" y="84742"/>
            <a:ext cx="58271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 CHUỘT BỐN THÔN ĐÃ DIỆT ĐƯỢC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F860B93-8852-44F5-B084-C96C0C1428A3}"/>
              </a:ext>
            </a:extLst>
          </p:cNvPr>
          <p:cNvSpPr/>
          <p:nvPr/>
        </p:nvSpPr>
        <p:spPr>
          <a:xfrm>
            <a:off x="156168" y="483065"/>
            <a:ext cx="44198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C000"/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FFC000"/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CÁC CON CỦA NĂM GIA ĐÌNH</a:t>
            </a:r>
            <a:endParaRPr lang="en-US" sz="2400" b="1" dirty="0">
              <a:solidFill>
                <a:srgbClr val="FFC000"/>
              </a:solidFill>
              <a:latin typeface="#9Slide02 Tieu de dai" panose="02000000000000000000" pitchFamily="2" charset="0"/>
              <a:ea typeface="#9Slide02 Tieu de dai" panose="02000000000000000000" pitchFamily="2" charset="0"/>
              <a:cs typeface="Times New Roman" panose="02020603050405020304" pitchFamily="18" charset="0"/>
            </a:endParaRPr>
          </a:p>
        </p:txBody>
      </p:sp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EF6B35FD-10D7-4DEF-BD68-1C4C84FCB6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1707151"/>
              </p:ext>
            </p:extLst>
          </p:nvPr>
        </p:nvGraphicFramePr>
        <p:xfrm>
          <a:off x="346244" y="1132357"/>
          <a:ext cx="4219419" cy="5339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1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8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6780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780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780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780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78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3" name="Picture 10" descr="Đồ họa mạng di động Đồ họa Vector hoạt hình Clip nghệ thuật Trẻ em - con  trai clipart png con png tải về - Miễn phí trong suốt Phim Hoạt Hình">
            <a:extLst>
              <a:ext uri="{FF2B5EF4-FFF2-40B4-BE49-F238E27FC236}">
                <a16:creationId xmlns:a16="http://schemas.microsoft.com/office/drawing/2014/main" id="{CC805732-3BBA-480B-8380-B1D749BE4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788" y="2316638"/>
            <a:ext cx="1193134" cy="100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2" descr="Phim Hoạt Hình Con Gái Giống Cái - Miễn Phí vector hình ảnh trên Pixabay">
            <a:extLst>
              <a:ext uri="{FF2B5EF4-FFF2-40B4-BE49-F238E27FC236}">
                <a16:creationId xmlns:a16="http://schemas.microsoft.com/office/drawing/2014/main" id="{10D5D84D-1B70-4581-851D-BAA26FD68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282" y="3237787"/>
            <a:ext cx="611131" cy="115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444B402B-B514-48F3-84D4-9ED59E856DB1}"/>
              </a:ext>
            </a:extLst>
          </p:cNvPr>
          <p:cNvSpPr/>
          <p:nvPr/>
        </p:nvSpPr>
        <p:spPr>
          <a:xfrm>
            <a:off x="193310" y="2429470"/>
            <a:ext cx="17498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Arial" charset="0"/>
              </a:rPr>
              <a:t>Gia</a:t>
            </a:r>
            <a:r>
              <a:rPr lang="en-US" sz="2400" b="1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charset="0"/>
              </a:rPr>
              <a:t>đình</a:t>
            </a:r>
            <a:r>
              <a:rPr lang="en-US" sz="2400" b="1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charset="0"/>
              </a:rPr>
              <a:t>cô</a:t>
            </a:r>
            <a:r>
              <a:rPr lang="en-US" sz="2400" b="1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charset="0"/>
              </a:rPr>
              <a:t>Lan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F856231-AECD-4BE8-9B16-B518E4464596}"/>
              </a:ext>
            </a:extLst>
          </p:cNvPr>
          <p:cNvSpPr/>
          <p:nvPr/>
        </p:nvSpPr>
        <p:spPr>
          <a:xfrm>
            <a:off x="193310" y="3506291"/>
            <a:ext cx="17498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Arial" charset="0"/>
              </a:rPr>
              <a:t>Gia</a:t>
            </a: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err="1">
                <a:latin typeface="Arial" charset="0"/>
              </a:rPr>
              <a:t>đình</a:t>
            </a: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err="1">
                <a:latin typeface="Arial" charset="0"/>
              </a:rPr>
              <a:t>cô</a:t>
            </a: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err="1">
                <a:latin typeface="Arial" charset="0"/>
              </a:rPr>
              <a:t>Hồng</a:t>
            </a:r>
            <a:endParaRPr lang="en-US" sz="2800" b="1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38B3E5E-A7EE-4ACA-97D8-6F583246C73F}"/>
              </a:ext>
            </a:extLst>
          </p:cNvPr>
          <p:cNvSpPr/>
          <p:nvPr/>
        </p:nvSpPr>
        <p:spPr>
          <a:xfrm>
            <a:off x="193310" y="4531890"/>
            <a:ext cx="17498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1"/>
                </a:solidFill>
                <a:latin typeface="Arial" charset="0"/>
              </a:rPr>
              <a:t>Gia</a:t>
            </a:r>
            <a:r>
              <a:rPr lang="en-US" sz="2400" b="1" dirty="0">
                <a:solidFill>
                  <a:schemeClr val="accent1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Arial" charset="0"/>
              </a:rPr>
              <a:t>đình</a:t>
            </a:r>
            <a:r>
              <a:rPr lang="en-US" sz="2400" b="1" dirty="0">
                <a:solidFill>
                  <a:schemeClr val="accent1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Arial" charset="0"/>
              </a:rPr>
              <a:t>cô</a:t>
            </a:r>
            <a:r>
              <a:rPr lang="en-US" sz="2400" b="1" dirty="0">
                <a:solidFill>
                  <a:schemeClr val="accent1"/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Arial" charset="0"/>
              </a:rPr>
              <a:t>Đào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EC866B2-9E95-44DB-9358-895961930A5A}"/>
              </a:ext>
            </a:extLst>
          </p:cNvPr>
          <p:cNvSpPr/>
          <p:nvPr/>
        </p:nvSpPr>
        <p:spPr>
          <a:xfrm>
            <a:off x="193310" y="5521305"/>
            <a:ext cx="17498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Arial" charset="0"/>
              </a:rPr>
              <a:t>Gia</a:t>
            </a: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err="1">
                <a:latin typeface="Arial" charset="0"/>
              </a:rPr>
              <a:t>đình</a:t>
            </a: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err="1">
                <a:latin typeface="Arial" charset="0"/>
              </a:rPr>
              <a:t>cô</a:t>
            </a: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err="1">
                <a:latin typeface="Arial" charset="0"/>
              </a:rPr>
              <a:t>Cúc</a:t>
            </a:r>
            <a:endParaRPr lang="en-US" sz="2800" b="1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C1161A9-0C59-4C4F-A048-109B5306D84A}"/>
              </a:ext>
            </a:extLst>
          </p:cNvPr>
          <p:cNvSpPr/>
          <p:nvPr/>
        </p:nvSpPr>
        <p:spPr>
          <a:xfrm>
            <a:off x="193310" y="1355728"/>
            <a:ext cx="17498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Arial" charset="0"/>
              </a:rPr>
              <a:t>Gia</a:t>
            </a: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err="1">
                <a:latin typeface="Arial" charset="0"/>
              </a:rPr>
              <a:t>đình</a:t>
            </a:r>
            <a:r>
              <a:rPr lang="en-US" sz="2400" b="1" dirty="0">
                <a:latin typeface="Arial" charset="0"/>
              </a:rPr>
              <a:t> </a:t>
            </a:r>
            <a:r>
              <a:rPr lang="en-US" sz="2400" b="1" dirty="0" err="1">
                <a:latin typeface="Arial" charset="0"/>
              </a:rPr>
              <a:t>cô</a:t>
            </a:r>
            <a:r>
              <a:rPr lang="en-US" sz="2400" b="1" dirty="0">
                <a:latin typeface="Arial" charset="0"/>
              </a:rPr>
              <a:t> Mai</a:t>
            </a:r>
            <a:endParaRPr lang="en-US" sz="2800" b="1" dirty="0"/>
          </a:p>
        </p:txBody>
      </p:sp>
      <p:pic>
        <p:nvPicPr>
          <p:cNvPr id="55" name="Picture 10" descr="Đồ họa mạng di động Đồ họa Vector hoạt hình Clip nghệ thuật Trẻ em - con  trai clipart png con png tải về - Miễn phí trong suốt Phim Hoạt Hình">
            <a:extLst>
              <a:ext uri="{FF2B5EF4-FFF2-40B4-BE49-F238E27FC236}">
                <a16:creationId xmlns:a16="http://schemas.microsoft.com/office/drawing/2014/main" id="{7B173D51-0BFF-40DC-B8BB-080186125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652" y="3365764"/>
            <a:ext cx="1193134" cy="100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2" descr="Phim Hoạt Hình Con Gái Giống Cái - Miễn Phí vector hình ảnh trên Pixabay">
            <a:extLst>
              <a:ext uri="{FF2B5EF4-FFF2-40B4-BE49-F238E27FC236}">
                <a16:creationId xmlns:a16="http://schemas.microsoft.com/office/drawing/2014/main" id="{0755EF34-FF04-4473-80C3-3C28011FB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384" y="4299560"/>
            <a:ext cx="611131" cy="115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2" descr="Phim Hoạt Hình Con Gái Giống Cái - Miễn Phí vector hình ảnh trên Pixabay">
            <a:extLst>
              <a:ext uri="{FF2B5EF4-FFF2-40B4-BE49-F238E27FC236}">
                <a16:creationId xmlns:a16="http://schemas.microsoft.com/office/drawing/2014/main" id="{A6B2CA9D-5699-4306-A2FD-FED928C0F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678" y="1099265"/>
            <a:ext cx="611131" cy="115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2" descr="Phim Hoạt Hình Con Gái Giống Cái - Miễn Phí vector hình ảnh trên Pixabay">
            <a:extLst>
              <a:ext uri="{FF2B5EF4-FFF2-40B4-BE49-F238E27FC236}">
                <a16:creationId xmlns:a16="http://schemas.microsoft.com/office/drawing/2014/main" id="{9F856A69-544C-4FB0-AB3A-0191CCC8A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025" y="1124661"/>
            <a:ext cx="611131" cy="115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0" descr="Đồ họa mạng di động Đồ họa Vector hoạt hình Clip nghệ thuật Trẻ em - con  trai clipart png con png tải về - Miễn phí trong suốt Phim Hoạt Hình">
            <a:extLst>
              <a:ext uri="{FF2B5EF4-FFF2-40B4-BE49-F238E27FC236}">
                <a16:creationId xmlns:a16="http://schemas.microsoft.com/office/drawing/2014/main" id="{FBF2AF61-AE54-4C64-B262-D4C7CEC9F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366" y="5499709"/>
            <a:ext cx="1193134" cy="100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0" descr="Đồ họa mạng di động Đồ họa Vector hoạt hình Clip nghệ thuật Trẻ em - con  trai clipart png con png tải về - Miễn phí trong suốt Phim Hoạt Hình">
            <a:extLst>
              <a:ext uri="{FF2B5EF4-FFF2-40B4-BE49-F238E27FC236}">
                <a16:creationId xmlns:a16="http://schemas.microsoft.com/office/drawing/2014/main" id="{C8178108-179A-4A18-92B7-627943709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154" y="5463852"/>
            <a:ext cx="1193134" cy="100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00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4">
            <a:extLst>
              <a:ext uri="{FF2B5EF4-FFF2-40B4-BE49-F238E27FC236}">
                <a16:creationId xmlns:a16="http://schemas.microsoft.com/office/drawing/2014/main" id="{1C3F893A-8C3C-492F-A909-C5257527D99B}"/>
              </a:ext>
            </a:extLst>
          </p:cNvPr>
          <p:cNvSpPr/>
          <p:nvPr/>
        </p:nvSpPr>
        <p:spPr>
          <a:xfrm>
            <a:off x="268800" y="758309"/>
            <a:ext cx="6894000" cy="6099691"/>
          </a:xfrm>
          <a:prstGeom prst="roundRect">
            <a:avLst>
              <a:gd name="adj" fmla="val 512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197423" y="383055"/>
            <a:ext cx="5073825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SỐ CÂY CỦA KHỐI LỚP BỐN VÀ KHỐI LỚP N</a:t>
            </a:r>
            <a:r>
              <a:rPr lang="en-US" sz="1600" dirty="0"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Ă</a:t>
            </a:r>
            <a:r>
              <a:rPr lang="en-US" sz="1600" b="1" dirty="0"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M ĐÃ TRỒNG.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73234" y="642983"/>
            <a:ext cx="1120133" cy="5985776"/>
            <a:chOff x="5094020" y="741770"/>
            <a:chExt cx="1172947" cy="6292463"/>
          </a:xfrm>
        </p:grpSpPr>
        <p:sp>
          <p:nvSpPr>
            <p:cNvPr id="4" name="Text Box 6"/>
            <p:cNvSpPr txBox="1">
              <a:spLocks noChangeArrowheads="1"/>
            </p:cNvSpPr>
            <p:nvPr/>
          </p:nvSpPr>
          <p:spPr bwMode="auto">
            <a:xfrm>
              <a:off x="5463847" y="6424551"/>
              <a:ext cx="5334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5464346" y="5961368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5358022" y="5458244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5375968" y="4918941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5351975" y="4391763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20</a:t>
              </a:r>
            </a:p>
          </p:txBody>
        </p: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5354313" y="3845935"/>
              <a:ext cx="8382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10" name="Text Box 12"/>
            <p:cNvSpPr txBox="1">
              <a:spLocks noChangeArrowheads="1"/>
            </p:cNvSpPr>
            <p:nvPr/>
          </p:nvSpPr>
          <p:spPr bwMode="auto">
            <a:xfrm>
              <a:off x="5370244" y="3318833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30</a:t>
              </a:r>
            </a:p>
          </p:txBody>
        </p:sp>
        <p:sp>
          <p:nvSpPr>
            <p:cNvPr id="11" name="Text Box 13"/>
            <p:cNvSpPr txBox="1">
              <a:spLocks noChangeArrowheads="1"/>
            </p:cNvSpPr>
            <p:nvPr/>
          </p:nvSpPr>
          <p:spPr bwMode="auto">
            <a:xfrm>
              <a:off x="5344752" y="2752291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35</a:t>
              </a:r>
            </a:p>
          </p:txBody>
        </p:sp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5352757" y="2252766"/>
              <a:ext cx="8382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40</a:t>
              </a:r>
            </a:p>
          </p:txBody>
        </p:sp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5352567" y="1679285"/>
              <a:ext cx="9144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45</a:t>
              </a:r>
            </a:p>
          </p:txBody>
        </p:sp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>
              <a:off x="5351975" y="1155826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50</a:t>
              </a:r>
            </a:p>
          </p:txBody>
        </p:sp>
        <p:sp>
          <p:nvSpPr>
            <p:cNvPr id="15" name="Text Box 17"/>
            <p:cNvSpPr txBox="1">
              <a:spLocks noChangeArrowheads="1"/>
            </p:cNvSpPr>
            <p:nvPr/>
          </p:nvSpPr>
          <p:spPr bwMode="auto">
            <a:xfrm>
              <a:off x="5094020" y="741770"/>
              <a:ext cx="1066801" cy="524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000" b="1" i="1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(</a:t>
              </a:r>
              <a:r>
                <a:rPr lang="en-US" altLang="en-US" sz="2000" b="1" i="1" dirty="0" err="1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Cây</a:t>
              </a:r>
              <a:r>
                <a:rPr lang="en-US" altLang="en-US" sz="2000" b="1" i="1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graphicFrame>
        <p:nvGraphicFramePr>
          <p:cNvPr id="16" name="Group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9349899"/>
              </p:ext>
            </p:extLst>
          </p:nvPr>
        </p:nvGraphicFramePr>
        <p:xfrm>
          <a:off x="1120430" y="908294"/>
          <a:ext cx="5387201" cy="556870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501459">
                  <a:extLst>
                    <a:ext uri="{9D8B030D-6E8A-4147-A177-3AD203B41FA5}">
                      <a16:colId xmlns:a16="http://schemas.microsoft.com/office/drawing/2014/main" val="1477686259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762152871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668124227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1380761249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3435365857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861932375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1474058978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3464084896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4126828491"/>
                    </a:ext>
                  </a:extLst>
                </a:gridCol>
                <a:gridCol w="372611">
                  <a:extLst>
                    <a:ext uri="{9D8B030D-6E8A-4147-A177-3AD203B41FA5}">
                      <a16:colId xmlns:a16="http://schemas.microsoft.com/office/drawing/2014/main" val="2419130053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261860072"/>
                    </a:ext>
                  </a:extLst>
                </a:gridCol>
              </a:tblGrid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918531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7848214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2028380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357841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5227770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598492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184625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8630242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940396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624712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326034"/>
                  </a:ext>
                </a:extLst>
              </a:tr>
            </a:tbl>
          </a:graphicData>
        </a:graphic>
      </p:graphicFrame>
      <p:sp>
        <p:nvSpPr>
          <p:cNvPr id="17" name="Rectangle 164"/>
          <p:cNvSpPr>
            <a:spLocks noChangeArrowheads="1"/>
          </p:cNvSpPr>
          <p:nvPr/>
        </p:nvSpPr>
        <p:spPr bwMode="auto">
          <a:xfrm>
            <a:off x="2634120" y="3609879"/>
            <a:ext cx="509294" cy="284826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65"/>
          <p:cNvSpPr>
            <a:spLocks noChangeArrowheads="1"/>
          </p:cNvSpPr>
          <p:nvPr/>
        </p:nvSpPr>
        <p:spPr bwMode="auto">
          <a:xfrm>
            <a:off x="1626809" y="2941310"/>
            <a:ext cx="487271" cy="356310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6">
                  <a:lumMod val="75000"/>
                </a:schemeClr>
              </a:solidFill>
              <a:latin typeface="#9Slide02 Tieu de dai" panose="02000000000000000000" pitchFamily="2" charset="0"/>
              <a:ea typeface="#9Slide02 Tieu de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Rectangle 166"/>
          <p:cNvSpPr>
            <a:spLocks noChangeArrowheads="1"/>
          </p:cNvSpPr>
          <p:nvPr/>
        </p:nvSpPr>
        <p:spPr bwMode="auto">
          <a:xfrm>
            <a:off x="4609170" y="2414073"/>
            <a:ext cx="518273" cy="404407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67"/>
          <p:cNvSpPr>
            <a:spLocks noChangeArrowheads="1"/>
          </p:cNvSpPr>
          <p:nvPr/>
        </p:nvSpPr>
        <p:spPr bwMode="auto">
          <a:xfrm>
            <a:off x="3627207" y="1905000"/>
            <a:ext cx="494831" cy="457169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168"/>
          <p:cNvSpPr txBox="1">
            <a:spLocks noChangeArrowheads="1"/>
          </p:cNvSpPr>
          <p:nvPr/>
        </p:nvSpPr>
        <p:spPr bwMode="auto">
          <a:xfrm>
            <a:off x="1581244" y="2511923"/>
            <a:ext cx="7276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22" name="Text Box 169"/>
          <p:cNvSpPr txBox="1">
            <a:spLocks noChangeArrowheads="1"/>
          </p:cNvSpPr>
          <p:nvPr/>
        </p:nvSpPr>
        <p:spPr bwMode="auto">
          <a:xfrm>
            <a:off x="2604071" y="3138956"/>
            <a:ext cx="7276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23" name="Text Box 170"/>
          <p:cNvSpPr txBox="1">
            <a:spLocks noChangeArrowheads="1"/>
          </p:cNvSpPr>
          <p:nvPr/>
        </p:nvSpPr>
        <p:spPr bwMode="auto">
          <a:xfrm>
            <a:off x="3630053" y="1511348"/>
            <a:ext cx="5444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24" name="Text Box 171"/>
          <p:cNvSpPr txBox="1">
            <a:spLocks noChangeArrowheads="1"/>
          </p:cNvSpPr>
          <p:nvPr/>
        </p:nvSpPr>
        <p:spPr bwMode="auto">
          <a:xfrm>
            <a:off x="1258990" y="6437871"/>
            <a:ext cx="109153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4A</a:t>
            </a:r>
          </a:p>
        </p:txBody>
      </p:sp>
      <p:sp>
        <p:nvSpPr>
          <p:cNvPr id="25" name="Text Box 172"/>
          <p:cNvSpPr txBox="1">
            <a:spLocks noChangeArrowheads="1"/>
          </p:cNvSpPr>
          <p:nvPr/>
        </p:nvSpPr>
        <p:spPr bwMode="auto">
          <a:xfrm>
            <a:off x="2504630" y="6460814"/>
            <a:ext cx="7276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4B</a:t>
            </a:r>
          </a:p>
        </p:txBody>
      </p:sp>
      <p:sp>
        <p:nvSpPr>
          <p:cNvPr id="26" name="Text Box 173"/>
          <p:cNvSpPr txBox="1">
            <a:spLocks noChangeArrowheads="1"/>
          </p:cNvSpPr>
          <p:nvPr/>
        </p:nvSpPr>
        <p:spPr bwMode="auto">
          <a:xfrm>
            <a:off x="4536835" y="6481862"/>
            <a:ext cx="6549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5B</a:t>
            </a:r>
          </a:p>
        </p:txBody>
      </p:sp>
      <p:sp>
        <p:nvSpPr>
          <p:cNvPr id="27" name="Text Box 174"/>
          <p:cNvSpPr txBox="1">
            <a:spLocks noChangeArrowheads="1"/>
          </p:cNvSpPr>
          <p:nvPr/>
        </p:nvSpPr>
        <p:spPr bwMode="auto">
          <a:xfrm>
            <a:off x="3572037" y="6472562"/>
            <a:ext cx="6549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5A</a:t>
            </a:r>
          </a:p>
        </p:txBody>
      </p:sp>
      <p:sp>
        <p:nvSpPr>
          <p:cNvPr id="28" name="Text Box 175"/>
          <p:cNvSpPr txBox="1">
            <a:spLocks noChangeArrowheads="1"/>
          </p:cNvSpPr>
          <p:nvPr/>
        </p:nvSpPr>
        <p:spPr bwMode="auto">
          <a:xfrm>
            <a:off x="6166722" y="6406222"/>
            <a:ext cx="1371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1" i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(</a:t>
            </a:r>
            <a:r>
              <a:rPr lang="en-US" altLang="en-US" sz="2000" b="1" i="1" dirty="0" err="1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Lớp</a:t>
            </a:r>
            <a:r>
              <a:rPr lang="en-US" altLang="en-US" sz="2000" b="1" i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9" name="Text Box 178"/>
          <p:cNvSpPr txBox="1">
            <a:spLocks noChangeArrowheads="1"/>
          </p:cNvSpPr>
          <p:nvPr/>
        </p:nvSpPr>
        <p:spPr bwMode="auto">
          <a:xfrm>
            <a:off x="4637265" y="2032404"/>
            <a:ext cx="5634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30" name="Rectangle 179"/>
          <p:cNvSpPr>
            <a:spLocks noChangeArrowheads="1"/>
          </p:cNvSpPr>
          <p:nvPr/>
        </p:nvSpPr>
        <p:spPr bwMode="auto">
          <a:xfrm>
            <a:off x="5632399" y="4115081"/>
            <a:ext cx="497574" cy="239202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180"/>
          <p:cNvSpPr txBox="1">
            <a:spLocks noChangeArrowheads="1"/>
          </p:cNvSpPr>
          <p:nvPr/>
        </p:nvSpPr>
        <p:spPr bwMode="auto">
          <a:xfrm>
            <a:off x="5589233" y="3680832"/>
            <a:ext cx="5821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23</a:t>
            </a:r>
          </a:p>
        </p:txBody>
      </p:sp>
      <p:sp>
        <p:nvSpPr>
          <p:cNvPr id="32" name="Text Box 181"/>
          <p:cNvSpPr txBox="1">
            <a:spLocks noChangeArrowheads="1"/>
          </p:cNvSpPr>
          <p:nvPr/>
        </p:nvSpPr>
        <p:spPr bwMode="auto">
          <a:xfrm>
            <a:off x="5473530" y="6460814"/>
            <a:ext cx="8914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5C</a:t>
            </a:r>
          </a:p>
        </p:txBody>
      </p:sp>
      <p:sp>
        <p:nvSpPr>
          <p:cNvPr id="33" name="Text Box 199"/>
          <p:cNvSpPr txBox="1">
            <a:spLocks noChangeArrowheads="1"/>
          </p:cNvSpPr>
          <p:nvPr/>
        </p:nvSpPr>
        <p:spPr bwMode="auto">
          <a:xfrm>
            <a:off x="86584" y="-100810"/>
            <a:ext cx="209414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2878DBB-4B1F-413A-A8E7-25DD25584161}"/>
              </a:ext>
            </a:extLst>
          </p:cNvPr>
          <p:cNvSpPr/>
          <p:nvPr/>
        </p:nvSpPr>
        <p:spPr>
          <a:xfrm>
            <a:off x="7225126" y="-762000"/>
            <a:ext cx="5098585" cy="7685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061D8D6-255E-4DA8-BA1A-E1220C0F5488}"/>
              </a:ext>
            </a:extLst>
          </p:cNvPr>
          <p:cNvSpPr txBox="1"/>
          <p:nvPr/>
        </p:nvSpPr>
        <p:spPr>
          <a:xfrm>
            <a:off x="7323264" y="614881"/>
            <a:ext cx="4621369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200"/>
              </a:spcBef>
              <a:spcAft>
                <a:spcPts val="0"/>
              </a:spcAft>
            </a:pPr>
            <a:r>
              <a:rPr lang="en-US" sz="2400" b="1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Nhìn vào biểu đồ trả lời câu hỏi:</a:t>
            </a:r>
          </a:p>
          <a:p>
            <a:pPr marL="0" marR="0" algn="ctr">
              <a:spcBef>
                <a:spcPts val="200"/>
              </a:spcBef>
              <a:spcAft>
                <a:spcPts val="0"/>
              </a:spcAft>
            </a:pPr>
            <a:endParaRPr lang="en-US" sz="2400" b="1">
              <a:solidFill>
                <a:schemeClr val="accent5">
                  <a:lumMod val="50000"/>
                </a:schemeClr>
              </a:solidFill>
              <a:effectLst/>
              <a:latin typeface="#9Slide02 Tieu de dai" panose="02000000000000000000" pitchFamily="2" charset="0"/>
              <a:ea typeface="#9Slide02 Tieu de dai" panose="02000000000000000000" pitchFamily="2" charset="0"/>
              <a:cs typeface="Times New Roman" panose="02020603050405020304" pitchFamily="18" charset="0"/>
            </a:endParaRPr>
          </a:p>
          <a:p>
            <a:pPr marL="0" marR="0">
              <a:spcBef>
                <a:spcPts val="200"/>
              </a:spcBef>
              <a:spcAft>
                <a:spcPts val="0"/>
              </a:spcAft>
            </a:pPr>
            <a:r>
              <a:rPr lang="en-US" sz="2400" b="1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a) </a:t>
            </a:r>
            <a:r>
              <a:rPr lang="vi-VN" sz="2400" b="1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Những lớp nào đã tham gia trồng cây? </a:t>
            </a:r>
            <a:endParaRPr lang="en-US" sz="2400" b="1">
              <a:solidFill>
                <a:schemeClr val="accent5">
                  <a:lumMod val="50000"/>
                </a:schemeClr>
              </a:solidFill>
              <a:latin typeface="#9Slide02 Tieu de dai" panose="02000000000000000000" pitchFamily="2" charset="0"/>
              <a:ea typeface="#9Slide02 Tieu de dai" panose="02000000000000000000" pitchFamily="2" charset="0"/>
              <a:cs typeface="Times New Roman" panose="02020603050405020304" pitchFamily="18" charset="0"/>
            </a:endParaRPr>
          </a:p>
          <a:p>
            <a:pPr marL="0" marR="0">
              <a:spcBef>
                <a:spcPts val="200"/>
              </a:spcBef>
              <a:spcAft>
                <a:spcPts val="0"/>
              </a:spcAft>
            </a:pPr>
            <a:r>
              <a:rPr lang="en-US" sz="2400" b="1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b) Lớp 4A trồng được bao nhiêu cây? Lớp 5B trồng được bao nhiêu cây? Lớp 5C trồng được bao nhiêu cây?</a:t>
            </a:r>
          </a:p>
          <a:p>
            <a:pPr marL="0" marR="0">
              <a:spcBef>
                <a:spcPts val="200"/>
              </a:spcBef>
              <a:spcAft>
                <a:spcPts val="0"/>
              </a:spcAft>
            </a:pPr>
            <a:r>
              <a:rPr lang="en-US" sz="2400" b="1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c) </a:t>
            </a:r>
            <a:r>
              <a:rPr lang="vi-VN" sz="2400" b="1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Khối lớp Năm có mấy lớp tham gia trồng cây, là những lớp nào?</a:t>
            </a:r>
            <a:endParaRPr lang="en-US" sz="2400" b="1">
              <a:solidFill>
                <a:schemeClr val="accent5">
                  <a:lumMod val="50000"/>
                </a:schemeClr>
              </a:solidFill>
              <a:latin typeface="#9Slide02 Tieu de dai" panose="02000000000000000000" pitchFamily="2" charset="0"/>
              <a:ea typeface="#9Slide02 Tieu de dai" panose="02000000000000000000" pitchFamily="2" charset="0"/>
              <a:cs typeface="Times New Roman" panose="02020603050405020304" pitchFamily="18" charset="0"/>
            </a:endParaRPr>
          </a:p>
          <a:p>
            <a:pPr>
              <a:spcBef>
                <a:spcPts val="200"/>
              </a:spcBef>
            </a:pPr>
            <a:r>
              <a:rPr lang="en-US" sz="2400" b="1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d) </a:t>
            </a:r>
            <a:r>
              <a:rPr lang="vi-VN" sz="2400" b="1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Có mấy lớp trồng được trên 30 cây, là những lớp nào?</a:t>
            </a:r>
          </a:p>
          <a:p>
            <a:pPr marL="0" marR="0">
              <a:spcBef>
                <a:spcPts val="200"/>
              </a:spcBef>
              <a:spcAft>
                <a:spcPts val="0"/>
              </a:spcAft>
            </a:pPr>
            <a:r>
              <a:rPr lang="en-US" sz="2400" b="1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e) </a:t>
            </a:r>
            <a:r>
              <a:rPr lang="vi-VN" sz="2400" b="1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Lớp nào trồng được nhiều cây nhất? Lớp nào trồng được ít cây nhất?</a:t>
            </a:r>
          </a:p>
        </p:txBody>
      </p:sp>
    </p:spTree>
    <p:extLst>
      <p:ext uri="{BB962C8B-B14F-4D97-AF65-F5344CB8AC3E}">
        <p14:creationId xmlns:p14="http://schemas.microsoft.com/office/powerpoint/2010/main" val="406309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uiExpand="1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ung Chuông Vàng 2018 - Power Point - YouTube">
            <a:extLst>
              <a:ext uri="{FF2B5EF4-FFF2-40B4-BE49-F238E27FC236}">
                <a16:creationId xmlns:a16="http://schemas.microsoft.com/office/drawing/2014/main" id="{DA9CC5AD-16B9-4477-87E0-F842C5C22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ung Chuông Vàng 2018 - Power Point">
            <a:hlinkClick r:id="" action="ppaction://media"/>
            <a:extLst>
              <a:ext uri="{FF2B5EF4-FFF2-40B4-BE49-F238E27FC236}">
                <a16:creationId xmlns:a16="http://schemas.microsoft.com/office/drawing/2014/main" id="{CF1B246F-A187-48EF-A2DF-F1CCD38D52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62818" y="10421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463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2927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4">
            <a:extLst>
              <a:ext uri="{FF2B5EF4-FFF2-40B4-BE49-F238E27FC236}">
                <a16:creationId xmlns:a16="http://schemas.microsoft.com/office/drawing/2014/main" id="{1C3F893A-8C3C-492F-A909-C5257527D99B}"/>
              </a:ext>
            </a:extLst>
          </p:cNvPr>
          <p:cNvSpPr/>
          <p:nvPr/>
        </p:nvSpPr>
        <p:spPr>
          <a:xfrm>
            <a:off x="268800" y="758309"/>
            <a:ext cx="6894000" cy="6099691"/>
          </a:xfrm>
          <a:prstGeom prst="roundRect">
            <a:avLst>
              <a:gd name="adj" fmla="val 512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197423" y="383055"/>
            <a:ext cx="5073825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SỐ CÂY CỦA KHỐI LỚP BỐN VÀ KHỐI LỚP N</a:t>
            </a:r>
            <a:r>
              <a:rPr lang="en-US" sz="1600" dirty="0"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Ă</a:t>
            </a:r>
            <a:r>
              <a:rPr lang="en-US" sz="1600" b="1" dirty="0"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M ĐÃ TRỒNG.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73234" y="642983"/>
            <a:ext cx="1120133" cy="5985776"/>
            <a:chOff x="5094020" y="741770"/>
            <a:chExt cx="1172947" cy="6292463"/>
          </a:xfrm>
        </p:grpSpPr>
        <p:sp>
          <p:nvSpPr>
            <p:cNvPr id="4" name="Text Box 6"/>
            <p:cNvSpPr txBox="1">
              <a:spLocks noChangeArrowheads="1"/>
            </p:cNvSpPr>
            <p:nvPr/>
          </p:nvSpPr>
          <p:spPr bwMode="auto">
            <a:xfrm>
              <a:off x="5463847" y="6424551"/>
              <a:ext cx="5334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5464346" y="5961368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5358022" y="5458244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5375968" y="4918941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5351975" y="4391763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20</a:t>
              </a:r>
            </a:p>
          </p:txBody>
        </p: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5354313" y="3845935"/>
              <a:ext cx="8382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10" name="Text Box 12"/>
            <p:cNvSpPr txBox="1">
              <a:spLocks noChangeArrowheads="1"/>
            </p:cNvSpPr>
            <p:nvPr/>
          </p:nvSpPr>
          <p:spPr bwMode="auto">
            <a:xfrm>
              <a:off x="5370244" y="3318833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30</a:t>
              </a:r>
            </a:p>
          </p:txBody>
        </p:sp>
        <p:sp>
          <p:nvSpPr>
            <p:cNvPr id="11" name="Text Box 13"/>
            <p:cNvSpPr txBox="1">
              <a:spLocks noChangeArrowheads="1"/>
            </p:cNvSpPr>
            <p:nvPr/>
          </p:nvSpPr>
          <p:spPr bwMode="auto">
            <a:xfrm>
              <a:off x="5344752" y="2752291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35</a:t>
              </a:r>
            </a:p>
          </p:txBody>
        </p:sp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5352757" y="2252766"/>
              <a:ext cx="8382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40</a:t>
              </a:r>
            </a:p>
          </p:txBody>
        </p:sp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5352567" y="1679285"/>
              <a:ext cx="9144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45</a:t>
              </a:r>
            </a:p>
          </p:txBody>
        </p:sp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>
              <a:off x="5351975" y="1155826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50</a:t>
              </a:r>
            </a:p>
          </p:txBody>
        </p:sp>
        <p:sp>
          <p:nvSpPr>
            <p:cNvPr id="15" name="Text Box 17"/>
            <p:cNvSpPr txBox="1">
              <a:spLocks noChangeArrowheads="1"/>
            </p:cNvSpPr>
            <p:nvPr/>
          </p:nvSpPr>
          <p:spPr bwMode="auto">
            <a:xfrm>
              <a:off x="5094020" y="741770"/>
              <a:ext cx="1066801" cy="524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000" b="1" i="1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(</a:t>
              </a:r>
              <a:r>
                <a:rPr lang="en-US" altLang="en-US" sz="2000" b="1" i="1" dirty="0" err="1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Cây</a:t>
              </a:r>
              <a:r>
                <a:rPr lang="en-US" altLang="en-US" sz="2000" b="1" i="1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graphicFrame>
        <p:nvGraphicFramePr>
          <p:cNvPr id="16" name="Group 18"/>
          <p:cNvGraphicFramePr>
            <a:graphicFrameLocks noGrp="1"/>
          </p:cNvGraphicFramePr>
          <p:nvPr/>
        </p:nvGraphicFramePr>
        <p:xfrm>
          <a:off x="1120430" y="908294"/>
          <a:ext cx="5387201" cy="556870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501459">
                  <a:extLst>
                    <a:ext uri="{9D8B030D-6E8A-4147-A177-3AD203B41FA5}">
                      <a16:colId xmlns:a16="http://schemas.microsoft.com/office/drawing/2014/main" val="1477686259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762152871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668124227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1380761249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3435365857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861932375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1474058978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3464084896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4126828491"/>
                    </a:ext>
                  </a:extLst>
                </a:gridCol>
                <a:gridCol w="372611">
                  <a:extLst>
                    <a:ext uri="{9D8B030D-6E8A-4147-A177-3AD203B41FA5}">
                      <a16:colId xmlns:a16="http://schemas.microsoft.com/office/drawing/2014/main" val="2419130053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261860072"/>
                    </a:ext>
                  </a:extLst>
                </a:gridCol>
              </a:tblGrid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918531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7848214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2028380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357841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5227770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598492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184625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8630242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940396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624712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326034"/>
                  </a:ext>
                </a:extLst>
              </a:tr>
            </a:tbl>
          </a:graphicData>
        </a:graphic>
      </p:graphicFrame>
      <p:sp>
        <p:nvSpPr>
          <p:cNvPr id="17" name="Rectangle 164"/>
          <p:cNvSpPr>
            <a:spLocks noChangeArrowheads="1"/>
          </p:cNvSpPr>
          <p:nvPr/>
        </p:nvSpPr>
        <p:spPr bwMode="auto">
          <a:xfrm>
            <a:off x="2634120" y="3609879"/>
            <a:ext cx="509294" cy="284826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65"/>
          <p:cNvSpPr>
            <a:spLocks noChangeArrowheads="1"/>
          </p:cNvSpPr>
          <p:nvPr/>
        </p:nvSpPr>
        <p:spPr bwMode="auto">
          <a:xfrm>
            <a:off x="1626809" y="2941310"/>
            <a:ext cx="487271" cy="356310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6">
                  <a:lumMod val="75000"/>
                </a:schemeClr>
              </a:solidFill>
              <a:latin typeface="#9Slide02 Tieu de dai" panose="02000000000000000000" pitchFamily="2" charset="0"/>
              <a:ea typeface="#9Slide02 Tieu de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Rectangle 166"/>
          <p:cNvSpPr>
            <a:spLocks noChangeArrowheads="1"/>
          </p:cNvSpPr>
          <p:nvPr/>
        </p:nvSpPr>
        <p:spPr bwMode="auto">
          <a:xfrm>
            <a:off x="4609170" y="2414073"/>
            <a:ext cx="518273" cy="404407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67"/>
          <p:cNvSpPr>
            <a:spLocks noChangeArrowheads="1"/>
          </p:cNvSpPr>
          <p:nvPr/>
        </p:nvSpPr>
        <p:spPr bwMode="auto">
          <a:xfrm>
            <a:off x="3627207" y="1905000"/>
            <a:ext cx="494831" cy="457169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168"/>
          <p:cNvSpPr txBox="1">
            <a:spLocks noChangeArrowheads="1"/>
          </p:cNvSpPr>
          <p:nvPr/>
        </p:nvSpPr>
        <p:spPr bwMode="auto">
          <a:xfrm>
            <a:off x="1581244" y="2511923"/>
            <a:ext cx="7276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22" name="Text Box 169"/>
          <p:cNvSpPr txBox="1">
            <a:spLocks noChangeArrowheads="1"/>
          </p:cNvSpPr>
          <p:nvPr/>
        </p:nvSpPr>
        <p:spPr bwMode="auto">
          <a:xfrm>
            <a:off x="2604071" y="3138956"/>
            <a:ext cx="7276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23" name="Text Box 170"/>
          <p:cNvSpPr txBox="1">
            <a:spLocks noChangeArrowheads="1"/>
          </p:cNvSpPr>
          <p:nvPr/>
        </p:nvSpPr>
        <p:spPr bwMode="auto">
          <a:xfrm>
            <a:off x="3630053" y="1511348"/>
            <a:ext cx="5444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24" name="Text Box 171"/>
          <p:cNvSpPr txBox="1">
            <a:spLocks noChangeArrowheads="1"/>
          </p:cNvSpPr>
          <p:nvPr/>
        </p:nvSpPr>
        <p:spPr bwMode="auto">
          <a:xfrm>
            <a:off x="1258990" y="6437871"/>
            <a:ext cx="109153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4A</a:t>
            </a:r>
          </a:p>
        </p:txBody>
      </p:sp>
      <p:sp>
        <p:nvSpPr>
          <p:cNvPr id="25" name="Text Box 172"/>
          <p:cNvSpPr txBox="1">
            <a:spLocks noChangeArrowheads="1"/>
          </p:cNvSpPr>
          <p:nvPr/>
        </p:nvSpPr>
        <p:spPr bwMode="auto">
          <a:xfrm>
            <a:off x="2504630" y="6460814"/>
            <a:ext cx="7276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4B</a:t>
            </a:r>
          </a:p>
        </p:txBody>
      </p:sp>
      <p:sp>
        <p:nvSpPr>
          <p:cNvPr id="26" name="Text Box 173"/>
          <p:cNvSpPr txBox="1">
            <a:spLocks noChangeArrowheads="1"/>
          </p:cNvSpPr>
          <p:nvPr/>
        </p:nvSpPr>
        <p:spPr bwMode="auto">
          <a:xfrm>
            <a:off x="4536835" y="6481862"/>
            <a:ext cx="6549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5B</a:t>
            </a:r>
          </a:p>
        </p:txBody>
      </p:sp>
      <p:sp>
        <p:nvSpPr>
          <p:cNvPr id="27" name="Text Box 174"/>
          <p:cNvSpPr txBox="1">
            <a:spLocks noChangeArrowheads="1"/>
          </p:cNvSpPr>
          <p:nvPr/>
        </p:nvSpPr>
        <p:spPr bwMode="auto">
          <a:xfrm>
            <a:off x="3572037" y="6472562"/>
            <a:ext cx="6549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5A</a:t>
            </a:r>
          </a:p>
        </p:txBody>
      </p:sp>
      <p:sp>
        <p:nvSpPr>
          <p:cNvPr id="28" name="Text Box 175"/>
          <p:cNvSpPr txBox="1">
            <a:spLocks noChangeArrowheads="1"/>
          </p:cNvSpPr>
          <p:nvPr/>
        </p:nvSpPr>
        <p:spPr bwMode="auto">
          <a:xfrm>
            <a:off x="6166722" y="6406222"/>
            <a:ext cx="1371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1" i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(</a:t>
            </a:r>
            <a:r>
              <a:rPr lang="en-US" altLang="en-US" sz="2000" b="1" i="1" dirty="0" err="1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Lớp</a:t>
            </a:r>
            <a:r>
              <a:rPr lang="en-US" altLang="en-US" sz="2000" b="1" i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9" name="Text Box 178"/>
          <p:cNvSpPr txBox="1">
            <a:spLocks noChangeArrowheads="1"/>
          </p:cNvSpPr>
          <p:nvPr/>
        </p:nvSpPr>
        <p:spPr bwMode="auto">
          <a:xfrm>
            <a:off x="4637265" y="2032404"/>
            <a:ext cx="5634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30" name="Rectangle 179"/>
          <p:cNvSpPr>
            <a:spLocks noChangeArrowheads="1"/>
          </p:cNvSpPr>
          <p:nvPr/>
        </p:nvSpPr>
        <p:spPr bwMode="auto">
          <a:xfrm>
            <a:off x="5632399" y="4115081"/>
            <a:ext cx="497574" cy="239202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180"/>
          <p:cNvSpPr txBox="1">
            <a:spLocks noChangeArrowheads="1"/>
          </p:cNvSpPr>
          <p:nvPr/>
        </p:nvSpPr>
        <p:spPr bwMode="auto">
          <a:xfrm>
            <a:off x="5589233" y="3680832"/>
            <a:ext cx="5821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23</a:t>
            </a:r>
          </a:p>
        </p:txBody>
      </p:sp>
      <p:sp>
        <p:nvSpPr>
          <p:cNvPr id="32" name="Text Box 181"/>
          <p:cNvSpPr txBox="1">
            <a:spLocks noChangeArrowheads="1"/>
          </p:cNvSpPr>
          <p:nvPr/>
        </p:nvSpPr>
        <p:spPr bwMode="auto">
          <a:xfrm>
            <a:off x="5473530" y="6460814"/>
            <a:ext cx="8914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5C</a:t>
            </a:r>
          </a:p>
        </p:txBody>
      </p:sp>
      <p:sp>
        <p:nvSpPr>
          <p:cNvPr id="35" name="Text Box 5">
            <a:extLst>
              <a:ext uri="{FF2B5EF4-FFF2-40B4-BE49-F238E27FC236}">
                <a16:creationId xmlns:a16="http://schemas.microsoft.com/office/drawing/2014/main" id="{785914D5-B725-1349-977A-734C53616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-1066800"/>
            <a:ext cx="520419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10CC82B-F761-49F7-A983-1EAE012BE311}"/>
              </a:ext>
            </a:extLst>
          </p:cNvPr>
          <p:cNvSpPr/>
          <p:nvPr/>
        </p:nvSpPr>
        <p:spPr>
          <a:xfrm>
            <a:off x="7363015" y="800935"/>
            <a:ext cx="4595753" cy="129500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5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Những lớp nào đã tham gia trồng cây? 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C9546ED-7E80-4E46-9D01-E00BF04E4CD3}"/>
              </a:ext>
            </a:extLst>
          </p:cNvPr>
          <p:cNvSpPr/>
          <p:nvPr/>
        </p:nvSpPr>
        <p:spPr>
          <a:xfrm>
            <a:off x="8641471" y="5756146"/>
            <a:ext cx="2020563" cy="5759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5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ĐÁP ÁN</a:t>
            </a:r>
            <a:endParaRPr lang="vi-VN" sz="3200">
              <a:solidFill>
                <a:schemeClr val="accent5">
                  <a:lumMod val="50000"/>
                </a:schemeClr>
              </a:solidFill>
              <a:latin typeface="#9Slide02 Noi dung dai" panose="02000000000000000000" pitchFamily="2" charset="0"/>
              <a:ea typeface="#9Slide02 Noi dung dai" panose="02000000000000000000" pitchFamily="2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C000B1C-CD59-4AD0-A44A-2545A600A15D}"/>
              </a:ext>
            </a:extLst>
          </p:cNvPr>
          <p:cNvSpPr/>
          <p:nvPr/>
        </p:nvSpPr>
        <p:spPr>
          <a:xfrm>
            <a:off x="7363015" y="2895840"/>
            <a:ext cx="4595753" cy="220849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5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4A, 4B, 5A, 5B, 5C</a:t>
            </a:r>
            <a:endParaRPr lang="vi-VN" sz="3200">
              <a:solidFill>
                <a:schemeClr val="accent5">
                  <a:lumMod val="50000"/>
                </a:schemeClr>
              </a:solidFill>
              <a:latin typeface="#9Slide02 Noi dung dai" panose="02000000000000000000" pitchFamily="2" charset="0"/>
              <a:ea typeface="#9Slide02 Noi dung dai" panose="02000000000000000000" pitchFamily="2" charset="0"/>
            </a:endParaRPr>
          </a:p>
        </p:txBody>
      </p:sp>
      <p:pic>
        <p:nvPicPr>
          <p:cNvPr id="40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59ECBCF3-FC6E-4B89-802C-DF10EAE7B2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6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19471" y="60441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988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4">
            <a:extLst>
              <a:ext uri="{FF2B5EF4-FFF2-40B4-BE49-F238E27FC236}">
                <a16:creationId xmlns:a16="http://schemas.microsoft.com/office/drawing/2014/main" id="{1C3F893A-8C3C-492F-A909-C5257527D99B}"/>
              </a:ext>
            </a:extLst>
          </p:cNvPr>
          <p:cNvSpPr/>
          <p:nvPr/>
        </p:nvSpPr>
        <p:spPr>
          <a:xfrm>
            <a:off x="268800" y="758309"/>
            <a:ext cx="6894000" cy="6099691"/>
          </a:xfrm>
          <a:prstGeom prst="roundRect">
            <a:avLst>
              <a:gd name="adj" fmla="val 512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197423" y="383055"/>
            <a:ext cx="5073825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SỐ CÂY CỦA KHỐI LỚP BỐN VÀ KHỐI LỚP N</a:t>
            </a:r>
            <a:r>
              <a:rPr lang="en-US" sz="1600" dirty="0"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Ă</a:t>
            </a:r>
            <a:r>
              <a:rPr lang="en-US" sz="1600" b="1" dirty="0"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M ĐÃ TRỒNG.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73234" y="642983"/>
            <a:ext cx="1120133" cy="5985776"/>
            <a:chOff x="5094020" y="741770"/>
            <a:chExt cx="1172947" cy="6292463"/>
          </a:xfrm>
        </p:grpSpPr>
        <p:sp>
          <p:nvSpPr>
            <p:cNvPr id="4" name="Text Box 6"/>
            <p:cNvSpPr txBox="1">
              <a:spLocks noChangeArrowheads="1"/>
            </p:cNvSpPr>
            <p:nvPr/>
          </p:nvSpPr>
          <p:spPr bwMode="auto">
            <a:xfrm>
              <a:off x="5463847" y="6424551"/>
              <a:ext cx="5334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5464346" y="5961368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5358022" y="5458244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5375968" y="4918941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5351975" y="4391763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20</a:t>
              </a:r>
            </a:p>
          </p:txBody>
        </p: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5354313" y="3845935"/>
              <a:ext cx="8382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10" name="Text Box 12"/>
            <p:cNvSpPr txBox="1">
              <a:spLocks noChangeArrowheads="1"/>
            </p:cNvSpPr>
            <p:nvPr/>
          </p:nvSpPr>
          <p:spPr bwMode="auto">
            <a:xfrm>
              <a:off x="5370244" y="3318833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30</a:t>
              </a:r>
            </a:p>
          </p:txBody>
        </p:sp>
        <p:sp>
          <p:nvSpPr>
            <p:cNvPr id="11" name="Text Box 13"/>
            <p:cNvSpPr txBox="1">
              <a:spLocks noChangeArrowheads="1"/>
            </p:cNvSpPr>
            <p:nvPr/>
          </p:nvSpPr>
          <p:spPr bwMode="auto">
            <a:xfrm>
              <a:off x="5344752" y="2752291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35</a:t>
              </a:r>
            </a:p>
          </p:txBody>
        </p:sp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5352757" y="2252766"/>
              <a:ext cx="8382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40</a:t>
              </a:r>
            </a:p>
          </p:txBody>
        </p:sp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5352567" y="1679285"/>
              <a:ext cx="9144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45</a:t>
              </a:r>
            </a:p>
          </p:txBody>
        </p:sp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>
              <a:off x="5351975" y="1155826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50</a:t>
              </a:r>
            </a:p>
          </p:txBody>
        </p:sp>
        <p:sp>
          <p:nvSpPr>
            <p:cNvPr id="15" name="Text Box 17"/>
            <p:cNvSpPr txBox="1">
              <a:spLocks noChangeArrowheads="1"/>
            </p:cNvSpPr>
            <p:nvPr/>
          </p:nvSpPr>
          <p:spPr bwMode="auto">
            <a:xfrm>
              <a:off x="5094020" y="741770"/>
              <a:ext cx="1066801" cy="524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000" b="1" i="1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(</a:t>
              </a:r>
              <a:r>
                <a:rPr lang="en-US" altLang="en-US" sz="2000" b="1" i="1" dirty="0" err="1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Cây</a:t>
              </a:r>
              <a:r>
                <a:rPr lang="en-US" altLang="en-US" sz="2000" b="1" i="1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graphicFrame>
        <p:nvGraphicFramePr>
          <p:cNvPr id="16" name="Group 18"/>
          <p:cNvGraphicFramePr>
            <a:graphicFrameLocks noGrp="1"/>
          </p:cNvGraphicFramePr>
          <p:nvPr/>
        </p:nvGraphicFramePr>
        <p:xfrm>
          <a:off x="1120430" y="908294"/>
          <a:ext cx="5387201" cy="556870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501459">
                  <a:extLst>
                    <a:ext uri="{9D8B030D-6E8A-4147-A177-3AD203B41FA5}">
                      <a16:colId xmlns:a16="http://schemas.microsoft.com/office/drawing/2014/main" val="1477686259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762152871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668124227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1380761249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3435365857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861932375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1474058978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3464084896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4126828491"/>
                    </a:ext>
                  </a:extLst>
                </a:gridCol>
                <a:gridCol w="372611">
                  <a:extLst>
                    <a:ext uri="{9D8B030D-6E8A-4147-A177-3AD203B41FA5}">
                      <a16:colId xmlns:a16="http://schemas.microsoft.com/office/drawing/2014/main" val="2419130053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261860072"/>
                    </a:ext>
                  </a:extLst>
                </a:gridCol>
              </a:tblGrid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918531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7848214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2028380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357841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5227770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598492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184625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8630242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940396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624712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326034"/>
                  </a:ext>
                </a:extLst>
              </a:tr>
            </a:tbl>
          </a:graphicData>
        </a:graphic>
      </p:graphicFrame>
      <p:sp>
        <p:nvSpPr>
          <p:cNvPr id="17" name="Rectangle 164"/>
          <p:cNvSpPr>
            <a:spLocks noChangeArrowheads="1"/>
          </p:cNvSpPr>
          <p:nvPr/>
        </p:nvSpPr>
        <p:spPr bwMode="auto">
          <a:xfrm>
            <a:off x="2634120" y="3609879"/>
            <a:ext cx="509294" cy="284826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65"/>
          <p:cNvSpPr>
            <a:spLocks noChangeArrowheads="1"/>
          </p:cNvSpPr>
          <p:nvPr/>
        </p:nvSpPr>
        <p:spPr bwMode="auto">
          <a:xfrm>
            <a:off x="1626809" y="2941310"/>
            <a:ext cx="487271" cy="356310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6">
                  <a:lumMod val="75000"/>
                </a:schemeClr>
              </a:solidFill>
              <a:latin typeface="#9Slide02 Tieu de dai" panose="02000000000000000000" pitchFamily="2" charset="0"/>
              <a:ea typeface="#9Slide02 Tieu de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Rectangle 166"/>
          <p:cNvSpPr>
            <a:spLocks noChangeArrowheads="1"/>
          </p:cNvSpPr>
          <p:nvPr/>
        </p:nvSpPr>
        <p:spPr bwMode="auto">
          <a:xfrm>
            <a:off x="4609170" y="2414073"/>
            <a:ext cx="518273" cy="404407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67"/>
          <p:cNvSpPr>
            <a:spLocks noChangeArrowheads="1"/>
          </p:cNvSpPr>
          <p:nvPr/>
        </p:nvSpPr>
        <p:spPr bwMode="auto">
          <a:xfrm>
            <a:off x="3627207" y="1905000"/>
            <a:ext cx="494831" cy="457169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168"/>
          <p:cNvSpPr txBox="1">
            <a:spLocks noChangeArrowheads="1"/>
          </p:cNvSpPr>
          <p:nvPr/>
        </p:nvSpPr>
        <p:spPr bwMode="auto">
          <a:xfrm>
            <a:off x="1581244" y="2511923"/>
            <a:ext cx="7276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22" name="Text Box 169"/>
          <p:cNvSpPr txBox="1">
            <a:spLocks noChangeArrowheads="1"/>
          </p:cNvSpPr>
          <p:nvPr/>
        </p:nvSpPr>
        <p:spPr bwMode="auto">
          <a:xfrm>
            <a:off x="2604071" y="3138956"/>
            <a:ext cx="7276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23" name="Text Box 170"/>
          <p:cNvSpPr txBox="1">
            <a:spLocks noChangeArrowheads="1"/>
          </p:cNvSpPr>
          <p:nvPr/>
        </p:nvSpPr>
        <p:spPr bwMode="auto">
          <a:xfrm>
            <a:off x="3630053" y="1511348"/>
            <a:ext cx="5444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24" name="Text Box 171"/>
          <p:cNvSpPr txBox="1">
            <a:spLocks noChangeArrowheads="1"/>
          </p:cNvSpPr>
          <p:nvPr/>
        </p:nvSpPr>
        <p:spPr bwMode="auto">
          <a:xfrm>
            <a:off x="1258990" y="6437871"/>
            <a:ext cx="109153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4A</a:t>
            </a:r>
          </a:p>
        </p:txBody>
      </p:sp>
      <p:sp>
        <p:nvSpPr>
          <p:cNvPr id="25" name="Text Box 172"/>
          <p:cNvSpPr txBox="1">
            <a:spLocks noChangeArrowheads="1"/>
          </p:cNvSpPr>
          <p:nvPr/>
        </p:nvSpPr>
        <p:spPr bwMode="auto">
          <a:xfrm>
            <a:off x="2504630" y="6460814"/>
            <a:ext cx="7276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4B</a:t>
            </a:r>
          </a:p>
        </p:txBody>
      </p:sp>
      <p:sp>
        <p:nvSpPr>
          <p:cNvPr id="26" name="Text Box 173"/>
          <p:cNvSpPr txBox="1">
            <a:spLocks noChangeArrowheads="1"/>
          </p:cNvSpPr>
          <p:nvPr/>
        </p:nvSpPr>
        <p:spPr bwMode="auto">
          <a:xfrm>
            <a:off x="4536835" y="6481862"/>
            <a:ext cx="6549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5B</a:t>
            </a:r>
          </a:p>
        </p:txBody>
      </p:sp>
      <p:sp>
        <p:nvSpPr>
          <p:cNvPr id="27" name="Text Box 174"/>
          <p:cNvSpPr txBox="1">
            <a:spLocks noChangeArrowheads="1"/>
          </p:cNvSpPr>
          <p:nvPr/>
        </p:nvSpPr>
        <p:spPr bwMode="auto">
          <a:xfrm>
            <a:off x="3572037" y="6472562"/>
            <a:ext cx="6549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5A</a:t>
            </a:r>
          </a:p>
        </p:txBody>
      </p:sp>
      <p:sp>
        <p:nvSpPr>
          <p:cNvPr id="28" name="Text Box 175"/>
          <p:cNvSpPr txBox="1">
            <a:spLocks noChangeArrowheads="1"/>
          </p:cNvSpPr>
          <p:nvPr/>
        </p:nvSpPr>
        <p:spPr bwMode="auto">
          <a:xfrm>
            <a:off x="6166722" y="6406222"/>
            <a:ext cx="1371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1" i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(</a:t>
            </a:r>
            <a:r>
              <a:rPr lang="en-US" altLang="en-US" sz="2000" b="1" i="1" dirty="0" err="1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Lớp</a:t>
            </a:r>
            <a:r>
              <a:rPr lang="en-US" altLang="en-US" sz="2000" b="1" i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9" name="Text Box 178"/>
          <p:cNvSpPr txBox="1">
            <a:spLocks noChangeArrowheads="1"/>
          </p:cNvSpPr>
          <p:nvPr/>
        </p:nvSpPr>
        <p:spPr bwMode="auto">
          <a:xfrm>
            <a:off x="4637265" y="2032404"/>
            <a:ext cx="5634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30" name="Rectangle 179"/>
          <p:cNvSpPr>
            <a:spLocks noChangeArrowheads="1"/>
          </p:cNvSpPr>
          <p:nvPr/>
        </p:nvSpPr>
        <p:spPr bwMode="auto">
          <a:xfrm>
            <a:off x="5632399" y="4115081"/>
            <a:ext cx="497574" cy="239202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180"/>
          <p:cNvSpPr txBox="1">
            <a:spLocks noChangeArrowheads="1"/>
          </p:cNvSpPr>
          <p:nvPr/>
        </p:nvSpPr>
        <p:spPr bwMode="auto">
          <a:xfrm>
            <a:off x="5589233" y="3680832"/>
            <a:ext cx="5821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23</a:t>
            </a:r>
          </a:p>
        </p:txBody>
      </p:sp>
      <p:sp>
        <p:nvSpPr>
          <p:cNvPr id="32" name="Text Box 181"/>
          <p:cNvSpPr txBox="1">
            <a:spLocks noChangeArrowheads="1"/>
          </p:cNvSpPr>
          <p:nvPr/>
        </p:nvSpPr>
        <p:spPr bwMode="auto">
          <a:xfrm>
            <a:off x="5473530" y="6460814"/>
            <a:ext cx="8914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5C</a:t>
            </a:r>
          </a:p>
        </p:txBody>
      </p:sp>
      <p:sp>
        <p:nvSpPr>
          <p:cNvPr id="35" name="Text Box 5">
            <a:extLst>
              <a:ext uri="{FF2B5EF4-FFF2-40B4-BE49-F238E27FC236}">
                <a16:creationId xmlns:a16="http://schemas.microsoft.com/office/drawing/2014/main" id="{785914D5-B725-1349-977A-734C53616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-1066800"/>
            <a:ext cx="520419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10CC82B-F761-49F7-A983-1EAE012BE311}"/>
              </a:ext>
            </a:extLst>
          </p:cNvPr>
          <p:cNvSpPr/>
          <p:nvPr/>
        </p:nvSpPr>
        <p:spPr>
          <a:xfrm>
            <a:off x="7363015" y="800935"/>
            <a:ext cx="4595753" cy="169313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5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Lớp 4A, 5B, 5C lần lượt trồng được bao nhiêu cây?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C9546ED-7E80-4E46-9D01-E00BF04E4CD3}"/>
              </a:ext>
            </a:extLst>
          </p:cNvPr>
          <p:cNvSpPr/>
          <p:nvPr/>
        </p:nvSpPr>
        <p:spPr>
          <a:xfrm>
            <a:off x="8641471" y="5756146"/>
            <a:ext cx="2020563" cy="5759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5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ĐÁP ÁN</a:t>
            </a:r>
            <a:endParaRPr lang="vi-VN" sz="3200">
              <a:solidFill>
                <a:schemeClr val="accent5">
                  <a:lumMod val="50000"/>
                </a:schemeClr>
              </a:solidFill>
              <a:latin typeface="#9Slide02 Noi dung dai" panose="02000000000000000000" pitchFamily="2" charset="0"/>
              <a:ea typeface="#9Slide02 Noi dung dai" panose="02000000000000000000" pitchFamily="2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C000B1C-CD59-4AD0-A44A-2545A600A15D}"/>
              </a:ext>
            </a:extLst>
          </p:cNvPr>
          <p:cNvSpPr/>
          <p:nvPr/>
        </p:nvSpPr>
        <p:spPr>
          <a:xfrm>
            <a:off x="7363015" y="2895840"/>
            <a:ext cx="4595753" cy="220849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5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35 , 40 , 23 </a:t>
            </a:r>
            <a:endParaRPr lang="vi-VN" sz="3200">
              <a:solidFill>
                <a:schemeClr val="accent5">
                  <a:lumMod val="50000"/>
                </a:schemeClr>
              </a:solidFill>
              <a:latin typeface="#9Slide02 Noi dung dai" panose="02000000000000000000" pitchFamily="2" charset="0"/>
              <a:ea typeface="#9Slide02 Noi dung dai" panose="02000000000000000000" pitchFamily="2" charset="0"/>
            </a:endParaRPr>
          </a:p>
        </p:txBody>
      </p:sp>
      <p:pic>
        <p:nvPicPr>
          <p:cNvPr id="40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E54BD55-42C3-44DD-B7EC-8560AB5B87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6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19471" y="60441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092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4">
            <a:extLst>
              <a:ext uri="{FF2B5EF4-FFF2-40B4-BE49-F238E27FC236}">
                <a16:creationId xmlns:a16="http://schemas.microsoft.com/office/drawing/2014/main" id="{1C3F893A-8C3C-492F-A909-C5257527D99B}"/>
              </a:ext>
            </a:extLst>
          </p:cNvPr>
          <p:cNvSpPr/>
          <p:nvPr/>
        </p:nvSpPr>
        <p:spPr>
          <a:xfrm>
            <a:off x="268800" y="758309"/>
            <a:ext cx="6894000" cy="6099691"/>
          </a:xfrm>
          <a:prstGeom prst="roundRect">
            <a:avLst>
              <a:gd name="adj" fmla="val 512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197423" y="383055"/>
            <a:ext cx="5073825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SỐ CÂY CỦA KHỐI LỚP BỐN VÀ KHỐI LỚP N</a:t>
            </a:r>
            <a:r>
              <a:rPr lang="en-US" sz="1600" dirty="0"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Ă</a:t>
            </a:r>
            <a:r>
              <a:rPr lang="en-US" sz="1600" b="1" dirty="0"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M ĐÃ TRỒNG.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73234" y="642983"/>
            <a:ext cx="1120133" cy="5985776"/>
            <a:chOff x="5094020" y="741770"/>
            <a:chExt cx="1172947" cy="6292463"/>
          </a:xfrm>
        </p:grpSpPr>
        <p:sp>
          <p:nvSpPr>
            <p:cNvPr id="4" name="Text Box 6"/>
            <p:cNvSpPr txBox="1">
              <a:spLocks noChangeArrowheads="1"/>
            </p:cNvSpPr>
            <p:nvPr/>
          </p:nvSpPr>
          <p:spPr bwMode="auto">
            <a:xfrm>
              <a:off x="5463847" y="6424551"/>
              <a:ext cx="5334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5464346" y="5961368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5358022" y="5458244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5375968" y="4918941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5351975" y="4391763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20</a:t>
              </a:r>
            </a:p>
          </p:txBody>
        </p: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5354313" y="3845935"/>
              <a:ext cx="8382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10" name="Text Box 12"/>
            <p:cNvSpPr txBox="1">
              <a:spLocks noChangeArrowheads="1"/>
            </p:cNvSpPr>
            <p:nvPr/>
          </p:nvSpPr>
          <p:spPr bwMode="auto">
            <a:xfrm>
              <a:off x="5370244" y="3318833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30</a:t>
              </a:r>
            </a:p>
          </p:txBody>
        </p:sp>
        <p:sp>
          <p:nvSpPr>
            <p:cNvPr id="11" name="Text Box 13"/>
            <p:cNvSpPr txBox="1">
              <a:spLocks noChangeArrowheads="1"/>
            </p:cNvSpPr>
            <p:nvPr/>
          </p:nvSpPr>
          <p:spPr bwMode="auto">
            <a:xfrm>
              <a:off x="5344752" y="2752291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35</a:t>
              </a:r>
            </a:p>
          </p:txBody>
        </p:sp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5352757" y="2252766"/>
              <a:ext cx="8382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40</a:t>
              </a:r>
            </a:p>
          </p:txBody>
        </p:sp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5352567" y="1679285"/>
              <a:ext cx="9144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45</a:t>
              </a:r>
            </a:p>
          </p:txBody>
        </p:sp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>
              <a:off x="5351975" y="1155826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50</a:t>
              </a:r>
            </a:p>
          </p:txBody>
        </p:sp>
        <p:sp>
          <p:nvSpPr>
            <p:cNvPr id="15" name="Text Box 17"/>
            <p:cNvSpPr txBox="1">
              <a:spLocks noChangeArrowheads="1"/>
            </p:cNvSpPr>
            <p:nvPr/>
          </p:nvSpPr>
          <p:spPr bwMode="auto">
            <a:xfrm>
              <a:off x="5094020" y="741770"/>
              <a:ext cx="1066801" cy="524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000" b="1" i="1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(</a:t>
              </a:r>
              <a:r>
                <a:rPr lang="en-US" altLang="en-US" sz="2000" b="1" i="1" dirty="0" err="1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Cây</a:t>
              </a:r>
              <a:r>
                <a:rPr lang="en-US" altLang="en-US" sz="2000" b="1" i="1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graphicFrame>
        <p:nvGraphicFramePr>
          <p:cNvPr id="16" name="Group 18"/>
          <p:cNvGraphicFramePr>
            <a:graphicFrameLocks noGrp="1"/>
          </p:cNvGraphicFramePr>
          <p:nvPr/>
        </p:nvGraphicFramePr>
        <p:xfrm>
          <a:off x="1120430" y="908294"/>
          <a:ext cx="5387201" cy="556870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501459">
                  <a:extLst>
                    <a:ext uri="{9D8B030D-6E8A-4147-A177-3AD203B41FA5}">
                      <a16:colId xmlns:a16="http://schemas.microsoft.com/office/drawing/2014/main" val="1477686259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762152871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668124227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1380761249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3435365857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861932375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1474058978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3464084896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4126828491"/>
                    </a:ext>
                  </a:extLst>
                </a:gridCol>
                <a:gridCol w="372611">
                  <a:extLst>
                    <a:ext uri="{9D8B030D-6E8A-4147-A177-3AD203B41FA5}">
                      <a16:colId xmlns:a16="http://schemas.microsoft.com/office/drawing/2014/main" val="2419130053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261860072"/>
                    </a:ext>
                  </a:extLst>
                </a:gridCol>
              </a:tblGrid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918531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7848214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2028380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357841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5227770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598492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184625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8630242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940396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624712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326034"/>
                  </a:ext>
                </a:extLst>
              </a:tr>
            </a:tbl>
          </a:graphicData>
        </a:graphic>
      </p:graphicFrame>
      <p:sp>
        <p:nvSpPr>
          <p:cNvPr id="17" name="Rectangle 164"/>
          <p:cNvSpPr>
            <a:spLocks noChangeArrowheads="1"/>
          </p:cNvSpPr>
          <p:nvPr/>
        </p:nvSpPr>
        <p:spPr bwMode="auto">
          <a:xfrm>
            <a:off x="2634120" y="3609879"/>
            <a:ext cx="509294" cy="284826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65"/>
          <p:cNvSpPr>
            <a:spLocks noChangeArrowheads="1"/>
          </p:cNvSpPr>
          <p:nvPr/>
        </p:nvSpPr>
        <p:spPr bwMode="auto">
          <a:xfrm>
            <a:off x="1626809" y="2941310"/>
            <a:ext cx="487271" cy="356310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6">
                  <a:lumMod val="75000"/>
                </a:schemeClr>
              </a:solidFill>
              <a:latin typeface="#9Slide02 Tieu de dai" panose="02000000000000000000" pitchFamily="2" charset="0"/>
              <a:ea typeface="#9Slide02 Tieu de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Rectangle 166"/>
          <p:cNvSpPr>
            <a:spLocks noChangeArrowheads="1"/>
          </p:cNvSpPr>
          <p:nvPr/>
        </p:nvSpPr>
        <p:spPr bwMode="auto">
          <a:xfrm>
            <a:off x="4609170" y="2414073"/>
            <a:ext cx="518273" cy="404407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67"/>
          <p:cNvSpPr>
            <a:spLocks noChangeArrowheads="1"/>
          </p:cNvSpPr>
          <p:nvPr/>
        </p:nvSpPr>
        <p:spPr bwMode="auto">
          <a:xfrm>
            <a:off x="3627207" y="1905000"/>
            <a:ext cx="494831" cy="457169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168"/>
          <p:cNvSpPr txBox="1">
            <a:spLocks noChangeArrowheads="1"/>
          </p:cNvSpPr>
          <p:nvPr/>
        </p:nvSpPr>
        <p:spPr bwMode="auto">
          <a:xfrm>
            <a:off x="1581244" y="2511923"/>
            <a:ext cx="7276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22" name="Text Box 169"/>
          <p:cNvSpPr txBox="1">
            <a:spLocks noChangeArrowheads="1"/>
          </p:cNvSpPr>
          <p:nvPr/>
        </p:nvSpPr>
        <p:spPr bwMode="auto">
          <a:xfrm>
            <a:off x="2604071" y="3138956"/>
            <a:ext cx="7276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23" name="Text Box 170"/>
          <p:cNvSpPr txBox="1">
            <a:spLocks noChangeArrowheads="1"/>
          </p:cNvSpPr>
          <p:nvPr/>
        </p:nvSpPr>
        <p:spPr bwMode="auto">
          <a:xfrm>
            <a:off x="3630053" y="1511348"/>
            <a:ext cx="5444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24" name="Text Box 171"/>
          <p:cNvSpPr txBox="1">
            <a:spLocks noChangeArrowheads="1"/>
          </p:cNvSpPr>
          <p:nvPr/>
        </p:nvSpPr>
        <p:spPr bwMode="auto">
          <a:xfrm>
            <a:off x="1258990" y="6437871"/>
            <a:ext cx="109153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4A</a:t>
            </a:r>
          </a:p>
        </p:txBody>
      </p:sp>
      <p:sp>
        <p:nvSpPr>
          <p:cNvPr id="25" name="Text Box 172"/>
          <p:cNvSpPr txBox="1">
            <a:spLocks noChangeArrowheads="1"/>
          </p:cNvSpPr>
          <p:nvPr/>
        </p:nvSpPr>
        <p:spPr bwMode="auto">
          <a:xfrm>
            <a:off x="2504630" y="6460814"/>
            <a:ext cx="7276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4B</a:t>
            </a:r>
          </a:p>
        </p:txBody>
      </p:sp>
      <p:sp>
        <p:nvSpPr>
          <p:cNvPr id="26" name="Text Box 173"/>
          <p:cNvSpPr txBox="1">
            <a:spLocks noChangeArrowheads="1"/>
          </p:cNvSpPr>
          <p:nvPr/>
        </p:nvSpPr>
        <p:spPr bwMode="auto">
          <a:xfrm>
            <a:off x="4536835" y="6481862"/>
            <a:ext cx="6549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5B</a:t>
            </a:r>
          </a:p>
        </p:txBody>
      </p:sp>
      <p:sp>
        <p:nvSpPr>
          <p:cNvPr id="27" name="Text Box 174"/>
          <p:cNvSpPr txBox="1">
            <a:spLocks noChangeArrowheads="1"/>
          </p:cNvSpPr>
          <p:nvPr/>
        </p:nvSpPr>
        <p:spPr bwMode="auto">
          <a:xfrm>
            <a:off x="3572037" y="6472562"/>
            <a:ext cx="6549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5A</a:t>
            </a:r>
          </a:p>
        </p:txBody>
      </p:sp>
      <p:sp>
        <p:nvSpPr>
          <p:cNvPr id="28" name="Text Box 175"/>
          <p:cNvSpPr txBox="1">
            <a:spLocks noChangeArrowheads="1"/>
          </p:cNvSpPr>
          <p:nvPr/>
        </p:nvSpPr>
        <p:spPr bwMode="auto">
          <a:xfrm>
            <a:off x="6166722" y="6406222"/>
            <a:ext cx="1371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1" i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(</a:t>
            </a:r>
            <a:r>
              <a:rPr lang="en-US" altLang="en-US" sz="2000" b="1" i="1" dirty="0" err="1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Lớp</a:t>
            </a:r>
            <a:r>
              <a:rPr lang="en-US" altLang="en-US" sz="2000" b="1" i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9" name="Text Box 178"/>
          <p:cNvSpPr txBox="1">
            <a:spLocks noChangeArrowheads="1"/>
          </p:cNvSpPr>
          <p:nvPr/>
        </p:nvSpPr>
        <p:spPr bwMode="auto">
          <a:xfrm>
            <a:off x="4637265" y="2032404"/>
            <a:ext cx="5634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30" name="Rectangle 179"/>
          <p:cNvSpPr>
            <a:spLocks noChangeArrowheads="1"/>
          </p:cNvSpPr>
          <p:nvPr/>
        </p:nvSpPr>
        <p:spPr bwMode="auto">
          <a:xfrm>
            <a:off x="5632399" y="4115081"/>
            <a:ext cx="497574" cy="239202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180"/>
          <p:cNvSpPr txBox="1">
            <a:spLocks noChangeArrowheads="1"/>
          </p:cNvSpPr>
          <p:nvPr/>
        </p:nvSpPr>
        <p:spPr bwMode="auto">
          <a:xfrm>
            <a:off x="5589233" y="3680832"/>
            <a:ext cx="5821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23</a:t>
            </a:r>
          </a:p>
        </p:txBody>
      </p:sp>
      <p:sp>
        <p:nvSpPr>
          <p:cNvPr id="32" name="Text Box 181"/>
          <p:cNvSpPr txBox="1">
            <a:spLocks noChangeArrowheads="1"/>
          </p:cNvSpPr>
          <p:nvPr/>
        </p:nvSpPr>
        <p:spPr bwMode="auto">
          <a:xfrm>
            <a:off x="5473530" y="6460814"/>
            <a:ext cx="8914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5C</a:t>
            </a:r>
          </a:p>
        </p:txBody>
      </p:sp>
      <p:sp>
        <p:nvSpPr>
          <p:cNvPr id="35" name="Text Box 5">
            <a:extLst>
              <a:ext uri="{FF2B5EF4-FFF2-40B4-BE49-F238E27FC236}">
                <a16:creationId xmlns:a16="http://schemas.microsoft.com/office/drawing/2014/main" id="{785914D5-B725-1349-977A-734C53616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-1066800"/>
            <a:ext cx="520419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10CC82B-F761-49F7-A983-1EAE012BE311}"/>
              </a:ext>
            </a:extLst>
          </p:cNvPr>
          <p:cNvSpPr/>
          <p:nvPr/>
        </p:nvSpPr>
        <p:spPr>
          <a:xfrm>
            <a:off x="7363015" y="800935"/>
            <a:ext cx="4595753" cy="129500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5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Lớp nào trồng được nhiều cây nhất?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C9546ED-7E80-4E46-9D01-E00BF04E4CD3}"/>
              </a:ext>
            </a:extLst>
          </p:cNvPr>
          <p:cNvSpPr/>
          <p:nvPr/>
        </p:nvSpPr>
        <p:spPr>
          <a:xfrm>
            <a:off x="8641471" y="5756146"/>
            <a:ext cx="2020563" cy="5759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5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ĐÁP ÁN</a:t>
            </a:r>
            <a:endParaRPr lang="vi-VN" sz="3200">
              <a:solidFill>
                <a:schemeClr val="accent5">
                  <a:lumMod val="50000"/>
                </a:schemeClr>
              </a:solidFill>
              <a:latin typeface="#9Slide02 Noi dung dai" panose="02000000000000000000" pitchFamily="2" charset="0"/>
              <a:ea typeface="#9Slide02 Noi dung dai" panose="02000000000000000000" pitchFamily="2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C000B1C-CD59-4AD0-A44A-2545A600A15D}"/>
              </a:ext>
            </a:extLst>
          </p:cNvPr>
          <p:cNvSpPr/>
          <p:nvPr/>
        </p:nvSpPr>
        <p:spPr>
          <a:xfrm>
            <a:off x="7363015" y="2895840"/>
            <a:ext cx="4595753" cy="220849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5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5A</a:t>
            </a:r>
          </a:p>
        </p:txBody>
      </p:sp>
      <p:pic>
        <p:nvPicPr>
          <p:cNvPr id="40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6A558830-A0F4-41F6-993A-36FD049EBD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6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19471" y="60441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884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4">
            <a:extLst>
              <a:ext uri="{FF2B5EF4-FFF2-40B4-BE49-F238E27FC236}">
                <a16:creationId xmlns:a16="http://schemas.microsoft.com/office/drawing/2014/main" id="{1C3F893A-8C3C-492F-A909-C5257527D99B}"/>
              </a:ext>
            </a:extLst>
          </p:cNvPr>
          <p:cNvSpPr/>
          <p:nvPr/>
        </p:nvSpPr>
        <p:spPr>
          <a:xfrm>
            <a:off x="268800" y="758309"/>
            <a:ext cx="6894000" cy="6099691"/>
          </a:xfrm>
          <a:prstGeom prst="roundRect">
            <a:avLst>
              <a:gd name="adj" fmla="val 512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197423" y="383055"/>
            <a:ext cx="5073825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SỐ CÂY CỦA KHỐI LỚP BỐN VÀ KHỐI LỚP N</a:t>
            </a:r>
            <a:r>
              <a:rPr lang="en-US" sz="1600" dirty="0"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Ă</a:t>
            </a:r>
            <a:r>
              <a:rPr lang="en-US" sz="1600" b="1" dirty="0"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M ĐÃ TRỒNG.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73234" y="642983"/>
            <a:ext cx="1120133" cy="5985776"/>
            <a:chOff x="5094020" y="741770"/>
            <a:chExt cx="1172947" cy="6292463"/>
          </a:xfrm>
        </p:grpSpPr>
        <p:sp>
          <p:nvSpPr>
            <p:cNvPr id="4" name="Text Box 6"/>
            <p:cNvSpPr txBox="1">
              <a:spLocks noChangeArrowheads="1"/>
            </p:cNvSpPr>
            <p:nvPr/>
          </p:nvSpPr>
          <p:spPr bwMode="auto">
            <a:xfrm>
              <a:off x="5463847" y="6424551"/>
              <a:ext cx="5334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5464346" y="5961368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5358022" y="5458244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5375968" y="4918941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5351975" y="4391763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20</a:t>
              </a:r>
            </a:p>
          </p:txBody>
        </p: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5354313" y="3845935"/>
              <a:ext cx="8382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10" name="Text Box 12"/>
            <p:cNvSpPr txBox="1">
              <a:spLocks noChangeArrowheads="1"/>
            </p:cNvSpPr>
            <p:nvPr/>
          </p:nvSpPr>
          <p:spPr bwMode="auto">
            <a:xfrm>
              <a:off x="5370244" y="3318833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30</a:t>
              </a:r>
            </a:p>
          </p:txBody>
        </p:sp>
        <p:sp>
          <p:nvSpPr>
            <p:cNvPr id="11" name="Text Box 13"/>
            <p:cNvSpPr txBox="1">
              <a:spLocks noChangeArrowheads="1"/>
            </p:cNvSpPr>
            <p:nvPr/>
          </p:nvSpPr>
          <p:spPr bwMode="auto">
            <a:xfrm>
              <a:off x="5344752" y="2752291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35</a:t>
              </a:r>
            </a:p>
          </p:txBody>
        </p:sp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5352757" y="2252766"/>
              <a:ext cx="8382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40</a:t>
              </a:r>
            </a:p>
          </p:txBody>
        </p:sp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5352567" y="1679285"/>
              <a:ext cx="9144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45</a:t>
              </a:r>
            </a:p>
          </p:txBody>
        </p:sp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>
              <a:off x="5351975" y="1155826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50</a:t>
              </a:r>
            </a:p>
          </p:txBody>
        </p:sp>
        <p:sp>
          <p:nvSpPr>
            <p:cNvPr id="15" name="Text Box 17"/>
            <p:cNvSpPr txBox="1">
              <a:spLocks noChangeArrowheads="1"/>
            </p:cNvSpPr>
            <p:nvPr/>
          </p:nvSpPr>
          <p:spPr bwMode="auto">
            <a:xfrm>
              <a:off x="5094020" y="741770"/>
              <a:ext cx="1066801" cy="524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000" b="1" i="1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(</a:t>
              </a:r>
              <a:r>
                <a:rPr lang="en-US" altLang="en-US" sz="2000" b="1" i="1" dirty="0" err="1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Cây</a:t>
              </a:r>
              <a:r>
                <a:rPr lang="en-US" altLang="en-US" sz="2000" b="1" i="1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graphicFrame>
        <p:nvGraphicFramePr>
          <p:cNvPr id="16" name="Group 18"/>
          <p:cNvGraphicFramePr>
            <a:graphicFrameLocks noGrp="1"/>
          </p:cNvGraphicFramePr>
          <p:nvPr/>
        </p:nvGraphicFramePr>
        <p:xfrm>
          <a:off x="1120430" y="908294"/>
          <a:ext cx="5387201" cy="556870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501459">
                  <a:extLst>
                    <a:ext uri="{9D8B030D-6E8A-4147-A177-3AD203B41FA5}">
                      <a16:colId xmlns:a16="http://schemas.microsoft.com/office/drawing/2014/main" val="1477686259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762152871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668124227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1380761249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3435365857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861932375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1474058978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3464084896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4126828491"/>
                    </a:ext>
                  </a:extLst>
                </a:gridCol>
                <a:gridCol w="372611">
                  <a:extLst>
                    <a:ext uri="{9D8B030D-6E8A-4147-A177-3AD203B41FA5}">
                      <a16:colId xmlns:a16="http://schemas.microsoft.com/office/drawing/2014/main" val="2419130053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261860072"/>
                    </a:ext>
                  </a:extLst>
                </a:gridCol>
              </a:tblGrid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918531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7848214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2028380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357841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5227770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598492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184625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8630242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940396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624712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326034"/>
                  </a:ext>
                </a:extLst>
              </a:tr>
            </a:tbl>
          </a:graphicData>
        </a:graphic>
      </p:graphicFrame>
      <p:sp>
        <p:nvSpPr>
          <p:cNvPr id="17" name="Rectangle 164"/>
          <p:cNvSpPr>
            <a:spLocks noChangeArrowheads="1"/>
          </p:cNvSpPr>
          <p:nvPr/>
        </p:nvSpPr>
        <p:spPr bwMode="auto">
          <a:xfrm>
            <a:off x="2634120" y="3609879"/>
            <a:ext cx="509294" cy="284826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65"/>
          <p:cNvSpPr>
            <a:spLocks noChangeArrowheads="1"/>
          </p:cNvSpPr>
          <p:nvPr/>
        </p:nvSpPr>
        <p:spPr bwMode="auto">
          <a:xfrm>
            <a:off x="1626809" y="2941310"/>
            <a:ext cx="487271" cy="356310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6">
                  <a:lumMod val="75000"/>
                </a:schemeClr>
              </a:solidFill>
              <a:latin typeface="#9Slide02 Tieu de dai" panose="02000000000000000000" pitchFamily="2" charset="0"/>
              <a:ea typeface="#9Slide02 Tieu de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Rectangle 166"/>
          <p:cNvSpPr>
            <a:spLocks noChangeArrowheads="1"/>
          </p:cNvSpPr>
          <p:nvPr/>
        </p:nvSpPr>
        <p:spPr bwMode="auto">
          <a:xfrm>
            <a:off x="4609170" y="2414073"/>
            <a:ext cx="518273" cy="404407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67"/>
          <p:cNvSpPr>
            <a:spLocks noChangeArrowheads="1"/>
          </p:cNvSpPr>
          <p:nvPr/>
        </p:nvSpPr>
        <p:spPr bwMode="auto">
          <a:xfrm>
            <a:off x="3627207" y="1905000"/>
            <a:ext cx="494831" cy="457169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168"/>
          <p:cNvSpPr txBox="1">
            <a:spLocks noChangeArrowheads="1"/>
          </p:cNvSpPr>
          <p:nvPr/>
        </p:nvSpPr>
        <p:spPr bwMode="auto">
          <a:xfrm>
            <a:off x="1581244" y="2511923"/>
            <a:ext cx="7276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22" name="Text Box 169"/>
          <p:cNvSpPr txBox="1">
            <a:spLocks noChangeArrowheads="1"/>
          </p:cNvSpPr>
          <p:nvPr/>
        </p:nvSpPr>
        <p:spPr bwMode="auto">
          <a:xfrm>
            <a:off x="2604071" y="3138956"/>
            <a:ext cx="7276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23" name="Text Box 170"/>
          <p:cNvSpPr txBox="1">
            <a:spLocks noChangeArrowheads="1"/>
          </p:cNvSpPr>
          <p:nvPr/>
        </p:nvSpPr>
        <p:spPr bwMode="auto">
          <a:xfrm>
            <a:off x="3630053" y="1511348"/>
            <a:ext cx="5444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24" name="Text Box 171"/>
          <p:cNvSpPr txBox="1">
            <a:spLocks noChangeArrowheads="1"/>
          </p:cNvSpPr>
          <p:nvPr/>
        </p:nvSpPr>
        <p:spPr bwMode="auto">
          <a:xfrm>
            <a:off x="1258990" y="6437871"/>
            <a:ext cx="109153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4A</a:t>
            </a:r>
          </a:p>
        </p:txBody>
      </p:sp>
      <p:sp>
        <p:nvSpPr>
          <p:cNvPr id="25" name="Text Box 172"/>
          <p:cNvSpPr txBox="1">
            <a:spLocks noChangeArrowheads="1"/>
          </p:cNvSpPr>
          <p:nvPr/>
        </p:nvSpPr>
        <p:spPr bwMode="auto">
          <a:xfrm>
            <a:off x="2504630" y="6460814"/>
            <a:ext cx="7276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4B</a:t>
            </a:r>
          </a:p>
        </p:txBody>
      </p:sp>
      <p:sp>
        <p:nvSpPr>
          <p:cNvPr id="26" name="Text Box 173"/>
          <p:cNvSpPr txBox="1">
            <a:spLocks noChangeArrowheads="1"/>
          </p:cNvSpPr>
          <p:nvPr/>
        </p:nvSpPr>
        <p:spPr bwMode="auto">
          <a:xfrm>
            <a:off x="4536835" y="6481862"/>
            <a:ext cx="6549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5B</a:t>
            </a:r>
          </a:p>
        </p:txBody>
      </p:sp>
      <p:sp>
        <p:nvSpPr>
          <p:cNvPr id="27" name="Text Box 174"/>
          <p:cNvSpPr txBox="1">
            <a:spLocks noChangeArrowheads="1"/>
          </p:cNvSpPr>
          <p:nvPr/>
        </p:nvSpPr>
        <p:spPr bwMode="auto">
          <a:xfrm>
            <a:off x="3572037" y="6472562"/>
            <a:ext cx="6549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5A</a:t>
            </a:r>
          </a:p>
        </p:txBody>
      </p:sp>
      <p:sp>
        <p:nvSpPr>
          <p:cNvPr id="28" name="Text Box 175"/>
          <p:cNvSpPr txBox="1">
            <a:spLocks noChangeArrowheads="1"/>
          </p:cNvSpPr>
          <p:nvPr/>
        </p:nvSpPr>
        <p:spPr bwMode="auto">
          <a:xfrm>
            <a:off x="6166722" y="6406222"/>
            <a:ext cx="1371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1" i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(</a:t>
            </a:r>
            <a:r>
              <a:rPr lang="en-US" altLang="en-US" sz="2000" b="1" i="1" dirty="0" err="1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Lớp</a:t>
            </a:r>
            <a:r>
              <a:rPr lang="en-US" altLang="en-US" sz="2000" b="1" i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9" name="Text Box 178"/>
          <p:cNvSpPr txBox="1">
            <a:spLocks noChangeArrowheads="1"/>
          </p:cNvSpPr>
          <p:nvPr/>
        </p:nvSpPr>
        <p:spPr bwMode="auto">
          <a:xfrm>
            <a:off x="4637265" y="2032404"/>
            <a:ext cx="5634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30" name="Rectangle 179"/>
          <p:cNvSpPr>
            <a:spLocks noChangeArrowheads="1"/>
          </p:cNvSpPr>
          <p:nvPr/>
        </p:nvSpPr>
        <p:spPr bwMode="auto">
          <a:xfrm>
            <a:off x="5632399" y="4115081"/>
            <a:ext cx="497574" cy="239202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180"/>
          <p:cNvSpPr txBox="1">
            <a:spLocks noChangeArrowheads="1"/>
          </p:cNvSpPr>
          <p:nvPr/>
        </p:nvSpPr>
        <p:spPr bwMode="auto">
          <a:xfrm>
            <a:off x="5589233" y="3680832"/>
            <a:ext cx="5821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23</a:t>
            </a:r>
          </a:p>
        </p:txBody>
      </p:sp>
      <p:sp>
        <p:nvSpPr>
          <p:cNvPr id="32" name="Text Box 181"/>
          <p:cNvSpPr txBox="1">
            <a:spLocks noChangeArrowheads="1"/>
          </p:cNvSpPr>
          <p:nvPr/>
        </p:nvSpPr>
        <p:spPr bwMode="auto">
          <a:xfrm>
            <a:off x="5473530" y="6460814"/>
            <a:ext cx="8914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5C</a:t>
            </a:r>
          </a:p>
        </p:txBody>
      </p:sp>
      <p:sp>
        <p:nvSpPr>
          <p:cNvPr id="35" name="Text Box 5">
            <a:extLst>
              <a:ext uri="{FF2B5EF4-FFF2-40B4-BE49-F238E27FC236}">
                <a16:creationId xmlns:a16="http://schemas.microsoft.com/office/drawing/2014/main" id="{785914D5-B725-1349-977A-734C53616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-1066800"/>
            <a:ext cx="520419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10CC82B-F761-49F7-A983-1EAE012BE311}"/>
              </a:ext>
            </a:extLst>
          </p:cNvPr>
          <p:cNvSpPr/>
          <p:nvPr/>
        </p:nvSpPr>
        <p:spPr>
          <a:xfrm>
            <a:off x="7363015" y="800935"/>
            <a:ext cx="4595753" cy="129500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5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Lớp nào trồng được ít cây nhất?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C9546ED-7E80-4E46-9D01-E00BF04E4CD3}"/>
              </a:ext>
            </a:extLst>
          </p:cNvPr>
          <p:cNvSpPr/>
          <p:nvPr/>
        </p:nvSpPr>
        <p:spPr>
          <a:xfrm>
            <a:off x="8641471" y="5756146"/>
            <a:ext cx="2020563" cy="5759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5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ĐÁP ÁN</a:t>
            </a:r>
            <a:endParaRPr lang="vi-VN" sz="3200">
              <a:solidFill>
                <a:schemeClr val="accent5">
                  <a:lumMod val="50000"/>
                </a:schemeClr>
              </a:solidFill>
              <a:latin typeface="#9Slide02 Noi dung dai" panose="02000000000000000000" pitchFamily="2" charset="0"/>
              <a:ea typeface="#9Slide02 Noi dung dai" panose="02000000000000000000" pitchFamily="2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C000B1C-CD59-4AD0-A44A-2545A600A15D}"/>
              </a:ext>
            </a:extLst>
          </p:cNvPr>
          <p:cNvSpPr/>
          <p:nvPr/>
        </p:nvSpPr>
        <p:spPr>
          <a:xfrm>
            <a:off x="7363015" y="2895840"/>
            <a:ext cx="4595753" cy="220849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5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5C</a:t>
            </a:r>
            <a:endParaRPr lang="vi-VN" sz="3200">
              <a:solidFill>
                <a:schemeClr val="accent5">
                  <a:lumMod val="50000"/>
                </a:schemeClr>
              </a:solidFill>
              <a:latin typeface="#9Slide02 Noi dung dai" panose="02000000000000000000" pitchFamily="2" charset="0"/>
              <a:ea typeface="#9Slide02 Noi dung dai" panose="02000000000000000000" pitchFamily="2" charset="0"/>
            </a:endParaRPr>
          </a:p>
        </p:txBody>
      </p:sp>
      <p:pic>
        <p:nvPicPr>
          <p:cNvPr id="40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DDF10269-D377-4B46-8EDA-61EA8369F1C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6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19471" y="60441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00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4">
            <a:extLst>
              <a:ext uri="{FF2B5EF4-FFF2-40B4-BE49-F238E27FC236}">
                <a16:creationId xmlns:a16="http://schemas.microsoft.com/office/drawing/2014/main" id="{1C3F893A-8C3C-492F-A909-C5257527D99B}"/>
              </a:ext>
            </a:extLst>
          </p:cNvPr>
          <p:cNvSpPr/>
          <p:nvPr/>
        </p:nvSpPr>
        <p:spPr>
          <a:xfrm>
            <a:off x="268800" y="758309"/>
            <a:ext cx="6894000" cy="6099691"/>
          </a:xfrm>
          <a:prstGeom prst="roundRect">
            <a:avLst>
              <a:gd name="adj" fmla="val 512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197423" y="383055"/>
            <a:ext cx="5073825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SỐ CÂY CỦA KHỐI LỚP BỐN VÀ KHỐI LỚP N</a:t>
            </a:r>
            <a:r>
              <a:rPr lang="en-US" sz="1600" dirty="0"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Ă</a:t>
            </a:r>
            <a:r>
              <a:rPr lang="en-US" sz="1600" b="1" dirty="0"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M ĐÃ TRỒNG.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73234" y="642983"/>
            <a:ext cx="1120133" cy="5985776"/>
            <a:chOff x="5094020" y="741770"/>
            <a:chExt cx="1172947" cy="6292463"/>
          </a:xfrm>
        </p:grpSpPr>
        <p:sp>
          <p:nvSpPr>
            <p:cNvPr id="4" name="Text Box 6"/>
            <p:cNvSpPr txBox="1">
              <a:spLocks noChangeArrowheads="1"/>
            </p:cNvSpPr>
            <p:nvPr/>
          </p:nvSpPr>
          <p:spPr bwMode="auto">
            <a:xfrm>
              <a:off x="5463847" y="6424551"/>
              <a:ext cx="5334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5464346" y="5961368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5358022" y="5458244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5375968" y="4918941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5351975" y="4391763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20</a:t>
              </a:r>
            </a:p>
          </p:txBody>
        </p: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5354313" y="3845935"/>
              <a:ext cx="8382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10" name="Text Box 12"/>
            <p:cNvSpPr txBox="1">
              <a:spLocks noChangeArrowheads="1"/>
            </p:cNvSpPr>
            <p:nvPr/>
          </p:nvSpPr>
          <p:spPr bwMode="auto">
            <a:xfrm>
              <a:off x="5370244" y="3318833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30</a:t>
              </a:r>
            </a:p>
          </p:txBody>
        </p:sp>
        <p:sp>
          <p:nvSpPr>
            <p:cNvPr id="11" name="Text Box 13"/>
            <p:cNvSpPr txBox="1">
              <a:spLocks noChangeArrowheads="1"/>
            </p:cNvSpPr>
            <p:nvPr/>
          </p:nvSpPr>
          <p:spPr bwMode="auto">
            <a:xfrm>
              <a:off x="5344752" y="2752291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35</a:t>
              </a:r>
            </a:p>
          </p:txBody>
        </p:sp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5352757" y="2252766"/>
              <a:ext cx="8382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40</a:t>
              </a:r>
            </a:p>
          </p:txBody>
        </p:sp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5352567" y="1679285"/>
              <a:ext cx="9144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45</a:t>
              </a:r>
            </a:p>
          </p:txBody>
        </p:sp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>
              <a:off x="5351975" y="1155826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50</a:t>
              </a:r>
            </a:p>
          </p:txBody>
        </p:sp>
        <p:sp>
          <p:nvSpPr>
            <p:cNvPr id="15" name="Text Box 17"/>
            <p:cNvSpPr txBox="1">
              <a:spLocks noChangeArrowheads="1"/>
            </p:cNvSpPr>
            <p:nvPr/>
          </p:nvSpPr>
          <p:spPr bwMode="auto">
            <a:xfrm>
              <a:off x="5094020" y="741770"/>
              <a:ext cx="1066801" cy="524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000" b="1" i="1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(</a:t>
              </a:r>
              <a:r>
                <a:rPr lang="en-US" altLang="en-US" sz="2000" b="1" i="1" dirty="0" err="1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Cây</a:t>
              </a:r>
              <a:r>
                <a:rPr lang="en-US" altLang="en-US" sz="2000" b="1" i="1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graphicFrame>
        <p:nvGraphicFramePr>
          <p:cNvPr id="16" name="Group 18"/>
          <p:cNvGraphicFramePr>
            <a:graphicFrameLocks noGrp="1"/>
          </p:cNvGraphicFramePr>
          <p:nvPr/>
        </p:nvGraphicFramePr>
        <p:xfrm>
          <a:off x="1120430" y="908294"/>
          <a:ext cx="5387201" cy="556870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501459">
                  <a:extLst>
                    <a:ext uri="{9D8B030D-6E8A-4147-A177-3AD203B41FA5}">
                      <a16:colId xmlns:a16="http://schemas.microsoft.com/office/drawing/2014/main" val="1477686259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762152871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668124227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1380761249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3435365857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861932375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1474058978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3464084896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4126828491"/>
                    </a:ext>
                  </a:extLst>
                </a:gridCol>
                <a:gridCol w="372611">
                  <a:extLst>
                    <a:ext uri="{9D8B030D-6E8A-4147-A177-3AD203B41FA5}">
                      <a16:colId xmlns:a16="http://schemas.microsoft.com/office/drawing/2014/main" val="2419130053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261860072"/>
                    </a:ext>
                  </a:extLst>
                </a:gridCol>
              </a:tblGrid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918531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7848214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2028380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357841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5227770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598492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184625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8630242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940396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624712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326034"/>
                  </a:ext>
                </a:extLst>
              </a:tr>
            </a:tbl>
          </a:graphicData>
        </a:graphic>
      </p:graphicFrame>
      <p:sp>
        <p:nvSpPr>
          <p:cNvPr id="17" name="Rectangle 164"/>
          <p:cNvSpPr>
            <a:spLocks noChangeArrowheads="1"/>
          </p:cNvSpPr>
          <p:nvPr/>
        </p:nvSpPr>
        <p:spPr bwMode="auto">
          <a:xfrm>
            <a:off x="2634120" y="3609879"/>
            <a:ext cx="509294" cy="284826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65"/>
          <p:cNvSpPr>
            <a:spLocks noChangeArrowheads="1"/>
          </p:cNvSpPr>
          <p:nvPr/>
        </p:nvSpPr>
        <p:spPr bwMode="auto">
          <a:xfrm>
            <a:off x="1626809" y="2941310"/>
            <a:ext cx="487271" cy="356310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6">
                  <a:lumMod val="75000"/>
                </a:schemeClr>
              </a:solidFill>
              <a:latin typeface="#9Slide02 Tieu de dai" panose="02000000000000000000" pitchFamily="2" charset="0"/>
              <a:ea typeface="#9Slide02 Tieu de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Rectangle 166"/>
          <p:cNvSpPr>
            <a:spLocks noChangeArrowheads="1"/>
          </p:cNvSpPr>
          <p:nvPr/>
        </p:nvSpPr>
        <p:spPr bwMode="auto">
          <a:xfrm>
            <a:off x="4609170" y="2414073"/>
            <a:ext cx="518273" cy="404407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67"/>
          <p:cNvSpPr>
            <a:spLocks noChangeArrowheads="1"/>
          </p:cNvSpPr>
          <p:nvPr/>
        </p:nvSpPr>
        <p:spPr bwMode="auto">
          <a:xfrm>
            <a:off x="3627207" y="1905000"/>
            <a:ext cx="494831" cy="457169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168"/>
          <p:cNvSpPr txBox="1">
            <a:spLocks noChangeArrowheads="1"/>
          </p:cNvSpPr>
          <p:nvPr/>
        </p:nvSpPr>
        <p:spPr bwMode="auto">
          <a:xfrm>
            <a:off x="1581244" y="2511923"/>
            <a:ext cx="7276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22" name="Text Box 169"/>
          <p:cNvSpPr txBox="1">
            <a:spLocks noChangeArrowheads="1"/>
          </p:cNvSpPr>
          <p:nvPr/>
        </p:nvSpPr>
        <p:spPr bwMode="auto">
          <a:xfrm>
            <a:off x="2604071" y="3138956"/>
            <a:ext cx="7276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23" name="Text Box 170"/>
          <p:cNvSpPr txBox="1">
            <a:spLocks noChangeArrowheads="1"/>
          </p:cNvSpPr>
          <p:nvPr/>
        </p:nvSpPr>
        <p:spPr bwMode="auto">
          <a:xfrm>
            <a:off x="3630053" y="1511348"/>
            <a:ext cx="5444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24" name="Text Box 171"/>
          <p:cNvSpPr txBox="1">
            <a:spLocks noChangeArrowheads="1"/>
          </p:cNvSpPr>
          <p:nvPr/>
        </p:nvSpPr>
        <p:spPr bwMode="auto">
          <a:xfrm>
            <a:off x="1258990" y="6437871"/>
            <a:ext cx="109153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4A</a:t>
            </a:r>
          </a:p>
        </p:txBody>
      </p:sp>
      <p:sp>
        <p:nvSpPr>
          <p:cNvPr id="25" name="Text Box 172"/>
          <p:cNvSpPr txBox="1">
            <a:spLocks noChangeArrowheads="1"/>
          </p:cNvSpPr>
          <p:nvPr/>
        </p:nvSpPr>
        <p:spPr bwMode="auto">
          <a:xfrm>
            <a:off x="2504630" y="6460814"/>
            <a:ext cx="7276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4B</a:t>
            </a:r>
          </a:p>
        </p:txBody>
      </p:sp>
      <p:sp>
        <p:nvSpPr>
          <p:cNvPr id="26" name="Text Box 173"/>
          <p:cNvSpPr txBox="1">
            <a:spLocks noChangeArrowheads="1"/>
          </p:cNvSpPr>
          <p:nvPr/>
        </p:nvSpPr>
        <p:spPr bwMode="auto">
          <a:xfrm>
            <a:off x="4536835" y="6481862"/>
            <a:ext cx="6549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5B</a:t>
            </a:r>
          </a:p>
        </p:txBody>
      </p:sp>
      <p:sp>
        <p:nvSpPr>
          <p:cNvPr id="27" name="Text Box 174"/>
          <p:cNvSpPr txBox="1">
            <a:spLocks noChangeArrowheads="1"/>
          </p:cNvSpPr>
          <p:nvPr/>
        </p:nvSpPr>
        <p:spPr bwMode="auto">
          <a:xfrm>
            <a:off x="3572037" y="6472562"/>
            <a:ext cx="6549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5A</a:t>
            </a:r>
          </a:p>
        </p:txBody>
      </p:sp>
      <p:sp>
        <p:nvSpPr>
          <p:cNvPr id="28" name="Text Box 175"/>
          <p:cNvSpPr txBox="1">
            <a:spLocks noChangeArrowheads="1"/>
          </p:cNvSpPr>
          <p:nvPr/>
        </p:nvSpPr>
        <p:spPr bwMode="auto">
          <a:xfrm>
            <a:off x="6166722" y="6406222"/>
            <a:ext cx="1371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1" i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(</a:t>
            </a:r>
            <a:r>
              <a:rPr lang="en-US" altLang="en-US" sz="2000" b="1" i="1" dirty="0" err="1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Lớp</a:t>
            </a:r>
            <a:r>
              <a:rPr lang="en-US" altLang="en-US" sz="2000" b="1" i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9" name="Text Box 178"/>
          <p:cNvSpPr txBox="1">
            <a:spLocks noChangeArrowheads="1"/>
          </p:cNvSpPr>
          <p:nvPr/>
        </p:nvSpPr>
        <p:spPr bwMode="auto">
          <a:xfrm>
            <a:off x="4637265" y="2032404"/>
            <a:ext cx="5634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30" name="Rectangle 179"/>
          <p:cNvSpPr>
            <a:spLocks noChangeArrowheads="1"/>
          </p:cNvSpPr>
          <p:nvPr/>
        </p:nvSpPr>
        <p:spPr bwMode="auto">
          <a:xfrm>
            <a:off x="5632399" y="4115081"/>
            <a:ext cx="497574" cy="239202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180"/>
          <p:cNvSpPr txBox="1">
            <a:spLocks noChangeArrowheads="1"/>
          </p:cNvSpPr>
          <p:nvPr/>
        </p:nvSpPr>
        <p:spPr bwMode="auto">
          <a:xfrm>
            <a:off x="5589233" y="3680832"/>
            <a:ext cx="5821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23</a:t>
            </a:r>
          </a:p>
        </p:txBody>
      </p:sp>
      <p:sp>
        <p:nvSpPr>
          <p:cNvPr id="32" name="Text Box 181"/>
          <p:cNvSpPr txBox="1">
            <a:spLocks noChangeArrowheads="1"/>
          </p:cNvSpPr>
          <p:nvPr/>
        </p:nvSpPr>
        <p:spPr bwMode="auto">
          <a:xfrm>
            <a:off x="5473530" y="6460814"/>
            <a:ext cx="8914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5C</a:t>
            </a:r>
          </a:p>
        </p:txBody>
      </p:sp>
      <p:sp>
        <p:nvSpPr>
          <p:cNvPr id="35" name="Text Box 5">
            <a:extLst>
              <a:ext uri="{FF2B5EF4-FFF2-40B4-BE49-F238E27FC236}">
                <a16:creationId xmlns:a16="http://schemas.microsoft.com/office/drawing/2014/main" id="{785914D5-B725-1349-977A-734C53616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-1066800"/>
            <a:ext cx="520419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10CC82B-F761-49F7-A983-1EAE012BE311}"/>
              </a:ext>
            </a:extLst>
          </p:cNvPr>
          <p:cNvSpPr/>
          <p:nvPr/>
        </p:nvSpPr>
        <p:spPr>
          <a:xfrm>
            <a:off x="7363015" y="800935"/>
            <a:ext cx="4595753" cy="171098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5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Khối lớp Năm có mấy lớp tham gia trồng cây, là những lớp nào?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C9546ED-7E80-4E46-9D01-E00BF04E4CD3}"/>
              </a:ext>
            </a:extLst>
          </p:cNvPr>
          <p:cNvSpPr/>
          <p:nvPr/>
        </p:nvSpPr>
        <p:spPr>
          <a:xfrm>
            <a:off x="8641471" y="5756146"/>
            <a:ext cx="2020563" cy="5759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5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ĐÁP ÁN</a:t>
            </a:r>
            <a:endParaRPr lang="vi-VN" sz="3200">
              <a:solidFill>
                <a:schemeClr val="accent5">
                  <a:lumMod val="50000"/>
                </a:schemeClr>
              </a:solidFill>
              <a:latin typeface="#9Slide02 Noi dung dai" panose="02000000000000000000" pitchFamily="2" charset="0"/>
              <a:ea typeface="#9Slide02 Noi dung dai" panose="02000000000000000000" pitchFamily="2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C000B1C-CD59-4AD0-A44A-2545A600A15D}"/>
              </a:ext>
            </a:extLst>
          </p:cNvPr>
          <p:cNvSpPr/>
          <p:nvPr/>
        </p:nvSpPr>
        <p:spPr>
          <a:xfrm>
            <a:off x="7363015" y="2895840"/>
            <a:ext cx="4595753" cy="220849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5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3 LỚP.</a:t>
            </a:r>
          </a:p>
          <a:p>
            <a:pPr algn="ctr"/>
            <a:r>
              <a:rPr lang="en-US" sz="3200">
                <a:solidFill>
                  <a:schemeClr val="accent5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5A, 5B, 5C</a:t>
            </a:r>
            <a:endParaRPr lang="vi-VN" sz="3200">
              <a:solidFill>
                <a:schemeClr val="accent5">
                  <a:lumMod val="50000"/>
                </a:schemeClr>
              </a:solidFill>
              <a:latin typeface="#9Slide02 Noi dung dai" panose="02000000000000000000" pitchFamily="2" charset="0"/>
              <a:ea typeface="#9Slide02 Noi dung dai" panose="02000000000000000000" pitchFamily="2" charset="0"/>
            </a:endParaRPr>
          </a:p>
        </p:txBody>
      </p:sp>
      <p:pic>
        <p:nvPicPr>
          <p:cNvPr id="40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A707E5D8-168C-41EA-B273-675F5573E5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6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19471" y="60441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633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4">
            <a:extLst>
              <a:ext uri="{FF2B5EF4-FFF2-40B4-BE49-F238E27FC236}">
                <a16:creationId xmlns:a16="http://schemas.microsoft.com/office/drawing/2014/main" id="{1C3F893A-8C3C-492F-A909-C5257527D99B}"/>
              </a:ext>
            </a:extLst>
          </p:cNvPr>
          <p:cNvSpPr/>
          <p:nvPr/>
        </p:nvSpPr>
        <p:spPr>
          <a:xfrm>
            <a:off x="268800" y="758309"/>
            <a:ext cx="6894000" cy="6099691"/>
          </a:xfrm>
          <a:prstGeom prst="roundRect">
            <a:avLst>
              <a:gd name="adj" fmla="val 512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197423" y="383055"/>
            <a:ext cx="5073825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SỐ CÂY CỦA KHỐI LỚP BỐN VÀ KHỐI LỚP N</a:t>
            </a:r>
            <a:r>
              <a:rPr lang="en-US" sz="1600" dirty="0"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Ă</a:t>
            </a:r>
            <a:r>
              <a:rPr lang="en-US" sz="1600" b="1" dirty="0"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M ĐÃ TRỒNG.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73234" y="642983"/>
            <a:ext cx="1120133" cy="5985776"/>
            <a:chOff x="5094020" y="741770"/>
            <a:chExt cx="1172947" cy="6292463"/>
          </a:xfrm>
        </p:grpSpPr>
        <p:sp>
          <p:nvSpPr>
            <p:cNvPr id="4" name="Text Box 6"/>
            <p:cNvSpPr txBox="1">
              <a:spLocks noChangeArrowheads="1"/>
            </p:cNvSpPr>
            <p:nvPr/>
          </p:nvSpPr>
          <p:spPr bwMode="auto">
            <a:xfrm>
              <a:off x="5463847" y="6424551"/>
              <a:ext cx="5334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5464346" y="5961368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5358022" y="5458244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5375968" y="4918941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5351975" y="4391763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20</a:t>
              </a:r>
            </a:p>
          </p:txBody>
        </p: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5354313" y="3845935"/>
              <a:ext cx="8382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10" name="Text Box 12"/>
            <p:cNvSpPr txBox="1">
              <a:spLocks noChangeArrowheads="1"/>
            </p:cNvSpPr>
            <p:nvPr/>
          </p:nvSpPr>
          <p:spPr bwMode="auto">
            <a:xfrm>
              <a:off x="5370244" y="3318833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30</a:t>
              </a:r>
            </a:p>
          </p:txBody>
        </p:sp>
        <p:sp>
          <p:nvSpPr>
            <p:cNvPr id="11" name="Text Box 13"/>
            <p:cNvSpPr txBox="1">
              <a:spLocks noChangeArrowheads="1"/>
            </p:cNvSpPr>
            <p:nvPr/>
          </p:nvSpPr>
          <p:spPr bwMode="auto">
            <a:xfrm>
              <a:off x="5344752" y="2752291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35</a:t>
              </a:r>
            </a:p>
          </p:txBody>
        </p:sp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5352757" y="2252766"/>
              <a:ext cx="8382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40</a:t>
              </a:r>
            </a:p>
          </p:txBody>
        </p:sp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5352567" y="1679285"/>
              <a:ext cx="9144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45</a:t>
              </a:r>
            </a:p>
          </p:txBody>
        </p:sp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>
              <a:off x="5351975" y="1155826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50</a:t>
              </a:r>
            </a:p>
          </p:txBody>
        </p:sp>
        <p:sp>
          <p:nvSpPr>
            <p:cNvPr id="15" name="Text Box 17"/>
            <p:cNvSpPr txBox="1">
              <a:spLocks noChangeArrowheads="1"/>
            </p:cNvSpPr>
            <p:nvPr/>
          </p:nvSpPr>
          <p:spPr bwMode="auto">
            <a:xfrm>
              <a:off x="5094020" y="741770"/>
              <a:ext cx="1066801" cy="524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000" b="1" i="1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(</a:t>
              </a:r>
              <a:r>
                <a:rPr lang="en-US" altLang="en-US" sz="2000" b="1" i="1" dirty="0" err="1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Cây</a:t>
              </a:r>
              <a:r>
                <a:rPr lang="en-US" altLang="en-US" sz="2000" b="1" i="1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graphicFrame>
        <p:nvGraphicFramePr>
          <p:cNvPr id="16" name="Group 18"/>
          <p:cNvGraphicFramePr>
            <a:graphicFrameLocks noGrp="1"/>
          </p:cNvGraphicFramePr>
          <p:nvPr/>
        </p:nvGraphicFramePr>
        <p:xfrm>
          <a:off x="1120430" y="908294"/>
          <a:ext cx="5387201" cy="556870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501459">
                  <a:extLst>
                    <a:ext uri="{9D8B030D-6E8A-4147-A177-3AD203B41FA5}">
                      <a16:colId xmlns:a16="http://schemas.microsoft.com/office/drawing/2014/main" val="1477686259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762152871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668124227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1380761249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3435365857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861932375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1474058978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3464084896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4126828491"/>
                    </a:ext>
                  </a:extLst>
                </a:gridCol>
                <a:gridCol w="372611">
                  <a:extLst>
                    <a:ext uri="{9D8B030D-6E8A-4147-A177-3AD203B41FA5}">
                      <a16:colId xmlns:a16="http://schemas.microsoft.com/office/drawing/2014/main" val="2419130053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261860072"/>
                    </a:ext>
                  </a:extLst>
                </a:gridCol>
              </a:tblGrid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918531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7848214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2028380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357841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5227770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598492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184625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8630242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940396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624712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326034"/>
                  </a:ext>
                </a:extLst>
              </a:tr>
            </a:tbl>
          </a:graphicData>
        </a:graphic>
      </p:graphicFrame>
      <p:sp>
        <p:nvSpPr>
          <p:cNvPr id="17" name="Rectangle 164"/>
          <p:cNvSpPr>
            <a:spLocks noChangeArrowheads="1"/>
          </p:cNvSpPr>
          <p:nvPr/>
        </p:nvSpPr>
        <p:spPr bwMode="auto">
          <a:xfrm>
            <a:off x="2634120" y="3609879"/>
            <a:ext cx="509294" cy="284826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65"/>
          <p:cNvSpPr>
            <a:spLocks noChangeArrowheads="1"/>
          </p:cNvSpPr>
          <p:nvPr/>
        </p:nvSpPr>
        <p:spPr bwMode="auto">
          <a:xfrm>
            <a:off x="1626809" y="2941310"/>
            <a:ext cx="487271" cy="356310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6">
                  <a:lumMod val="75000"/>
                </a:schemeClr>
              </a:solidFill>
              <a:latin typeface="#9Slide02 Tieu de dai" panose="02000000000000000000" pitchFamily="2" charset="0"/>
              <a:ea typeface="#9Slide02 Tieu de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Rectangle 166"/>
          <p:cNvSpPr>
            <a:spLocks noChangeArrowheads="1"/>
          </p:cNvSpPr>
          <p:nvPr/>
        </p:nvSpPr>
        <p:spPr bwMode="auto">
          <a:xfrm>
            <a:off x="4609170" y="2414073"/>
            <a:ext cx="518273" cy="404407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67"/>
          <p:cNvSpPr>
            <a:spLocks noChangeArrowheads="1"/>
          </p:cNvSpPr>
          <p:nvPr/>
        </p:nvSpPr>
        <p:spPr bwMode="auto">
          <a:xfrm>
            <a:off x="3627207" y="1905000"/>
            <a:ext cx="494831" cy="457169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168"/>
          <p:cNvSpPr txBox="1">
            <a:spLocks noChangeArrowheads="1"/>
          </p:cNvSpPr>
          <p:nvPr/>
        </p:nvSpPr>
        <p:spPr bwMode="auto">
          <a:xfrm>
            <a:off x="1581244" y="2511923"/>
            <a:ext cx="7276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22" name="Text Box 169"/>
          <p:cNvSpPr txBox="1">
            <a:spLocks noChangeArrowheads="1"/>
          </p:cNvSpPr>
          <p:nvPr/>
        </p:nvSpPr>
        <p:spPr bwMode="auto">
          <a:xfrm>
            <a:off x="2604071" y="3138956"/>
            <a:ext cx="7276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23" name="Text Box 170"/>
          <p:cNvSpPr txBox="1">
            <a:spLocks noChangeArrowheads="1"/>
          </p:cNvSpPr>
          <p:nvPr/>
        </p:nvSpPr>
        <p:spPr bwMode="auto">
          <a:xfrm>
            <a:off x="3630053" y="1511348"/>
            <a:ext cx="5444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24" name="Text Box 171"/>
          <p:cNvSpPr txBox="1">
            <a:spLocks noChangeArrowheads="1"/>
          </p:cNvSpPr>
          <p:nvPr/>
        </p:nvSpPr>
        <p:spPr bwMode="auto">
          <a:xfrm>
            <a:off x="1258990" y="6437871"/>
            <a:ext cx="109153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4A</a:t>
            </a:r>
          </a:p>
        </p:txBody>
      </p:sp>
      <p:sp>
        <p:nvSpPr>
          <p:cNvPr id="25" name="Text Box 172"/>
          <p:cNvSpPr txBox="1">
            <a:spLocks noChangeArrowheads="1"/>
          </p:cNvSpPr>
          <p:nvPr/>
        </p:nvSpPr>
        <p:spPr bwMode="auto">
          <a:xfrm>
            <a:off x="2504630" y="6460814"/>
            <a:ext cx="7276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4B</a:t>
            </a:r>
          </a:p>
        </p:txBody>
      </p:sp>
      <p:sp>
        <p:nvSpPr>
          <p:cNvPr id="26" name="Text Box 173"/>
          <p:cNvSpPr txBox="1">
            <a:spLocks noChangeArrowheads="1"/>
          </p:cNvSpPr>
          <p:nvPr/>
        </p:nvSpPr>
        <p:spPr bwMode="auto">
          <a:xfrm>
            <a:off x="4536835" y="6481862"/>
            <a:ext cx="6549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5B</a:t>
            </a:r>
          </a:p>
        </p:txBody>
      </p:sp>
      <p:sp>
        <p:nvSpPr>
          <p:cNvPr id="27" name="Text Box 174"/>
          <p:cNvSpPr txBox="1">
            <a:spLocks noChangeArrowheads="1"/>
          </p:cNvSpPr>
          <p:nvPr/>
        </p:nvSpPr>
        <p:spPr bwMode="auto">
          <a:xfrm>
            <a:off x="3572037" y="6472562"/>
            <a:ext cx="6549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5A</a:t>
            </a:r>
          </a:p>
        </p:txBody>
      </p:sp>
      <p:sp>
        <p:nvSpPr>
          <p:cNvPr id="28" name="Text Box 175"/>
          <p:cNvSpPr txBox="1">
            <a:spLocks noChangeArrowheads="1"/>
          </p:cNvSpPr>
          <p:nvPr/>
        </p:nvSpPr>
        <p:spPr bwMode="auto">
          <a:xfrm>
            <a:off x="6166722" y="6406222"/>
            <a:ext cx="1371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1" i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(</a:t>
            </a:r>
            <a:r>
              <a:rPr lang="en-US" altLang="en-US" sz="2000" b="1" i="1" dirty="0" err="1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Lớp</a:t>
            </a:r>
            <a:r>
              <a:rPr lang="en-US" altLang="en-US" sz="2000" b="1" i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9" name="Text Box 178"/>
          <p:cNvSpPr txBox="1">
            <a:spLocks noChangeArrowheads="1"/>
          </p:cNvSpPr>
          <p:nvPr/>
        </p:nvSpPr>
        <p:spPr bwMode="auto">
          <a:xfrm>
            <a:off x="4637265" y="2032404"/>
            <a:ext cx="5634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30" name="Rectangle 179"/>
          <p:cNvSpPr>
            <a:spLocks noChangeArrowheads="1"/>
          </p:cNvSpPr>
          <p:nvPr/>
        </p:nvSpPr>
        <p:spPr bwMode="auto">
          <a:xfrm>
            <a:off x="5632399" y="4115081"/>
            <a:ext cx="497574" cy="239202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180"/>
          <p:cNvSpPr txBox="1">
            <a:spLocks noChangeArrowheads="1"/>
          </p:cNvSpPr>
          <p:nvPr/>
        </p:nvSpPr>
        <p:spPr bwMode="auto">
          <a:xfrm>
            <a:off x="5589233" y="3680832"/>
            <a:ext cx="5821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23</a:t>
            </a:r>
          </a:p>
        </p:txBody>
      </p:sp>
      <p:sp>
        <p:nvSpPr>
          <p:cNvPr id="32" name="Text Box 181"/>
          <p:cNvSpPr txBox="1">
            <a:spLocks noChangeArrowheads="1"/>
          </p:cNvSpPr>
          <p:nvPr/>
        </p:nvSpPr>
        <p:spPr bwMode="auto">
          <a:xfrm>
            <a:off x="5473530" y="6460814"/>
            <a:ext cx="8914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5C</a:t>
            </a:r>
          </a:p>
        </p:txBody>
      </p:sp>
      <p:sp>
        <p:nvSpPr>
          <p:cNvPr id="35" name="Text Box 5">
            <a:extLst>
              <a:ext uri="{FF2B5EF4-FFF2-40B4-BE49-F238E27FC236}">
                <a16:creationId xmlns:a16="http://schemas.microsoft.com/office/drawing/2014/main" id="{785914D5-B725-1349-977A-734C53616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-1066800"/>
            <a:ext cx="520419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10CC82B-F761-49F7-A983-1EAE012BE311}"/>
              </a:ext>
            </a:extLst>
          </p:cNvPr>
          <p:cNvSpPr/>
          <p:nvPr/>
        </p:nvSpPr>
        <p:spPr>
          <a:xfrm>
            <a:off x="7363015" y="800935"/>
            <a:ext cx="4595753" cy="171098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5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Có mấy lớp trồng được trên 30 cây, là những lớp nào?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C9546ED-7E80-4E46-9D01-E00BF04E4CD3}"/>
              </a:ext>
            </a:extLst>
          </p:cNvPr>
          <p:cNvSpPr/>
          <p:nvPr/>
        </p:nvSpPr>
        <p:spPr>
          <a:xfrm>
            <a:off x="8641471" y="5756146"/>
            <a:ext cx="2020563" cy="5759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5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ĐÁP ÁN</a:t>
            </a:r>
            <a:endParaRPr lang="vi-VN" sz="3200">
              <a:solidFill>
                <a:schemeClr val="accent5">
                  <a:lumMod val="50000"/>
                </a:schemeClr>
              </a:solidFill>
              <a:latin typeface="#9Slide02 Noi dung dai" panose="02000000000000000000" pitchFamily="2" charset="0"/>
              <a:ea typeface="#9Slide02 Noi dung dai" panose="02000000000000000000" pitchFamily="2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C000B1C-CD59-4AD0-A44A-2545A600A15D}"/>
              </a:ext>
            </a:extLst>
          </p:cNvPr>
          <p:cNvSpPr/>
          <p:nvPr/>
        </p:nvSpPr>
        <p:spPr>
          <a:xfrm>
            <a:off x="7363015" y="2895840"/>
            <a:ext cx="4595753" cy="220849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5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3 LỚP.</a:t>
            </a:r>
          </a:p>
          <a:p>
            <a:pPr algn="ctr"/>
            <a:r>
              <a:rPr lang="en-US" sz="3200">
                <a:solidFill>
                  <a:schemeClr val="accent5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4A, 5A, 5B</a:t>
            </a:r>
            <a:endParaRPr lang="vi-VN" sz="3200">
              <a:solidFill>
                <a:schemeClr val="accent5">
                  <a:lumMod val="50000"/>
                </a:schemeClr>
              </a:solidFill>
              <a:latin typeface="#9Slide02 Noi dung dai" panose="02000000000000000000" pitchFamily="2" charset="0"/>
              <a:ea typeface="#9Slide02 Noi dung dai" panose="02000000000000000000" pitchFamily="2" charset="0"/>
            </a:endParaRPr>
          </a:p>
        </p:txBody>
      </p:sp>
      <p:pic>
        <p:nvPicPr>
          <p:cNvPr id="40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0E73F072-2E4F-4E12-9BA2-58B5E5E1B7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6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19471" y="60441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225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A5BB7C8-031F-4F7C-9AA8-339F7DBCBD99}"/>
              </a:ext>
            </a:extLst>
          </p:cNvPr>
          <p:cNvSpPr/>
          <p:nvPr/>
        </p:nvSpPr>
        <p:spPr>
          <a:xfrm>
            <a:off x="2133600" y="1028700"/>
            <a:ext cx="7772400" cy="4800600"/>
          </a:xfrm>
          <a:prstGeom prst="roundRect">
            <a:avLst>
              <a:gd name="adj" fmla="val 5856"/>
            </a:avLst>
          </a:prstGeom>
          <a:solidFill>
            <a:schemeClr val="bg1">
              <a:lumMod val="50000"/>
            </a:schemeClr>
          </a:solidFill>
          <a:ln w="1238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2" name="Picture 18" descr="Whatsapp Logo Red Png - Call Cut Icon Png,Telefono Png - free transparent  png images - pngaaa.com">
            <a:extLst>
              <a:ext uri="{FF2B5EF4-FFF2-40B4-BE49-F238E27FC236}">
                <a16:creationId xmlns:a16="http://schemas.microsoft.com/office/drawing/2014/main" id="{1B328F62-AD6D-4483-BBB4-9D05687AF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7333" y1="34574" x2="35556" y2="44043"/>
                        <a14:foregroundMark x1="35556" y1="44043" x2="47111" y2="59681"/>
                        <a14:foregroundMark x1="47111" y1="59681" x2="63111" y2="61064"/>
                        <a14:foregroundMark x1="33778" y1="33404" x2="41111" y2="32234"/>
                        <a14:foregroundMark x1="41111" y1="32234" x2="41889" y2="34043"/>
                        <a14:foregroundMark x1="59111" y1="59043" x2="67667" y2="603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25" t="11111" r="16442" b="18889"/>
          <a:stretch/>
        </p:blipFill>
        <p:spPr bwMode="auto">
          <a:xfrm rot="13687818" flipH="1">
            <a:off x="3860969" y="3892825"/>
            <a:ext cx="10160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Font,Symbol,Hand,Icon #153198 - Free Icon Library">
            <a:extLst>
              <a:ext uri="{FF2B5EF4-FFF2-40B4-BE49-F238E27FC236}">
                <a16:creationId xmlns:a16="http://schemas.microsoft.com/office/drawing/2014/main" id="{1ADF6196-1530-480E-B9A1-DB2DBFA16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232" y="3956326"/>
            <a:ext cx="939800" cy="93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4B89CB-62BE-4ECA-8C74-E0E632FF209B}"/>
              </a:ext>
            </a:extLst>
          </p:cNvPr>
          <p:cNvSpPr txBox="1"/>
          <p:nvPr/>
        </p:nvSpPr>
        <p:spPr>
          <a:xfrm>
            <a:off x="4876800" y="2438375"/>
            <a:ext cx="21162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#9Slide01 Tieu de ngan" panose="00000800000000000000" pitchFamily="2" charset="0"/>
              </a:rPr>
              <a:t>MINIONS</a:t>
            </a:r>
          </a:p>
        </p:txBody>
      </p:sp>
      <p:pic>
        <p:nvPicPr>
          <p:cNvPr id="2" name="iPhone-6-Nhac-Chuong-iphone7-plus">
            <a:hlinkClick r:id="" action="ppaction://media"/>
            <a:extLst>
              <a:ext uri="{FF2B5EF4-FFF2-40B4-BE49-F238E27FC236}">
                <a16:creationId xmlns:a16="http://schemas.microsoft.com/office/drawing/2014/main" id="{C1BBE07B-C425-43E3-AC9E-291C3C64B6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354.4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514600" y="6614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469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4">
            <a:extLst>
              <a:ext uri="{FF2B5EF4-FFF2-40B4-BE49-F238E27FC236}">
                <a16:creationId xmlns:a16="http://schemas.microsoft.com/office/drawing/2014/main" id="{1C3F893A-8C3C-492F-A909-C5257527D99B}"/>
              </a:ext>
            </a:extLst>
          </p:cNvPr>
          <p:cNvSpPr/>
          <p:nvPr/>
        </p:nvSpPr>
        <p:spPr>
          <a:xfrm>
            <a:off x="268800" y="758309"/>
            <a:ext cx="6894000" cy="6099691"/>
          </a:xfrm>
          <a:prstGeom prst="roundRect">
            <a:avLst>
              <a:gd name="adj" fmla="val 512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197423" y="383055"/>
            <a:ext cx="5073825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SỐ CÂY CỦA KHỐI LỚP BỐN VÀ KHỐI LỚP N</a:t>
            </a:r>
            <a:r>
              <a:rPr lang="en-US" sz="1600" dirty="0"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Ă</a:t>
            </a:r>
            <a:r>
              <a:rPr lang="en-US" sz="1600" b="1" dirty="0"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M ĐÃ TRỒNG.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73234" y="642983"/>
            <a:ext cx="1120133" cy="5985776"/>
            <a:chOff x="5094020" y="741770"/>
            <a:chExt cx="1172947" cy="6292463"/>
          </a:xfrm>
        </p:grpSpPr>
        <p:sp>
          <p:nvSpPr>
            <p:cNvPr id="4" name="Text Box 6"/>
            <p:cNvSpPr txBox="1">
              <a:spLocks noChangeArrowheads="1"/>
            </p:cNvSpPr>
            <p:nvPr/>
          </p:nvSpPr>
          <p:spPr bwMode="auto">
            <a:xfrm>
              <a:off x="5463847" y="6424551"/>
              <a:ext cx="5334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5464346" y="5961368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5358022" y="5458244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5375968" y="4918941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5351975" y="4391763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20</a:t>
              </a:r>
            </a:p>
          </p:txBody>
        </p: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5354313" y="3845935"/>
              <a:ext cx="8382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10" name="Text Box 12"/>
            <p:cNvSpPr txBox="1">
              <a:spLocks noChangeArrowheads="1"/>
            </p:cNvSpPr>
            <p:nvPr/>
          </p:nvSpPr>
          <p:spPr bwMode="auto">
            <a:xfrm>
              <a:off x="5370244" y="3318833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30</a:t>
              </a:r>
            </a:p>
          </p:txBody>
        </p:sp>
        <p:sp>
          <p:nvSpPr>
            <p:cNvPr id="11" name="Text Box 13"/>
            <p:cNvSpPr txBox="1">
              <a:spLocks noChangeArrowheads="1"/>
            </p:cNvSpPr>
            <p:nvPr/>
          </p:nvSpPr>
          <p:spPr bwMode="auto">
            <a:xfrm>
              <a:off x="5344752" y="2752291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35</a:t>
              </a:r>
            </a:p>
          </p:txBody>
        </p:sp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5352757" y="2252766"/>
              <a:ext cx="8382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40</a:t>
              </a:r>
            </a:p>
          </p:txBody>
        </p:sp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5352567" y="1679285"/>
              <a:ext cx="9144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45</a:t>
              </a:r>
            </a:p>
          </p:txBody>
        </p:sp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>
              <a:off x="5351975" y="1155826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50</a:t>
              </a:r>
            </a:p>
          </p:txBody>
        </p:sp>
        <p:sp>
          <p:nvSpPr>
            <p:cNvPr id="15" name="Text Box 17"/>
            <p:cNvSpPr txBox="1">
              <a:spLocks noChangeArrowheads="1"/>
            </p:cNvSpPr>
            <p:nvPr/>
          </p:nvSpPr>
          <p:spPr bwMode="auto">
            <a:xfrm>
              <a:off x="5094020" y="741770"/>
              <a:ext cx="1066801" cy="524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000" b="1" i="1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(</a:t>
              </a:r>
              <a:r>
                <a:rPr lang="en-US" altLang="en-US" sz="2000" b="1" i="1" dirty="0" err="1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Cây</a:t>
              </a:r>
              <a:r>
                <a:rPr lang="en-US" altLang="en-US" sz="2000" b="1" i="1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graphicFrame>
        <p:nvGraphicFramePr>
          <p:cNvPr id="16" name="Group 18"/>
          <p:cNvGraphicFramePr>
            <a:graphicFrameLocks noGrp="1"/>
          </p:cNvGraphicFramePr>
          <p:nvPr/>
        </p:nvGraphicFramePr>
        <p:xfrm>
          <a:off x="1120430" y="908294"/>
          <a:ext cx="5387201" cy="556870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501459">
                  <a:extLst>
                    <a:ext uri="{9D8B030D-6E8A-4147-A177-3AD203B41FA5}">
                      <a16:colId xmlns:a16="http://schemas.microsoft.com/office/drawing/2014/main" val="1477686259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762152871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668124227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1380761249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3435365857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861932375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1474058978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3464084896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4126828491"/>
                    </a:ext>
                  </a:extLst>
                </a:gridCol>
                <a:gridCol w="372611">
                  <a:extLst>
                    <a:ext uri="{9D8B030D-6E8A-4147-A177-3AD203B41FA5}">
                      <a16:colId xmlns:a16="http://schemas.microsoft.com/office/drawing/2014/main" val="2419130053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261860072"/>
                    </a:ext>
                  </a:extLst>
                </a:gridCol>
              </a:tblGrid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918531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7848214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2028380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357841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5227770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598492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184625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8630242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940396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624712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326034"/>
                  </a:ext>
                </a:extLst>
              </a:tr>
            </a:tbl>
          </a:graphicData>
        </a:graphic>
      </p:graphicFrame>
      <p:sp>
        <p:nvSpPr>
          <p:cNvPr id="17" name="Rectangle 164"/>
          <p:cNvSpPr>
            <a:spLocks noChangeArrowheads="1"/>
          </p:cNvSpPr>
          <p:nvPr/>
        </p:nvSpPr>
        <p:spPr bwMode="auto">
          <a:xfrm>
            <a:off x="2634120" y="3609879"/>
            <a:ext cx="509294" cy="284826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65"/>
          <p:cNvSpPr>
            <a:spLocks noChangeArrowheads="1"/>
          </p:cNvSpPr>
          <p:nvPr/>
        </p:nvSpPr>
        <p:spPr bwMode="auto">
          <a:xfrm>
            <a:off x="1626809" y="2941310"/>
            <a:ext cx="487271" cy="356310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6">
                  <a:lumMod val="75000"/>
                </a:schemeClr>
              </a:solidFill>
              <a:latin typeface="#9Slide02 Tieu de dai" panose="02000000000000000000" pitchFamily="2" charset="0"/>
              <a:ea typeface="#9Slide02 Tieu de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Rectangle 166"/>
          <p:cNvSpPr>
            <a:spLocks noChangeArrowheads="1"/>
          </p:cNvSpPr>
          <p:nvPr/>
        </p:nvSpPr>
        <p:spPr bwMode="auto">
          <a:xfrm>
            <a:off x="4609170" y="2414073"/>
            <a:ext cx="518273" cy="404407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67"/>
          <p:cNvSpPr>
            <a:spLocks noChangeArrowheads="1"/>
          </p:cNvSpPr>
          <p:nvPr/>
        </p:nvSpPr>
        <p:spPr bwMode="auto">
          <a:xfrm>
            <a:off x="3627207" y="1905000"/>
            <a:ext cx="494831" cy="457169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168"/>
          <p:cNvSpPr txBox="1">
            <a:spLocks noChangeArrowheads="1"/>
          </p:cNvSpPr>
          <p:nvPr/>
        </p:nvSpPr>
        <p:spPr bwMode="auto">
          <a:xfrm>
            <a:off x="1581244" y="2511923"/>
            <a:ext cx="7276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22" name="Text Box 169"/>
          <p:cNvSpPr txBox="1">
            <a:spLocks noChangeArrowheads="1"/>
          </p:cNvSpPr>
          <p:nvPr/>
        </p:nvSpPr>
        <p:spPr bwMode="auto">
          <a:xfrm>
            <a:off x="2604071" y="3138956"/>
            <a:ext cx="7276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23" name="Text Box 170"/>
          <p:cNvSpPr txBox="1">
            <a:spLocks noChangeArrowheads="1"/>
          </p:cNvSpPr>
          <p:nvPr/>
        </p:nvSpPr>
        <p:spPr bwMode="auto">
          <a:xfrm>
            <a:off x="3630053" y="1511348"/>
            <a:ext cx="5444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24" name="Text Box 171"/>
          <p:cNvSpPr txBox="1">
            <a:spLocks noChangeArrowheads="1"/>
          </p:cNvSpPr>
          <p:nvPr/>
        </p:nvSpPr>
        <p:spPr bwMode="auto">
          <a:xfrm>
            <a:off x="1258990" y="6437871"/>
            <a:ext cx="109153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4A</a:t>
            </a:r>
          </a:p>
        </p:txBody>
      </p:sp>
      <p:sp>
        <p:nvSpPr>
          <p:cNvPr id="25" name="Text Box 172"/>
          <p:cNvSpPr txBox="1">
            <a:spLocks noChangeArrowheads="1"/>
          </p:cNvSpPr>
          <p:nvPr/>
        </p:nvSpPr>
        <p:spPr bwMode="auto">
          <a:xfrm>
            <a:off x="2504630" y="6460814"/>
            <a:ext cx="7276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4B</a:t>
            </a:r>
          </a:p>
        </p:txBody>
      </p:sp>
      <p:sp>
        <p:nvSpPr>
          <p:cNvPr id="26" name="Text Box 173"/>
          <p:cNvSpPr txBox="1">
            <a:spLocks noChangeArrowheads="1"/>
          </p:cNvSpPr>
          <p:nvPr/>
        </p:nvSpPr>
        <p:spPr bwMode="auto">
          <a:xfrm>
            <a:off x="4536835" y="6481862"/>
            <a:ext cx="6549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5B</a:t>
            </a:r>
          </a:p>
        </p:txBody>
      </p:sp>
      <p:sp>
        <p:nvSpPr>
          <p:cNvPr id="27" name="Text Box 174"/>
          <p:cNvSpPr txBox="1">
            <a:spLocks noChangeArrowheads="1"/>
          </p:cNvSpPr>
          <p:nvPr/>
        </p:nvSpPr>
        <p:spPr bwMode="auto">
          <a:xfrm>
            <a:off x="3572037" y="6472562"/>
            <a:ext cx="6549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5A</a:t>
            </a:r>
          </a:p>
        </p:txBody>
      </p:sp>
      <p:sp>
        <p:nvSpPr>
          <p:cNvPr id="28" name="Text Box 175"/>
          <p:cNvSpPr txBox="1">
            <a:spLocks noChangeArrowheads="1"/>
          </p:cNvSpPr>
          <p:nvPr/>
        </p:nvSpPr>
        <p:spPr bwMode="auto">
          <a:xfrm>
            <a:off x="6166722" y="6406222"/>
            <a:ext cx="1371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1" i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(</a:t>
            </a:r>
            <a:r>
              <a:rPr lang="en-US" altLang="en-US" sz="2000" b="1" i="1" dirty="0" err="1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Lớp</a:t>
            </a:r>
            <a:r>
              <a:rPr lang="en-US" altLang="en-US" sz="2000" b="1" i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9" name="Text Box 178"/>
          <p:cNvSpPr txBox="1">
            <a:spLocks noChangeArrowheads="1"/>
          </p:cNvSpPr>
          <p:nvPr/>
        </p:nvSpPr>
        <p:spPr bwMode="auto">
          <a:xfrm>
            <a:off x="4637265" y="2032404"/>
            <a:ext cx="5634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30" name="Rectangle 179"/>
          <p:cNvSpPr>
            <a:spLocks noChangeArrowheads="1"/>
          </p:cNvSpPr>
          <p:nvPr/>
        </p:nvSpPr>
        <p:spPr bwMode="auto">
          <a:xfrm>
            <a:off x="5632399" y="4115081"/>
            <a:ext cx="497574" cy="239202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180"/>
          <p:cNvSpPr txBox="1">
            <a:spLocks noChangeArrowheads="1"/>
          </p:cNvSpPr>
          <p:nvPr/>
        </p:nvSpPr>
        <p:spPr bwMode="auto">
          <a:xfrm>
            <a:off x="5589233" y="3680832"/>
            <a:ext cx="5821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23</a:t>
            </a:r>
          </a:p>
        </p:txBody>
      </p:sp>
      <p:sp>
        <p:nvSpPr>
          <p:cNvPr id="32" name="Text Box 181"/>
          <p:cNvSpPr txBox="1">
            <a:spLocks noChangeArrowheads="1"/>
          </p:cNvSpPr>
          <p:nvPr/>
        </p:nvSpPr>
        <p:spPr bwMode="auto">
          <a:xfrm>
            <a:off x="5473530" y="6460814"/>
            <a:ext cx="8914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5C</a:t>
            </a:r>
          </a:p>
        </p:txBody>
      </p:sp>
      <p:sp>
        <p:nvSpPr>
          <p:cNvPr id="35" name="Text Box 5">
            <a:extLst>
              <a:ext uri="{FF2B5EF4-FFF2-40B4-BE49-F238E27FC236}">
                <a16:creationId xmlns:a16="http://schemas.microsoft.com/office/drawing/2014/main" id="{785914D5-B725-1349-977A-734C53616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8200" y="-1066800"/>
            <a:ext cx="5204190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10CC82B-F761-49F7-A983-1EAE012BE311}"/>
              </a:ext>
            </a:extLst>
          </p:cNvPr>
          <p:cNvSpPr/>
          <p:nvPr/>
        </p:nvSpPr>
        <p:spPr>
          <a:xfrm>
            <a:off x="7363015" y="800935"/>
            <a:ext cx="4595753" cy="220849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>
                <a:solidFill>
                  <a:schemeClr val="accent5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+ Số cây trồng được của cả khối lớp 4 và khối lớp 5 là bao nhiêu cây? 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C9546ED-7E80-4E46-9D01-E00BF04E4CD3}"/>
              </a:ext>
            </a:extLst>
          </p:cNvPr>
          <p:cNvSpPr/>
          <p:nvPr/>
        </p:nvSpPr>
        <p:spPr>
          <a:xfrm>
            <a:off x="8641471" y="5756146"/>
            <a:ext cx="2020563" cy="5759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5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ĐÁP ÁN</a:t>
            </a:r>
            <a:endParaRPr lang="vi-VN" sz="3200">
              <a:solidFill>
                <a:schemeClr val="accent5">
                  <a:lumMod val="50000"/>
                </a:schemeClr>
              </a:solidFill>
              <a:latin typeface="#9Slide02 Noi dung dai" panose="02000000000000000000" pitchFamily="2" charset="0"/>
              <a:ea typeface="#9Slide02 Noi dung dai" panose="02000000000000000000" pitchFamily="2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C000B1C-CD59-4AD0-A44A-2545A600A15D}"/>
              </a:ext>
            </a:extLst>
          </p:cNvPr>
          <p:cNvSpPr/>
          <p:nvPr/>
        </p:nvSpPr>
        <p:spPr>
          <a:xfrm>
            <a:off x="7363015" y="3848573"/>
            <a:ext cx="4595753" cy="125576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5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171 CÂY</a:t>
            </a:r>
            <a:endParaRPr lang="vi-VN" sz="3200">
              <a:solidFill>
                <a:schemeClr val="accent5">
                  <a:lumMod val="50000"/>
                </a:schemeClr>
              </a:solidFill>
              <a:latin typeface="#9Slide02 Noi dung dai" panose="02000000000000000000" pitchFamily="2" charset="0"/>
              <a:ea typeface="#9Slide02 Noi dung dai" panose="02000000000000000000" pitchFamily="2" charset="0"/>
            </a:endParaRPr>
          </a:p>
        </p:txBody>
      </p:sp>
      <p:pic>
        <p:nvPicPr>
          <p:cNvPr id="40" name="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3A28DD2-8AFB-4677-A72B-FF1F68BBCF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6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19471" y="60441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07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ung Chuông Vàng 2018 - Power Point - YouTube">
            <a:extLst>
              <a:ext uri="{FF2B5EF4-FFF2-40B4-BE49-F238E27FC236}">
                <a16:creationId xmlns:a16="http://schemas.microsoft.com/office/drawing/2014/main" id="{70DF9C1A-489F-4B97-B8A9-6D2DB8B45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59edbbef65b3a">
            <a:hlinkClick r:id="" action="ppaction://media"/>
            <a:extLst>
              <a:ext uri="{FF2B5EF4-FFF2-40B4-BE49-F238E27FC236}">
                <a16:creationId xmlns:a16="http://schemas.microsoft.com/office/drawing/2014/main" id="{A220A0DD-7EE1-4750-9D1E-8FD3B6922D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4400" y="3429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969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4">
            <a:extLst>
              <a:ext uri="{FF2B5EF4-FFF2-40B4-BE49-F238E27FC236}">
                <a16:creationId xmlns:a16="http://schemas.microsoft.com/office/drawing/2014/main" id="{1C3F893A-8C3C-492F-A909-C5257527D99B}"/>
              </a:ext>
            </a:extLst>
          </p:cNvPr>
          <p:cNvSpPr/>
          <p:nvPr/>
        </p:nvSpPr>
        <p:spPr>
          <a:xfrm>
            <a:off x="268800" y="758309"/>
            <a:ext cx="6894000" cy="6099691"/>
          </a:xfrm>
          <a:prstGeom prst="roundRect">
            <a:avLst>
              <a:gd name="adj" fmla="val 512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197423" y="383055"/>
            <a:ext cx="5073825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SỐ CÂY CỦA KHỐI LỚP BỐN VÀ KHỐI LỚP N</a:t>
            </a:r>
            <a:r>
              <a:rPr lang="en-US" sz="1600" dirty="0"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Ă</a:t>
            </a:r>
            <a:r>
              <a:rPr lang="en-US" sz="1600" b="1" dirty="0">
                <a:latin typeface="#9Slide02 Tieu de rat dai 01" panose="02000000000000000000" pitchFamily="2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M ĐÃ TRỒNG.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73234" y="642983"/>
            <a:ext cx="1120133" cy="5985776"/>
            <a:chOff x="5094020" y="741770"/>
            <a:chExt cx="1172947" cy="6292463"/>
          </a:xfrm>
        </p:grpSpPr>
        <p:sp>
          <p:nvSpPr>
            <p:cNvPr id="4" name="Text Box 6"/>
            <p:cNvSpPr txBox="1">
              <a:spLocks noChangeArrowheads="1"/>
            </p:cNvSpPr>
            <p:nvPr/>
          </p:nvSpPr>
          <p:spPr bwMode="auto">
            <a:xfrm>
              <a:off x="5463847" y="6424551"/>
              <a:ext cx="5334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5464346" y="5961368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5358022" y="5458244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5375968" y="4918941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5351975" y="4391763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20</a:t>
              </a:r>
            </a:p>
          </p:txBody>
        </p: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5354313" y="3845935"/>
              <a:ext cx="8382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10" name="Text Box 12"/>
            <p:cNvSpPr txBox="1">
              <a:spLocks noChangeArrowheads="1"/>
            </p:cNvSpPr>
            <p:nvPr/>
          </p:nvSpPr>
          <p:spPr bwMode="auto">
            <a:xfrm>
              <a:off x="5370244" y="3318833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30</a:t>
              </a:r>
            </a:p>
          </p:txBody>
        </p:sp>
        <p:sp>
          <p:nvSpPr>
            <p:cNvPr id="11" name="Text Box 13"/>
            <p:cNvSpPr txBox="1">
              <a:spLocks noChangeArrowheads="1"/>
            </p:cNvSpPr>
            <p:nvPr/>
          </p:nvSpPr>
          <p:spPr bwMode="auto">
            <a:xfrm>
              <a:off x="5344752" y="2752291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35</a:t>
              </a:r>
            </a:p>
          </p:txBody>
        </p:sp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5352757" y="2252766"/>
              <a:ext cx="8382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40</a:t>
              </a:r>
            </a:p>
          </p:txBody>
        </p:sp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5352567" y="1679285"/>
              <a:ext cx="9144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45</a:t>
              </a:r>
            </a:p>
          </p:txBody>
        </p:sp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>
              <a:off x="5351975" y="1155826"/>
              <a:ext cx="762000" cy="609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400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50</a:t>
              </a:r>
            </a:p>
          </p:txBody>
        </p:sp>
        <p:sp>
          <p:nvSpPr>
            <p:cNvPr id="15" name="Text Box 17"/>
            <p:cNvSpPr txBox="1">
              <a:spLocks noChangeArrowheads="1"/>
            </p:cNvSpPr>
            <p:nvPr/>
          </p:nvSpPr>
          <p:spPr bwMode="auto">
            <a:xfrm>
              <a:off x="5094020" y="741770"/>
              <a:ext cx="1066801" cy="524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Bef>
                  <a:spcPts val="1800"/>
                </a:spcBef>
              </a:pPr>
              <a:r>
                <a:rPr lang="en-US" altLang="en-US" sz="2000" b="1" i="1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(</a:t>
              </a:r>
              <a:r>
                <a:rPr lang="en-US" altLang="en-US" sz="2000" b="1" i="1" dirty="0" err="1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Cây</a:t>
              </a:r>
              <a:r>
                <a:rPr lang="en-US" altLang="en-US" sz="2000" b="1" i="1" dirty="0">
                  <a:solidFill>
                    <a:schemeClr val="accent5">
                      <a:lumMod val="50000"/>
                    </a:schemeClr>
                  </a:solidFill>
                  <a:latin typeface="#9Slide02 Tieu de dai" panose="02000000000000000000" pitchFamily="2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graphicFrame>
        <p:nvGraphicFramePr>
          <p:cNvPr id="16" name="Group 18"/>
          <p:cNvGraphicFramePr>
            <a:graphicFrameLocks noGrp="1"/>
          </p:cNvGraphicFramePr>
          <p:nvPr/>
        </p:nvGraphicFramePr>
        <p:xfrm>
          <a:off x="1120430" y="908294"/>
          <a:ext cx="5387201" cy="556870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501459">
                  <a:extLst>
                    <a:ext uri="{9D8B030D-6E8A-4147-A177-3AD203B41FA5}">
                      <a16:colId xmlns:a16="http://schemas.microsoft.com/office/drawing/2014/main" val="1477686259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762152871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668124227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1380761249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3435365857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861932375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1474058978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3464084896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4126828491"/>
                    </a:ext>
                  </a:extLst>
                </a:gridCol>
                <a:gridCol w="372611">
                  <a:extLst>
                    <a:ext uri="{9D8B030D-6E8A-4147-A177-3AD203B41FA5}">
                      <a16:colId xmlns:a16="http://schemas.microsoft.com/office/drawing/2014/main" val="2419130053"/>
                    </a:ext>
                  </a:extLst>
                </a:gridCol>
                <a:gridCol w="501459">
                  <a:extLst>
                    <a:ext uri="{9D8B030D-6E8A-4147-A177-3AD203B41FA5}">
                      <a16:colId xmlns:a16="http://schemas.microsoft.com/office/drawing/2014/main" val="261860072"/>
                    </a:ext>
                  </a:extLst>
                </a:gridCol>
              </a:tblGrid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918531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7848214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2028380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357841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5227770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598492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184625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8630242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940396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8624712"/>
                  </a:ext>
                </a:extLst>
              </a:tr>
              <a:tr h="4815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6008" marR="126008" marT="63004" marB="63004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326034"/>
                  </a:ext>
                </a:extLst>
              </a:tr>
            </a:tbl>
          </a:graphicData>
        </a:graphic>
      </p:graphicFrame>
      <p:sp>
        <p:nvSpPr>
          <p:cNvPr id="17" name="Rectangle 164"/>
          <p:cNvSpPr>
            <a:spLocks noChangeArrowheads="1"/>
          </p:cNvSpPr>
          <p:nvPr/>
        </p:nvSpPr>
        <p:spPr bwMode="auto">
          <a:xfrm>
            <a:off x="2634120" y="3609879"/>
            <a:ext cx="509294" cy="284826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65"/>
          <p:cNvSpPr>
            <a:spLocks noChangeArrowheads="1"/>
          </p:cNvSpPr>
          <p:nvPr/>
        </p:nvSpPr>
        <p:spPr bwMode="auto">
          <a:xfrm>
            <a:off x="1626809" y="2941310"/>
            <a:ext cx="487271" cy="356310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6">
                  <a:lumMod val="75000"/>
                </a:schemeClr>
              </a:solidFill>
              <a:latin typeface="#9Slide02 Tieu de dai" panose="02000000000000000000" pitchFamily="2" charset="0"/>
              <a:ea typeface="#9Slide02 Tieu de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9" name="Rectangle 166"/>
          <p:cNvSpPr>
            <a:spLocks noChangeArrowheads="1"/>
          </p:cNvSpPr>
          <p:nvPr/>
        </p:nvSpPr>
        <p:spPr bwMode="auto">
          <a:xfrm>
            <a:off x="4609170" y="2414073"/>
            <a:ext cx="518273" cy="404407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67"/>
          <p:cNvSpPr>
            <a:spLocks noChangeArrowheads="1"/>
          </p:cNvSpPr>
          <p:nvPr/>
        </p:nvSpPr>
        <p:spPr bwMode="auto">
          <a:xfrm>
            <a:off x="3627207" y="1905000"/>
            <a:ext cx="494831" cy="457169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168"/>
          <p:cNvSpPr txBox="1">
            <a:spLocks noChangeArrowheads="1"/>
          </p:cNvSpPr>
          <p:nvPr/>
        </p:nvSpPr>
        <p:spPr bwMode="auto">
          <a:xfrm>
            <a:off x="1581244" y="2511923"/>
            <a:ext cx="7276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22" name="Text Box 169"/>
          <p:cNvSpPr txBox="1">
            <a:spLocks noChangeArrowheads="1"/>
          </p:cNvSpPr>
          <p:nvPr/>
        </p:nvSpPr>
        <p:spPr bwMode="auto">
          <a:xfrm>
            <a:off x="2604071" y="3138956"/>
            <a:ext cx="7276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23" name="Text Box 170"/>
          <p:cNvSpPr txBox="1">
            <a:spLocks noChangeArrowheads="1"/>
          </p:cNvSpPr>
          <p:nvPr/>
        </p:nvSpPr>
        <p:spPr bwMode="auto">
          <a:xfrm>
            <a:off x="3630053" y="1511348"/>
            <a:ext cx="5444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24" name="Text Box 171"/>
          <p:cNvSpPr txBox="1">
            <a:spLocks noChangeArrowheads="1"/>
          </p:cNvSpPr>
          <p:nvPr/>
        </p:nvSpPr>
        <p:spPr bwMode="auto">
          <a:xfrm>
            <a:off x="1258990" y="6437871"/>
            <a:ext cx="109153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4A</a:t>
            </a:r>
          </a:p>
        </p:txBody>
      </p:sp>
      <p:sp>
        <p:nvSpPr>
          <p:cNvPr id="25" name="Text Box 172"/>
          <p:cNvSpPr txBox="1">
            <a:spLocks noChangeArrowheads="1"/>
          </p:cNvSpPr>
          <p:nvPr/>
        </p:nvSpPr>
        <p:spPr bwMode="auto">
          <a:xfrm>
            <a:off x="2504630" y="6460814"/>
            <a:ext cx="7276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4B</a:t>
            </a:r>
          </a:p>
        </p:txBody>
      </p:sp>
      <p:sp>
        <p:nvSpPr>
          <p:cNvPr id="26" name="Text Box 173"/>
          <p:cNvSpPr txBox="1">
            <a:spLocks noChangeArrowheads="1"/>
          </p:cNvSpPr>
          <p:nvPr/>
        </p:nvSpPr>
        <p:spPr bwMode="auto">
          <a:xfrm>
            <a:off x="4536835" y="6481862"/>
            <a:ext cx="6549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5B</a:t>
            </a:r>
          </a:p>
        </p:txBody>
      </p:sp>
      <p:sp>
        <p:nvSpPr>
          <p:cNvPr id="27" name="Text Box 174"/>
          <p:cNvSpPr txBox="1">
            <a:spLocks noChangeArrowheads="1"/>
          </p:cNvSpPr>
          <p:nvPr/>
        </p:nvSpPr>
        <p:spPr bwMode="auto">
          <a:xfrm>
            <a:off x="3572037" y="6472562"/>
            <a:ext cx="6549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5A</a:t>
            </a:r>
          </a:p>
        </p:txBody>
      </p:sp>
      <p:sp>
        <p:nvSpPr>
          <p:cNvPr id="28" name="Text Box 175"/>
          <p:cNvSpPr txBox="1">
            <a:spLocks noChangeArrowheads="1"/>
          </p:cNvSpPr>
          <p:nvPr/>
        </p:nvSpPr>
        <p:spPr bwMode="auto">
          <a:xfrm>
            <a:off x="6166722" y="6406222"/>
            <a:ext cx="1371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1" i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(</a:t>
            </a:r>
            <a:r>
              <a:rPr lang="en-US" altLang="en-US" sz="2000" b="1" i="1" dirty="0" err="1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Lớp</a:t>
            </a:r>
            <a:r>
              <a:rPr lang="en-US" altLang="en-US" sz="2000" b="1" i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9" name="Text Box 178"/>
          <p:cNvSpPr txBox="1">
            <a:spLocks noChangeArrowheads="1"/>
          </p:cNvSpPr>
          <p:nvPr/>
        </p:nvSpPr>
        <p:spPr bwMode="auto">
          <a:xfrm>
            <a:off x="4637265" y="2032404"/>
            <a:ext cx="5634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30" name="Rectangle 179"/>
          <p:cNvSpPr>
            <a:spLocks noChangeArrowheads="1"/>
          </p:cNvSpPr>
          <p:nvPr/>
        </p:nvSpPr>
        <p:spPr bwMode="auto">
          <a:xfrm>
            <a:off x="5632399" y="4115081"/>
            <a:ext cx="497574" cy="239202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180"/>
          <p:cNvSpPr txBox="1">
            <a:spLocks noChangeArrowheads="1"/>
          </p:cNvSpPr>
          <p:nvPr/>
        </p:nvSpPr>
        <p:spPr bwMode="auto">
          <a:xfrm>
            <a:off x="5589233" y="3680832"/>
            <a:ext cx="5821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23</a:t>
            </a:r>
          </a:p>
        </p:txBody>
      </p:sp>
      <p:sp>
        <p:nvSpPr>
          <p:cNvPr id="32" name="Text Box 181"/>
          <p:cNvSpPr txBox="1">
            <a:spLocks noChangeArrowheads="1"/>
          </p:cNvSpPr>
          <p:nvPr/>
        </p:nvSpPr>
        <p:spPr bwMode="auto">
          <a:xfrm>
            <a:off x="5473530" y="6460814"/>
            <a:ext cx="8914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5C</a:t>
            </a:r>
          </a:p>
        </p:txBody>
      </p:sp>
      <p:sp>
        <p:nvSpPr>
          <p:cNvPr id="33" name="Text Box 199"/>
          <p:cNvSpPr txBox="1">
            <a:spLocks noChangeArrowheads="1"/>
          </p:cNvSpPr>
          <p:nvPr/>
        </p:nvSpPr>
        <p:spPr bwMode="auto">
          <a:xfrm>
            <a:off x="86584" y="-100810"/>
            <a:ext cx="209414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D495AF2-BEFF-4FBC-ADBD-4FD96C907B09}"/>
              </a:ext>
            </a:extLst>
          </p:cNvPr>
          <p:cNvSpPr/>
          <p:nvPr/>
        </p:nvSpPr>
        <p:spPr>
          <a:xfrm>
            <a:off x="7225126" y="-762000"/>
            <a:ext cx="5098585" cy="7685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02C6631-1608-4989-8DDE-8CC35B698205}"/>
              </a:ext>
            </a:extLst>
          </p:cNvPr>
          <p:cNvSpPr txBox="1"/>
          <p:nvPr/>
        </p:nvSpPr>
        <p:spPr>
          <a:xfrm>
            <a:off x="7323264" y="614881"/>
            <a:ext cx="4621369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200"/>
              </a:spcBef>
              <a:spcAft>
                <a:spcPts val="0"/>
              </a:spcAft>
            </a:pPr>
            <a:r>
              <a:rPr lang="en-US" sz="2400" b="1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Nhìn vào biểu đồ trả lời câu hỏi:</a:t>
            </a:r>
          </a:p>
          <a:p>
            <a:pPr marL="0" marR="0" algn="ctr">
              <a:spcBef>
                <a:spcPts val="200"/>
              </a:spcBef>
              <a:spcAft>
                <a:spcPts val="0"/>
              </a:spcAft>
            </a:pPr>
            <a:endParaRPr lang="en-US" sz="2400" b="1">
              <a:solidFill>
                <a:schemeClr val="accent5">
                  <a:lumMod val="50000"/>
                </a:schemeClr>
              </a:solidFill>
              <a:effectLst/>
              <a:latin typeface="#9Slide02 Tieu de dai" panose="02000000000000000000" pitchFamily="2" charset="0"/>
              <a:ea typeface="#9Slide02 Tieu de dai" panose="02000000000000000000" pitchFamily="2" charset="0"/>
              <a:cs typeface="Times New Roman" panose="02020603050405020304" pitchFamily="18" charset="0"/>
            </a:endParaRPr>
          </a:p>
          <a:p>
            <a:pPr marL="0" marR="0">
              <a:spcBef>
                <a:spcPts val="200"/>
              </a:spcBef>
              <a:spcAft>
                <a:spcPts val="0"/>
              </a:spcAft>
            </a:pPr>
            <a:r>
              <a:rPr lang="en-US" sz="2400" b="1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a) </a:t>
            </a:r>
            <a:r>
              <a:rPr lang="vi-VN" sz="2400" b="1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Những lớp nào đã tham gia trồng cây</a:t>
            </a:r>
            <a:r>
              <a:rPr lang="en-US" sz="2400" b="1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là 4A, 4B, 5A, 5B, 5C</a:t>
            </a:r>
          </a:p>
          <a:p>
            <a:pPr marL="0" marR="0">
              <a:spcBef>
                <a:spcPts val="200"/>
              </a:spcBef>
              <a:spcAft>
                <a:spcPts val="0"/>
              </a:spcAft>
            </a:pPr>
            <a:r>
              <a:rPr lang="en-US" sz="2400" b="1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b) Lớp 4A trồng được 35 cây. Lớp 5B trồng được 40 cây. Lớp 5C trồng được23 cây.</a:t>
            </a:r>
          </a:p>
          <a:p>
            <a:pPr marL="0" marR="0">
              <a:spcBef>
                <a:spcPts val="200"/>
              </a:spcBef>
              <a:spcAft>
                <a:spcPts val="0"/>
              </a:spcAft>
            </a:pPr>
            <a:r>
              <a:rPr lang="en-US" sz="2400" b="1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c) </a:t>
            </a:r>
            <a:r>
              <a:rPr lang="vi-VN" sz="2400" b="1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Khối lớp Năm có </a:t>
            </a:r>
            <a:r>
              <a:rPr lang="en-US" sz="2400" b="1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3</a:t>
            </a:r>
            <a:r>
              <a:rPr lang="vi-VN" sz="2400" b="1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lớp tham gia trồng cây, là những lớp </a:t>
            </a:r>
            <a:r>
              <a:rPr lang="en-US" sz="2400" b="1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5A, 5B, 5C.</a:t>
            </a:r>
          </a:p>
          <a:p>
            <a:pPr>
              <a:spcBef>
                <a:spcPts val="200"/>
              </a:spcBef>
            </a:pPr>
            <a:r>
              <a:rPr lang="en-US" sz="2400" b="1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d) </a:t>
            </a:r>
            <a:r>
              <a:rPr lang="vi-VN" sz="2400" b="1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Có </a:t>
            </a:r>
            <a:r>
              <a:rPr lang="en-US" sz="2400" b="1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3</a:t>
            </a:r>
            <a:r>
              <a:rPr lang="vi-VN" sz="2400" b="1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lớp trồng được trên 30 cây, là những lớp </a:t>
            </a:r>
            <a:r>
              <a:rPr lang="en-US" sz="2400" b="1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4A, 5A, 5B</a:t>
            </a:r>
            <a:endParaRPr lang="vi-VN" sz="2400" b="1">
              <a:solidFill>
                <a:schemeClr val="accent5">
                  <a:lumMod val="50000"/>
                </a:schemeClr>
              </a:solidFill>
              <a:latin typeface="#9Slide02 Tieu de dai" panose="02000000000000000000" pitchFamily="2" charset="0"/>
              <a:ea typeface="#9Slide02 Tieu de dai" panose="02000000000000000000" pitchFamily="2" charset="0"/>
              <a:cs typeface="Times New Roman" panose="02020603050405020304" pitchFamily="18" charset="0"/>
            </a:endParaRPr>
          </a:p>
          <a:p>
            <a:pPr marL="0" marR="0">
              <a:spcBef>
                <a:spcPts val="200"/>
              </a:spcBef>
              <a:spcAft>
                <a:spcPts val="0"/>
              </a:spcAft>
            </a:pPr>
            <a:r>
              <a:rPr lang="en-US" sz="2400" b="1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e) </a:t>
            </a:r>
            <a:r>
              <a:rPr lang="vi-VN" sz="2400" b="1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Lớp </a:t>
            </a:r>
            <a:r>
              <a:rPr lang="en-US" sz="2400" b="1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5A</a:t>
            </a:r>
            <a:r>
              <a:rPr lang="vi-VN" sz="2400" b="1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trồng được nhiều cây nhất</a:t>
            </a:r>
            <a:r>
              <a:rPr lang="en-US" sz="2400" b="1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.</a:t>
            </a:r>
            <a:r>
              <a:rPr lang="vi-VN" sz="2400" b="1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Lớp </a:t>
            </a:r>
            <a:r>
              <a:rPr lang="en-US" sz="2400" b="1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5C</a:t>
            </a:r>
            <a:r>
              <a:rPr lang="vi-VN" sz="2400" b="1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trồng được ít cây nhất</a:t>
            </a:r>
            <a:r>
              <a:rPr lang="en-US" sz="2400" b="1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.</a:t>
            </a:r>
            <a:endParaRPr lang="vi-VN" sz="2400" b="1">
              <a:solidFill>
                <a:schemeClr val="accent5">
                  <a:lumMod val="50000"/>
                </a:schemeClr>
              </a:solidFill>
              <a:latin typeface="#9Slide02 Tieu de dai" panose="02000000000000000000" pitchFamily="2" charset="0"/>
              <a:ea typeface="#9Slide02 Tieu de dai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39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uiExpand="1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281AFE55-46D0-42D7-8781-386C2F5039C8}"/>
              </a:ext>
            </a:extLst>
          </p:cNvPr>
          <p:cNvSpPr/>
          <p:nvPr/>
        </p:nvSpPr>
        <p:spPr>
          <a:xfrm>
            <a:off x="1378373" y="212004"/>
            <a:ext cx="95605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chemeClr val="bg1"/>
                </a:solidFill>
              </a:rPr>
              <a:t>Số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lớp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Một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Trường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tiểu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học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Hòa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Bình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trong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bốn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năm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học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như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sau</a:t>
            </a:r>
            <a:r>
              <a:rPr lang="en-US" altLang="en-US" sz="2400" dirty="0">
                <a:solidFill>
                  <a:schemeClr val="bg1"/>
                </a:solidFill>
              </a:rPr>
              <a:t>: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        </a:t>
            </a:r>
            <a:r>
              <a:rPr lang="en-US" altLang="en-US" sz="2400" dirty="0" err="1">
                <a:solidFill>
                  <a:schemeClr val="bg1"/>
                </a:solidFill>
              </a:rPr>
              <a:t>Năm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học</a:t>
            </a:r>
            <a:r>
              <a:rPr lang="en-US" altLang="en-US" sz="2400" dirty="0">
                <a:solidFill>
                  <a:schemeClr val="bg1"/>
                </a:solidFill>
              </a:rPr>
              <a:t> 2001 - 2002: </a:t>
            </a:r>
            <a:r>
              <a:rPr lang="en-US" altLang="en-US" sz="2400">
                <a:solidFill>
                  <a:schemeClr val="bg1"/>
                </a:solidFill>
              </a:rPr>
              <a:t>4 lớp	</a:t>
            </a:r>
            <a:r>
              <a:rPr lang="en-US" altLang="en-US" sz="2400" dirty="0">
                <a:solidFill>
                  <a:schemeClr val="bg1"/>
                </a:solidFill>
              </a:rPr>
              <a:t>	</a:t>
            </a:r>
            <a:r>
              <a:rPr lang="en-US" altLang="en-US" sz="2400">
                <a:solidFill>
                  <a:schemeClr val="bg1"/>
                </a:solidFill>
              </a:rPr>
              <a:t>Năm </a:t>
            </a:r>
            <a:r>
              <a:rPr lang="en-US" altLang="en-US" sz="2400" dirty="0" err="1">
                <a:solidFill>
                  <a:schemeClr val="bg1"/>
                </a:solidFill>
              </a:rPr>
              <a:t>học</a:t>
            </a:r>
            <a:r>
              <a:rPr lang="en-US" altLang="en-US" sz="2400" dirty="0">
                <a:solidFill>
                  <a:schemeClr val="bg1"/>
                </a:solidFill>
              </a:rPr>
              <a:t> 2002 - 2003: 3 </a:t>
            </a:r>
            <a:r>
              <a:rPr lang="en-US" altLang="en-US" sz="2400" dirty="0" err="1">
                <a:solidFill>
                  <a:schemeClr val="bg1"/>
                </a:solidFill>
              </a:rPr>
              <a:t>lớp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        </a:t>
            </a:r>
            <a:r>
              <a:rPr lang="en-US" altLang="en-US" sz="2400" dirty="0" err="1">
                <a:solidFill>
                  <a:schemeClr val="bg1"/>
                </a:solidFill>
              </a:rPr>
              <a:t>Năm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học</a:t>
            </a:r>
            <a:r>
              <a:rPr lang="en-US" altLang="en-US" sz="2400" dirty="0">
                <a:solidFill>
                  <a:schemeClr val="bg1"/>
                </a:solidFill>
              </a:rPr>
              <a:t> 2003 - 2004: </a:t>
            </a:r>
            <a:r>
              <a:rPr lang="en-US" altLang="en-US" sz="2400">
                <a:solidFill>
                  <a:schemeClr val="bg1"/>
                </a:solidFill>
              </a:rPr>
              <a:t>6 lớp	</a:t>
            </a:r>
            <a:r>
              <a:rPr lang="en-US" altLang="en-US" sz="2400" dirty="0">
                <a:solidFill>
                  <a:schemeClr val="bg1"/>
                </a:solidFill>
              </a:rPr>
              <a:t>	</a:t>
            </a:r>
            <a:r>
              <a:rPr lang="en-US" altLang="en-US" sz="2400">
                <a:solidFill>
                  <a:schemeClr val="bg1"/>
                </a:solidFill>
              </a:rPr>
              <a:t>Năm </a:t>
            </a:r>
            <a:r>
              <a:rPr lang="en-US" altLang="en-US" sz="2400" dirty="0" err="1">
                <a:solidFill>
                  <a:schemeClr val="bg1"/>
                </a:solidFill>
              </a:rPr>
              <a:t>học</a:t>
            </a:r>
            <a:r>
              <a:rPr lang="en-US" altLang="en-US" sz="2400" dirty="0">
                <a:solidFill>
                  <a:schemeClr val="bg1"/>
                </a:solidFill>
              </a:rPr>
              <a:t> 2004 - 2005: 4 </a:t>
            </a:r>
            <a:r>
              <a:rPr lang="en-US" altLang="en-US" sz="2400" dirty="0" err="1">
                <a:solidFill>
                  <a:schemeClr val="bg1"/>
                </a:solidFill>
              </a:rPr>
              <a:t>lớp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a) </a:t>
            </a:r>
            <a:r>
              <a:rPr lang="en-US" altLang="en-US" sz="2400" dirty="0" err="1">
                <a:solidFill>
                  <a:schemeClr val="bg1"/>
                </a:solidFill>
              </a:rPr>
              <a:t>Hãy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viết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tiếp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vào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chỗ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chấm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trong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biểu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đồ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dưới</a:t>
            </a:r>
            <a:r>
              <a:rPr lang="en-US" altLang="en-US" sz="2400" dirty="0">
                <a:solidFill>
                  <a:schemeClr val="bg1"/>
                </a:solidFill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</a:rPr>
              <a:t>đây</a:t>
            </a:r>
            <a:r>
              <a:rPr lang="en-US" altLang="en-US" sz="2400" dirty="0">
                <a:solidFill>
                  <a:schemeClr val="bg1"/>
                </a:solidFill>
              </a:rPr>
              <a:t>: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8DD96274-4A21-42A2-B1C4-71F4549B9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240" y="1881663"/>
            <a:ext cx="8801100" cy="4825327"/>
          </a:xfrm>
          <a:prstGeom prst="rect">
            <a:avLst/>
          </a:prstGeom>
        </p:spPr>
      </p:pic>
      <p:sp>
        <p:nvSpPr>
          <p:cNvPr id="70" name="Text Box 199">
            <a:extLst>
              <a:ext uri="{FF2B5EF4-FFF2-40B4-BE49-F238E27FC236}">
                <a16:creationId xmlns:a16="http://schemas.microsoft.com/office/drawing/2014/main" id="{B6C9C56F-1FA0-48B6-9D21-74799E771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997" y="151010"/>
            <a:ext cx="209414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2</a:t>
            </a:r>
            <a:endParaRPr lang="en-US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2 Tieu de dai" panose="02000000000000000000" pitchFamily="2" charset="0"/>
              <a:ea typeface="#9Slide02 Tieu de dai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745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6E43B-7223-4A68-8239-7EEBCA058A2D}"/>
              </a:ext>
            </a:extLst>
          </p:cNvPr>
          <p:cNvSpPr txBox="1">
            <a:spLocks/>
          </p:cNvSpPr>
          <p:nvPr/>
        </p:nvSpPr>
        <p:spPr bwMode="auto">
          <a:xfrm>
            <a:off x="4738691" y="803247"/>
            <a:ext cx="3100529" cy="900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40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VẼ BIỂU ĐỒ</a:t>
            </a:r>
            <a:endParaRPr lang="vi-VN" altLang="vi-VN" sz="4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F1C50E6A-3B73-4C65-9F75-21828CD1D521}"/>
              </a:ext>
            </a:extLst>
          </p:cNvPr>
          <p:cNvSpPr/>
          <p:nvPr/>
        </p:nvSpPr>
        <p:spPr>
          <a:xfrm>
            <a:off x="0" y="5628446"/>
            <a:ext cx="12192000" cy="1229554"/>
          </a:xfrm>
          <a:custGeom>
            <a:avLst/>
            <a:gdLst>
              <a:gd name="connsiteX0" fmla="*/ 0 w 12192000"/>
              <a:gd name="connsiteY0" fmla="*/ 0 h 1722783"/>
              <a:gd name="connsiteX1" fmla="*/ 12192000 w 12192000"/>
              <a:gd name="connsiteY1" fmla="*/ 0 h 1722783"/>
              <a:gd name="connsiteX2" fmla="*/ 12192000 w 12192000"/>
              <a:gd name="connsiteY2" fmla="*/ 1722783 h 1722783"/>
              <a:gd name="connsiteX3" fmla="*/ 0 w 12192000"/>
              <a:gd name="connsiteY3" fmla="*/ 1722783 h 1722783"/>
              <a:gd name="connsiteX4" fmla="*/ 0 w 12192000"/>
              <a:gd name="connsiteY4" fmla="*/ 0 h 1722783"/>
              <a:gd name="connsiteX0" fmla="*/ 0 w 12192000"/>
              <a:gd name="connsiteY0" fmla="*/ 0 h 1722783"/>
              <a:gd name="connsiteX1" fmla="*/ 781878 w 12192000"/>
              <a:gd name="connsiteY1" fmla="*/ 583096 h 1722783"/>
              <a:gd name="connsiteX2" fmla="*/ 12192000 w 12192000"/>
              <a:gd name="connsiteY2" fmla="*/ 0 h 1722783"/>
              <a:gd name="connsiteX3" fmla="*/ 12192000 w 12192000"/>
              <a:gd name="connsiteY3" fmla="*/ 1722783 h 1722783"/>
              <a:gd name="connsiteX4" fmla="*/ 0 w 12192000"/>
              <a:gd name="connsiteY4" fmla="*/ 1722783 h 1722783"/>
              <a:gd name="connsiteX5" fmla="*/ 0 w 12192000"/>
              <a:gd name="connsiteY5" fmla="*/ 0 h 1722783"/>
              <a:gd name="connsiteX0" fmla="*/ 0 w 12192000"/>
              <a:gd name="connsiteY0" fmla="*/ 0 h 1722783"/>
              <a:gd name="connsiteX1" fmla="*/ 742122 w 12192000"/>
              <a:gd name="connsiteY1" fmla="*/ 636104 h 1722783"/>
              <a:gd name="connsiteX2" fmla="*/ 12192000 w 12192000"/>
              <a:gd name="connsiteY2" fmla="*/ 0 h 1722783"/>
              <a:gd name="connsiteX3" fmla="*/ 12192000 w 12192000"/>
              <a:gd name="connsiteY3" fmla="*/ 1722783 h 1722783"/>
              <a:gd name="connsiteX4" fmla="*/ 0 w 12192000"/>
              <a:gd name="connsiteY4" fmla="*/ 1722783 h 1722783"/>
              <a:gd name="connsiteX5" fmla="*/ 0 w 12192000"/>
              <a:gd name="connsiteY5" fmla="*/ 0 h 1722783"/>
              <a:gd name="connsiteX0" fmla="*/ 0 w 12192000"/>
              <a:gd name="connsiteY0" fmla="*/ 0 h 1722783"/>
              <a:gd name="connsiteX1" fmla="*/ 384313 w 12192000"/>
              <a:gd name="connsiteY1" fmla="*/ 397565 h 1722783"/>
              <a:gd name="connsiteX2" fmla="*/ 12192000 w 12192000"/>
              <a:gd name="connsiteY2" fmla="*/ 0 h 1722783"/>
              <a:gd name="connsiteX3" fmla="*/ 12192000 w 12192000"/>
              <a:gd name="connsiteY3" fmla="*/ 1722783 h 1722783"/>
              <a:gd name="connsiteX4" fmla="*/ 0 w 12192000"/>
              <a:gd name="connsiteY4" fmla="*/ 1722783 h 1722783"/>
              <a:gd name="connsiteX5" fmla="*/ 0 w 12192000"/>
              <a:gd name="connsiteY5" fmla="*/ 0 h 1722783"/>
              <a:gd name="connsiteX0" fmla="*/ 0 w 12192000"/>
              <a:gd name="connsiteY0" fmla="*/ 0 h 1722783"/>
              <a:gd name="connsiteX1" fmla="*/ 702365 w 12192000"/>
              <a:gd name="connsiteY1" fmla="*/ 622852 h 1722783"/>
              <a:gd name="connsiteX2" fmla="*/ 12192000 w 12192000"/>
              <a:gd name="connsiteY2" fmla="*/ 0 h 1722783"/>
              <a:gd name="connsiteX3" fmla="*/ 12192000 w 12192000"/>
              <a:gd name="connsiteY3" fmla="*/ 1722783 h 1722783"/>
              <a:gd name="connsiteX4" fmla="*/ 0 w 12192000"/>
              <a:gd name="connsiteY4" fmla="*/ 1722783 h 1722783"/>
              <a:gd name="connsiteX5" fmla="*/ 0 w 12192000"/>
              <a:gd name="connsiteY5" fmla="*/ 0 h 1722783"/>
              <a:gd name="connsiteX0" fmla="*/ 0 w 12192000"/>
              <a:gd name="connsiteY0" fmla="*/ 0 h 1722783"/>
              <a:gd name="connsiteX1" fmla="*/ 702365 w 12192000"/>
              <a:gd name="connsiteY1" fmla="*/ 622852 h 1722783"/>
              <a:gd name="connsiteX2" fmla="*/ 1709530 w 12192000"/>
              <a:gd name="connsiteY2" fmla="*/ 159026 h 1722783"/>
              <a:gd name="connsiteX3" fmla="*/ 12192000 w 12192000"/>
              <a:gd name="connsiteY3" fmla="*/ 0 h 1722783"/>
              <a:gd name="connsiteX4" fmla="*/ 12192000 w 12192000"/>
              <a:gd name="connsiteY4" fmla="*/ 1722783 h 1722783"/>
              <a:gd name="connsiteX5" fmla="*/ 0 w 12192000"/>
              <a:gd name="connsiteY5" fmla="*/ 1722783 h 1722783"/>
              <a:gd name="connsiteX6" fmla="*/ 0 w 12192000"/>
              <a:gd name="connsiteY6" fmla="*/ 0 h 1722783"/>
              <a:gd name="connsiteX0" fmla="*/ 0 w 12192000"/>
              <a:gd name="connsiteY0" fmla="*/ 0 h 1722783"/>
              <a:gd name="connsiteX1" fmla="*/ 702365 w 12192000"/>
              <a:gd name="connsiteY1" fmla="*/ 622852 h 1722783"/>
              <a:gd name="connsiteX2" fmla="*/ 1722782 w 12192000"/>
              <a:gd name="connsiteY2" fmla="*/ 145774 h 1722783"/>
              <a:gd name="connsiteX3" fmla="*/ 12192000 w 12192000"/>
              <a:gd name="connsiteY3" fmla="*/ 0 h 1722783"/>
              <a:gd name="connsiteX4" fmla="*/ 12192000 w 12192000"/>
              <a:gd name="connsiteY4" fmla="*/ 1722783 h 1722783"/>
              <a:gd name="connsiteX5" fmla="*/ 0 w 12192000"/>
              <a:gd name="connsiteY5" fmla="*/ 1722783 h 1722783"/>
              <a:gd name="connsiteX6" fmla="*/ 0 w 12192000"/>
              <a:gd name="connsiteY6" fmla="*/ 0 h 1722783"/>
              <a:gd name="connsiteX0" fmla="*/ 0 w 12192000"/>
              <a:gd name="connsiteY0" fmla="*/ 0 h 1722783"/>
              <a:gd name="connsiteX1" fmla="*/ 702365 w 12192000"/>
              <a:gd name="connsiteY1" fmla="*/ 622852 h 1722783"/>
              <a:gd name="connsiteX2" fmla="*/ 1722782 w 12192000"/>
              <a:gd name="connsiteY2" fmla="*/ 145774 h 1722783"/>
              <a:gd name="connsiteX3" fmla="*/ 2743200 w 12192000"/>
              <a:gd name="connsiteY3" fmla="*/ 795131 h 1722783"/>
              <a:gd name="connsiteX4" fmla="*/ 12192000 w 12192000"/>
              <a:gd name="connsiteY4" fmla="*/ 0 h 1722783"/>
              <a:gd name="connsiteX5" fmla="*/ 12192000 w 12192000"/>
              <a:gd name="connsiteY5" fmla="*/ 1722783 h 1722783"/>
              <a:gd name="connsiteX6" fmla="*/ 0 w 12192000"/>
              <a:gd name="connsiteY6" fmla="*/ 1722783 h 1722783"/>
              <a:gd name="connsiteX7" fmla="*/ 0 w 12192000"/>
              <a:gd name="connsiteY7" fmla="*/ 0 h 1722783"/>
              <a:gd name="connsiteX0" fmla="*/ 0 w 12192000"/>
              <a:gd name="connsiteY0" fmla="*/ 0 h 1722783"/>
              <a:gd name="connsiteX1" fmla="*/ 702365 w 12192000"/>
              <a:gd name="connsiteY1" fmla="*/ 622852 h 1722783"/>
              <a:gd name="connsiteX2" fmla="*/ 1722782 w 12192000"/>
              <a:gd name="connsiteY2" fmla="*/ 145774 h 1722783"/>
              <a:gd name="connsiteX3" fmla="*/ 2743200 w 12192000"/>
              <a:gd name="connsiteY3" fmla="*/ 795131 h 1722783"/>
              <a:gd name="connsiteX4" fmla="*/ 4068417 w 12192000"/>
              <a:gd name="connsiteY4" fmla="*/ 50796 h 1722783"/>
              <a:gd name="connsiteX5" fmla="*/ 12192000 w 12192000"/>
              <a:gd name="connsiteY5" fmla="*/ 0 h 1722783"/>
              <a:gd name="connsiteX6" fmla="*/ 12192000 w 12192000"/>
              <a:gd name="connsiteY6" fmla="*/ 1722783 h 1722783"/>
              <a:gd name="connsiteX7" fmla="*/ 0 w 12192000"/>
              <a:gd name="connsiteY7" fmla="*/ 1722783 h 1722783"/>
              <a:gd name="connsiteX8" fmla="*/ 0 w 12192000"/>
              <a:gd name="connsiteY8" fmla="*/ 0 h 1722783"/>
              <a:gd name="connsiteX0" fmla="*/ 0 w 12192000"/>
              <a:gd name="connsiteY0" fmla="*/ 0 h 1722783"/>
              <a:gd name="connsiteX1" fmla="*/ 702365 w 12192000"/>
              <a:gd name="connsiteY1" fmla="*/ 622852 h 1722783"/>
              <a:gd name="connsiteX2" fmla="*/ 1722782 w 12192000"/>
              <a:gd name="connsiteY2" fmla="*/ 145774 h 1722783"/>
              <a:gd name="connsiteX3" fmla="*/ 2743200 w 12192000"/>
              <a:gd name="connsiteY3" fmla="*/ 795131 h 1722783"/>
              <a:gd name="connsiteX4" fmla="*/ 3962399 w 12192000"/>
              <a:gd name="connsiteY4" fmla="*/ 183043 h 1722783"/>
              <a:gd name="connsiteX5" fmla="*/ 12192000 w 12192000"/>
              <a:gd name="connsiteY5" fmla="*/ 0 h 1722783"/>
              <a:gd name="connsiteX6" fmla="*/ 12192000 w 12192000"/>
              <a:gd name="connsiteY6" fmla="*/ 1722783 h 1722783"/>
              <a:gd name="connsiteX7" fmla="*/ 0 w 12192000"/>
              <a:gd name="connsiteY7" fmla="*/ 1722783 h 1722783"/>
              <a:gd name="connsiteX8" fmla="*/ 0 w 12192000"/>
              <a:gd name="connsiteY8" fmla="*/ 0 h 1722783"/>
              <a:gd name="connsiteX0" fmla="*/ 0 w 12192000"/>
              <a:gd name="connsiteY0" fmla="*/ 0 h 1722783"/>
              <a:gd name="connsiteX1" fmla="*/ 702365 w 12192000"/>
              <a:gd name="connsiteY1" fmla="*/ 622852 h 1722783"/>
              <a:gd name="connsiteX2" fmla="*/ 1722782 w 12192000"/>
              <a:gd name="connsiteY2" fmla="*/ 145774 h 1722783"/>
              <a:gd name="connsiteX3" fmla="*/ 2743200 w 12192000"/>
              <a:gd name="connsiteY3" fmla="*/ 795131 h 1722783"/>
              <a:gd name="connsiteX4" fmla="*/ 3962399 w 12192000"/>
              <a:gd name="connsiteY4" fmla="*/ 183043 h 1722783"/>
              <a:gd name="connsiteX5" fmla="*/ 4863548 w 12192000"/>
              <a:gd name="connsiteY5" fmla="*/ 919852 h 1722783"/>
              <a:gd name="connsiteX6" fmla="*/ 12192000 w 12192000"/>
              <a:gd name="connsiteY6" fmla="*/ 0 h 1722783"/>
              <a:gd name="connsiteX7" fmla="*/ 12192000 w 12192000"/>
              <a:gd name="connsiteY7" fmla="*/ 1722783 h 1722783"/>
              <a:gd name="connsiteX8" fmla="*/ 0 w 12192000"/>
              <a:gd name="connsiteY8" fmla="*/ 1722783 h 1722783"/>
              <a:gd name="connsiteX9" fmla="*/ 0 w 12192000"/>
              <a:gd name="connsiteY9" fmla="*/ 0 h 1722783"/>
              <a:gd name="connsiteX0" fmla="*/ 0 w 12192000"/>
              <a:gd name="connsiteY0" fmla="*/ 0 h 1722783"/>
              <a:gd name="connsiteX1" fmla="*/ 702365 w 12192000"/>
              <a:gd name="connsiteY1" fmla="*/ 622852 h 1722783"/>
              <a:gd name="connsiteX2" fmla="*/ 1722782 w 12192000"/>
              <a:gd name="connsiteY2" fmla="*/ 145774 h 1722783"/>
              <a:gd name="connsiteX3" fmla="*/ 2743200 w 12192000"/>
              <a:gd name="connsiteY3" fmla="*/ 795131 h 1722783"/>
              <a:gd name="connsiteX4" fmla="*/ 3962399 w 12192000"/>
              <a:gd name="connsiteY4" fmla="*/ 183043 h 1722783"/>
              <a:gd name="connsiteX5" fmla="*/ 4863548 w 12192000"/>
              <a:gd name="connsiteY5" fmla="*/ 919852 h 1722783"/>
              <a:gd name="connsiteX6" fmla="*/ 6149009 w 12192000"/>
              <a:gd name="connsiteY6" fmla="*/ 126365 h 1722783"/>
              <a:gd name="connsiteX7" fmla="*/ 12192000 w 12192000"/>
              <a:gd name="connsiteY7" fmla="*/ 0 h 1722783"/>
              <a:gd name="connsiteX8" fmla="*/ 12192000 w 12192000"/>
              <a:gd name="connsiteY8" fmla="*/ 1722783 h 1722783"/>
              <a:gd name="connsiteX9" fmla="*/ 0 w 12192000"/>
              <a:gd name="connsiteY9" fmla="*/ 1722783 h 1722783"/>
              <a:gd name="connsiteX10" fmla="*/ 0 w 12192000"/>
              <a:gd name="connsiteY10" fmla="*/ 0 h 1722783"/>
              <a:gd name="connsiteX0" fmla="*/ 0 w 12192000"/>
              <a:gd name="connsiteY0" fmla="*/ 0 h 1722783"/>
              <a:gd name="connsiteX1" fmla="*/ 702365 w 12192000"/>
              <a:gd name="connsiteY1" fmla="*/ 622852 h 1722783"/>
              <a:gd name="connsiteX2" fmla="*/ 1722782 w 12192000"/>
              <a:gd name="connsiteY2" fmla="*/ 145774 h 1722783"/>
              <a:gd name="connsiteX3" fmla="*/ 2743200 w 12192000"/>
              <a:gd name="connsiteY3" fmla="*/ 795131 h 1722783"/>
              <a:gd name="connsiteX4" fmla="*/ 3962399 w 12192000"/>
              <a:gd name="connsiteY4" fmla="*/ 183043 h 1722783"/>
              <a:gd name="connsiteX5" fmla="*/ 4863548 w 12192000"/>
              <a:gd name="connsiteY5" fmla="*/ 919852 h 1722783"/>
              <a:gd name="connsiteX6" fmla="*/ 6069495 w 12192000"/>
              <a:gd name="connsiteY6" fmla="*/ 258614 h 1722783"/>
              <a:gd name="connsiteX7" fmla="*/ 12192000 w 12192000"/>
              <a:gd name="connsiteY7" fmla="*/ 0 h 1722783"/>
              <a:gd name="connsiteX8" fmla="*/ 12192000 w 12192000"/>
              <a:gd name="connsiteY8" fmla="*/ 1722783 h 1722783"/>
              <a:gd name="connsiteX9" fmla="*/ 0 w 12192000"/>
              <a:gd name="connsiteY9" fmla="*/ 1722783 h 1722783"/>
              <a:gd name="connsiteX10" fmla="*/ 0 w 12192000"/>
              <a:gd name="connsiteY10" fmla="*/ 0 h 1722783"/>
              <a:gd name="connsiteX0" fmla="*/ 0 w 12192000"/>
              <a:gd name="connsiteY0" fmla="*/ 0 h 1722783"/>
              <a:gd name="connsiteX1" fmla="*/ 702365 w 12192000"/>
              <a:gd name="connsiteY1" fmla="*/ 622852 h 1722783"/>
              <a:gd name="connsiteX2" fmla="*/ 1722782 w 12192000"/>
              <a:gd name="connsiteY2" fmla="*/ 145774 h 1722783"/>
              <a:gd name="connsiteX3" fmla="*/ 2743200 w 12192000"/>
              <a:gd name="connsiteY3" fmla="*/ 795131 h 1722783"/>
              <a:gd name="connsiteX4" fmla="*/ 3962399 w 12192000"/>
              <a:gd name="connsiteY4" fmla="*/ 183043 h 1722783"/>
              <a:gd name="connsiteX5" fmla="*/ 4863548 w 12192000"/>
              <a:gd name="connsiteY5" fmla="*/ 919852 h 1722783"/>
              <a:gd name="connsiteX6" fmla="*/ 6069495 w 12192000"/>
              <a:gd name="connsiteY6" fmla="*/ 258614 h 1722783"/>
              <a:gd name="connsiteX7" fmla="*/ 7010400 w 12192000"/>
              <a:gd name="connsiteY7" fmla="*/ 976529 h 1722783"/>
              <a:gd name="connsiteX8" fmla="*/ 12192000 w 12192000"/>
              <a:gd name="connsiteY8" fmla="*/ 0 h 1722783"/>
              <a:gd name="connsiteX9" fmla="*/ 12192000 w 12192000"/>
              <a:gd name="connsiteY9" fmla="*/ 1722783 h 1722783"/>
              <a:gd name="connsiteX10" fmla="*/ 0 w 12192000"/>
              <a:gd name="connsiteY10" fmla="*/ 1722783 h 1722783"/>
              <a:gd name="connsiteX11" fmla="*/ 0 w 12192000"/>
              <a:gd name="connsiteY11" fmla="*/ 0 h 1722783"/>
              <a:gd name="connsiteX0" fmla="*/ 0 w 12192000"/>
              <a:gd name="connsiteY0" fmla="*/ 0 h 1722783"/>
              <a:gd name="connsiteX1" fmla="*/ 702365 w 12192000"/>
              <a:gd name="connsiteY1" fmla="*/ 622852 h 1722783"/>
              <a:gd name="connsiteX2" fmla="*/ 1722782 w 12192000"/>
              <a:gd name="connsiteY2" fmla="*/ 145774 h 1722783"/>
              <a:gd name="connsiteX3" fmla="*/ 2743200 w 12192000"/>
              <a:gd name="connsiteY3" fmla="*/ 795131 h 1722783"/>
              <a:gd name="connsiteX4" fmla="*/ 3962399 w 12192000"/>
              <a:gd name="connsiteY4" fmla="*/ 183043 h 1722783"/>
              <a:gd name="connsiteX5" fmla="*/ 4863548 w 12192000"/>
              <a:gd name="connsiteY5" fmla="*/ 919852 h 1722783"/>
              <a:gd name="connsiteX6" fmla="*/ 6069495 w 12192000"/>
              <a:gd name="connsiteY6" fmla="*/ 258614 h 1722783"/>
              <a:gd name="connsiteX7" fmla="*/ 7010400 w 12192000"/>
              <a:gd name="connsiteY7" fmla="*/ 976529 h 1722783"/>
              <a:gd name="connsiteX8" fmla="*/ 8083826 w 12192000"/>
              <a:gd name="connsiteY8" fmla="*/ 258614 h 1722783"/>
              <a:gd name="connsiteX9" fmla="*/ 12192000 w 12192000"/>
              <a:gd name="connsiteY9" fmla="*/ 0 h 1722783"/>
              <a:gd name="connsiteX10" fmla="*/ 12192000 w 12192000"/>
              <a:gd name="connsiteY10" fmla="*/ 1722783 h 1722783"/>
              <a:gd name="connsiteX11" fmla="*/ 0 w 12192000"/>
              <a:gd name="connsiteY11" fmla="*/ 1722783 h 1722783"/>
              <a:gd name="connsiteX12" fmla="*/ 0 w 12192000"/>
              <a:gd name="connsiteY12" fmla="*/ 0 h 1722783"/>
              <a:gd name="connsiteX0" fmla="*/ 0 w 12192000"/>
              <a:gd name="connsiteY0" fmla="*/ 0 h 1722783"/>
              <a:gd name="connsiteX1" fmla="*/ 702365 w 12192000"/>
              <a:gd name="connsiteY1" fmla="*/ 622852 h 1722783"/>
              <a:gd name="connsiteX2" fmla="*/ 1722782 w 12192000"/>
              <a:gd name="connsiteY2" fmla="*/ 145774 h 1722783"/>
              <a:gd name="connsiteX3" fmla="*/ 2743200 w 12192000"/>
              <a:gd name="connsiteY3" fmla="*/ 795131 h 1722783"/>
              <a:gd name="connsiteX4" fmla="*/ 3962399 w 12192000"/>
              <a:gd name="connsiteY4" fmla="*/ 183043 h 1722783"/>
              <a:gd name="connsiteX5" fmla="*/ 4863548 w 12192000"/>
              <a:gd name="connsiteY5" fmla="*/ 919852 h 1722783"/>
              <a:gd name="connsiteX6" fmla="*/ 6069495 w 12192000"/>
              <a:gd name="connsiteY6" fmla="*/ 258614 h 1722783"/>
              <a:gd name="connsiteX7" fmla="*/ 7010400 w 12192000"/>
              <a:gd name="connsiteY7" fmla="*/ 976529 h 1722783"/>
              <a:gd name="connsiteX8" fmla="*/ 8083826 w 12192000"/>
              <a:gd name="connsiteY8" fmla="*/ 258614 h 1722783"/>
              <a:gd name="connsiteX9" fmla="*/ 8825948 w 12192000"/>
              <a:gd name="connsiteY9" fmla="*/ 976529 h 1722783"/>
              <a:gd name="connsiteX10" fmla="*/ 12192000 w 12192000"/>
              <a:gd name="connsiteY10" fmla="*/ 0 h 1722783"/>
              <a:gd name="connsiteX11" fmla="*/ 12192000 w 12192000"/>
              <a:gd name="connsiteY11" fmla="*/ 1722783 h 1722783"/>
              <a:gd name="connsiteX12" fmla="*/ 0 w 12192000"/>
              <a:gd name="connsiteY12" fmla="*/ 1722783 h 1722783"/>
              <a:gd name="connsiteX13" fmla="*/ 0 w 12192000"/>
              <a:gd name="connsiteY13" fmla="*/ 0 h 1722783"/>
              <a:gd name="connsiteX0" fmla="*/ 0 w 12192000"/>
              <a:gd name="connsiteY0" fmla="*/ 0 h 1722783"/>
              <a:gd name="connsiteX1" fmla="*/ 702365 w 12192000"/>
              <a:gd name="connsiteY1" fmla="*/ 622852 h 1722783"/>
              <a:gd name="connsiteX2" fmla="*/ 1722782 w 12192000"/>
              <a:gd name="connsiteY2" fmla="*/ 145774 h 1722783"/>
              <a:gd name="connsiteX3" fmla="*/ 2743200 w 12192000"/>
              <a:gd name="connsiteY3" fmla="*/ 795131 h 1722783"/>
              <a:gd name="connsiteX4" fmla="*/ 3962399 w 12192000"/>
              <a:gd name="connsiteY4" fmla="*/ 183043 h 1722783"/>
              <a:gd name="connsiteX5" fmla="*/ 4863548 w 12192000"/>
              <a:gd name="connsiteY5" fmla="*/ 919852 h 1722783"/>
              <a:gd name="connsiteX6" fmla="*/ 6069495 w 12192000"/>
              <a:gd name="connsiteY6" fmla="*/ 258614 h 1722783"/>
              <a:gd name="connsiteX7" fmla="*/ 7010400 w 12192000"/>
              <a:gd name="connsiteY7" fmla="*/ 976529 h 1722783"/>
              <a:gd name="connsiteX8" fmla="*/ 8083826 w 12192000"/>
              <a:gd name="connsiteY8" fmla="*/ 258614 h 1722783"/>
              <a:gd name="connsiteX9" fmla="*/ 8825948 w 12192000"/>
              <a:gd name="connsiteY9" fmla="*/ 976529 h 1722783"/>
              <a:gd name="connsiteX10" fmla="*/ 12192000 w 12192000"/>
              <a:gd name="connsiteY10" fmla="*/ 0 h 1722783"/>
              <a:gd name="connsiteX11" fmla="*/ 12192000 w 12192000"/>
              <a:gd name="connsiteY11" fmla="*/ 1722783 h 1722783"/>
              <a:gd name="connsiteX12" fmla="*/ 0 w 12192000"/>
              <a:gd name="connsiteY12" fmla="*/ 1722783 h 1722783"/>
              <a:gd name="connsiteX13" fmla="*/ 0 w 12192000"/>
              <a:gd name="connsiteY13" fmla="*/ 0 h 1722783"/>
              <a:gd name="connsiteX0" fmla="*/ 0 w 12192000"/>
              <a:gd name="connsiteY0" fmla="*/ 43823 h 1766606"/>
              <a:gd name="connsiteX1" fmla="*/ 702365 w 12192000"/>
              <a:gd name="connsiteY1" fmla="*/ 666675 h 1766606"/>
              <a:gd name="connsiteX2" fmla="*/ 1722782 w 12192000"/>
              <a:gd name="connsiteY2" fmla="*/ 189597 h 1766606"/>
              <a:gd name="connsiteX3" fmla="*/ 2743200 w 12192000"/>
              <a:gd name="connsiteY3" fmla="*/ 838954 h 1766606"/>
              <a:gd name="connsiteX4" fmla="*/ 3962399 w 12192000"/>
              <a:gd name="connsiteY4" fmla="*/ 226866 h 1766606"/>
              <a:gd name="connsiteX5" fmla="*/ 4863548 w 12192000"/>
              <a:gd name="connsiteY5" fmla="*/ 963675 h 1766606"/>
              <a:gd name="connsiteX6" fmla="*/ 6069495 w 12192000"/>
              <a:gd name="connsiteY6" fmla="*/ 302437 h 1766606"/>
              <a:gd name="connsiteX7" fmla="*/ 7010400 w 12192000"/>
              <a:gd name="connsiteY7" fmla="*/ 1020352 h 1766606"/>
              <a:gd name="connsiteX8" fmla="*/ 8083826 w 12192000"/>
              <a:gd name="connsiteY8" fmla="*/ 302437 h 1766606"/>
              <a:gd name="connsiteX9" fmla="*/ 8825948 w 12192000"/>
              <a:gd name="connsiteY9" fmla="*/ 1020352 h 1766606"/>
              <a:gd name="connsiteX10" fmla="*/ 9740348 w 12192000"/>
              <a:gd name="connsiteY10" fmla="*/ 453576 h 1766606"/>
              <a:gd name="connsiteX11" fmla="*/ 12192000 w 12192000"/>
              <a:gd name="connsiteY11" fmla="*/ 43823 h 1766606"/>
              <a:gd name="connsiteX12" fmla="*/ 12192000 w 12192000"/>
              <a:gd name="connsiteY12" fmla="*/ 1766606 h 1766606"/>
              <a:gd name="connsiteX13" fmla="*/ 0 w 12192000"/>
              <a:gd name="connsiteY13" fmla="*/ 1766606 h 1766606"/>
              <a:gd name="connsiteX14" fmla="*/ 0 w 12192000"/>
              <a:gd name="connsiteY14" fmla="*/ 43823 h 1766606"/>
              <a:gd name="connsiteX0" fmla="*/ 0 w 12192000"/>
              <a:gd name="connsiteY0" fmla="*/ 30089 h 1752872"/>
              <a:gd name="connsiteX1" fmla="*/ 702365 w 12192000"/>
              <a:gd name="connsiteY1" fmla="*/ 652941 h 1752872"/>
              <a:gd name="connsiteX2" fmla="*/ 1722782 w 12192000"/>
              <a:gd name="connsiteY2" fmla="*/ 175863 h 1752872"/>
              <a:gd name="connsiteX3" fmla="*/ 2743200 w 12192000"/>
              <a:gd name="connsiteY3" fmla="*/ 825220 h 1752872"/>
              <a:gd name="connsiteX4" fmla="*/ 3962399 w 12192000"/>
              <a:gd name="connsiteY4" fmla="*/ 213132 h 1752872"/>
              <a:gd name="connsiteX5" fmla="*/ 4863548 w 12192000"/>
              <a:gd name="connsiteY5" fmla="*/ 949941 h 1752872"/>
              <a:gd name="connsiteX6" fmla="*/ 6069495 w 12192000"/>
              <a:gd name="connsiteY6" fmla="*/ 288703 h 1752872"/>
              <a:gd name="connsiteX7" fmla="*/ 7010400 w 12192000"/>
              <a:gd name="connsiteY7" fmla="*/ 1006618 h 1752872"/>
              <a:gd name="connsiteX8" fmla="*/ 8083826 w 12192000"/>
              <a:gd name="connsiteY8" fmla="*/ 288703 h 1752872"/>
              <a:gd name="connsiteX9" fmla="*/ 8825948 w 12192000"/>
              <a:gd name="connsiteY9" fmla="*/ 1006618 h 1752872"/>
              <a:gd name="connsiteX10" fmla="*/ 9740348 w 12192000"/>
              <a:gd name="connsiteY10" fmla="*/ 439842 h 1752872"/>
              <a:gd name="connsiteX11" fmla="*/ 11025809 w 12192000"/>
              <a:gd name="connsiteY11" fmla="*/ 1044402 h 1752872"/>
              <a:gd name="connsiteX12" fmla="*/ 12192000 w 12192000"/>
              <a:gd name="connsiteY12" fmla="*/ 30089 h 1752872"/>
              <a:gd name="connsiteX13" fmla="*/ 12192000 w 12192000"/>
              <a:gd name="connsiteY13" fmla="*/ 1752872 h 1752872"/>
              <a:gd name="connsiteX14" fmla="*/ 0 w 12192000"/>
              <a:gd name="connsiteY14" fmla="*/ 1752872 h 1752872"/>
              <a:gd name="connsiteX15" fmla="*/ 0 w 12192000"/>
              <a:gd name="connsiteY15" fmla="*/ 30089 h 1752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1752872">
                <a:moveTo>
                  <a:pt x="0" y="30089"/>
                </a:moveTo>
                <a:cubicBezTo>
                  <a:pt x="110435" y="30089"/>
                  <a:pt x="591930" y="652941"/>
                  <a:pt x="702365" y="652941"/>
                </a:cubicBezTo>
                <a:cubicBezTo>
                  <a:pt x="856974" y="644106"/>
                  <a:pt x="1568173" y="184698"/>
                  <a:pt x="1722782" y="175863"/>
                </a:cubicBezTo>
                <a:cubicBezTo>
                  <a:pt x="1793460" y="175863"/>
                  <a:pt x="2672522" y="825220"/>
                  <a:pt x="2743200" y="825220"/>
                </a:cubicBezTo>
                <a:cubicBezTo>
                  <a:pt x="3034748" y="803818"/>
                  <a:pt x="3670851" y="234534"/>
                  <a:pt x="3962399" y="213132"/>
                </a:cubicBezTo>
                <a:cubicBezTo>
                  <a:pt x="4010991" y="213132"/>
                  <a:pt x="4814956" y="949941"/>
                  <a:pt x="4863548" y="949941"/>
                </a:cubicBezTo>
                <a:cubicBezTo>
                  <a:pt x="5181600" y="899561"/>
                  <a:pt x="5751443" y="339083"/>
                  <a:pt x="6069495" y="288703"/>
                </a:cubicBezTo>
                <a:cubicBezTo>
                  <a:pt x="6104834" y="276108"/>
                  <a:pt x="6975061" y="1019213"/>
                  <a:pt x="7010400" y="1006618"/>
                </a:cubicBezTo>
                <a:cubicBezTo>
                  <a:pt x="7266609" y="949941"/>
                  <a:pt x="7827617" y="345380"/>
                  <a:pt x="8083826" y="288703"/>
                </a:cubicBezTo>
                <a:cubicBezTo>
                  <a:pt x="8114748" y="282405"/>
                  <a:pt x="8795026" y="1012916"/>
                  <a:pt x="8825948" y="1006618"/>
                </a:cubicBezTo>
                <a:cubicBezTo>
                  <a:pt x="9104244" y="1069593"/>
                  <a:pt x="9179340" y="602597"/>
                  <a:pt x="9740348" y="439842"/>
                </a:cubicBezTo>
                <a:cubicBezTo>
                  <a:pt x="9923669" y="332784"/>
                  <a:pt x="10617200" y="1112694"/>
                  <a:pt x="11025809" y="1044402"/>
                </a:cubicBezTo>
                <a:cubicBezTo>
                  <a:pt x="11434418" y="976110"/>
                  <a:pt x="11814313" y="-201344"/>
                  <a:pt x="12192000" y="30089"/>
                </a:cubicBezTo>
                <a:lnTo>
                  <a:pt x="12192000" y="1752872"/>
                </a:lnTo>
                <a:lnTo>
                  <a:pt x="0" y="1752872"/>
                </a:lnTo>
                <a:lnTo>
                  <a:pt x="0" y="30089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https://o.remove.bg/downloads/845f4fb6-213d-4f75-ba93-c32520d58ace/image-removebg-preview.png">
            <a:extLst>
              <a:ext uri="{FF2B5EF4-FFF2-40B4-BE49-F238E27FC236}">
                <a16:creationId xmlns:a16="http://schemas.microsoft.com/office/drawing/2014/main" id="{E7CA0691-4654-47B3-B0CB-79063332C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44" y="5282622"/>
            <a:ext cx="983643" cy="122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o.remove.bg/downloads/7920f7d0-4e92-4600-8a89-8edbc5bca6be/image-removebg-preview.png">
            <a:extLst>
              <a:ext uri="{FF2B5EF4-FFF2-40B4-BE49-F238E27FC236}">
                <a16:creationId xmlns:a16="http://schemas.microsoft.com/office/drawing/2014/main" id="{7B8A5266-BF66-486F-BB6F-8E45CE486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818" y="5630551"/>
            <a:ext cx="780989" cy="106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o.remove.bg/downloads/960cf5e7-342f-4bdb-8a96-8b632eed3791/image-removebg-preview.png">
            <a:extLst>
              <a:ext uri="{FF2B5EF4-FFF2-40B4-BE49-F238E27FC236}">
                <a16:creationId xmlns:a16="http://schemas.microsoft.com/office/drawing/2014/main" id="{7A6A2C53-E530-4620-AF0E-F33695717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473" y="5745767"/>
            <a:ext cx="683426" cy="95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s://o.remove.bg/downloads/cc3d8c3f-d916-4542-a6ce-d024e164622d/image-removebg-preview.png">
            <a:extLst>
              <a:ext uri="{FF2B5EF4-FFF2-40B4-BE49-F238E27FC236}">
                <a16:creationId xmlns:a16="http://schemas.microsoft.com/office/drawing/2014/main" id="{F2176DA3-BBAB-4BD5-80D6-F6C061F93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238" y="5108686"/>
            <a:ext cx="1688839" cy="157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s://o.remove.bg/downloads/29f528f7-edf6-404a-97fe-e6637df344a9/image-removebg-preview.png">
            <a:extLst>
              <a:ext uri="{FF2B5EF4-FFF2-40B4-BE49-F238E27FC236}">
                <a16:creationId xmlns:a16="http://schemas.microsoft.com/office/drawing/2014/main" id="{67F70120-EFCE-40C2-AE67-015022868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351" y="5697234"/>
            <a:ext cx="683426" cy="93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https://o.remove.bg/downloads/bee7bde7-dfb4-41ed-998f-90c9165bcd04/image-removebg-preview.png">
            <a:extLst>
              <a:ext uri="{FF2B5EF4-FFF2-40B4-BE49-F238E27FC236}">
                <a16:creationId xmlns:a16="http://schemas.microsoft.com/office/drawing/2014/main" id="{097A90C7-5835-4E8D-96AE-FAEDDF0EB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449" y="5154250"/>
            <a:ext cx="1337366" cy="122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0C79B12-1DA1-4941-A578-02732C329C09}"/>
              </a:ext>
            </a:extLst>
          </p:cNvPr>
          <p:cNvSpPr txBox="1">
            <a:spLocks/>
          </p:cNvSpPr>
          <p:nvPr/>
        </p:nvSpPr>
        <p:spPr bwMode="auto">
          <a:xfrm>
            <a:off x="4801339" y="2065388"/>
            <a:ext cx="3038011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</a:rPr>
              <a:t>Khối 1: 9 lớp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</a:rPr>
              <a:t>Khối 2: 10 lớp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</a:rPr>
              <a:t>Khối 3: 8 lớp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</a:rPr>
              <a:t>Khối 4: 10 lớp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chemeClr val="accent5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</a:rPr>
              <a:t>Khối 5:  9 lớp</a:t>
            </a:r>
            <a:endParaRPr lang="vi-VN" altLang="vi-VN" sz="4000" b="1" dirty="0">
              <a:solidFill>
                <a:schemeClr val="accent5">
                  <a:lumMod val="50000"/>
                </a:schemeClr>
              </a:solidFill>
              <a:latin typeface="#9Slide02 Tieu de dai" panose="02000000000000000000" pitchFamily="2" charset="0"/>
              <a:ea typeface="#9Slide02 Tieu de dai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5645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bbon: Tilted Up 4">
            <a:extLst>
              <a:ext uri="{FF2B5EF4-FFF2-40B4-BE49-F238E27FC236}">
                <a16:creationId xmlns:a16="http://schemas.microsoft.com/office/drawing/2014/main" id="{BEF1C7B6-CDA0-41A0-8E80-3C07C9E04F32}"/>
              </a:ext>
            </a:extLst>
          </p:cNvPr>
          <p:cNvSpPr/>
          <p:nvPr/>
        </p:nvSpPr>
        <p:spPr>
          <a:xfrm>
            <a:off x="-4648200" y="3810000"/>
            <a:ext cx="4038600" cy="456378"/>
          </a:xfrm>
          <a:prstGeom prst="ribbon2">
            <a:avLst>
              <a:gd name="adj1" fmla="val 17966"/>
              <a:gd name="adj2" fmla="val 69389"/>
            </a:avLst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BBCC20-D234-4693-9D4E-177EDE1B0CA6}"/>
              </a:ext>
            </a:extLst>
          </p:cNvPr>
          <p:cNvSpPr txBox="1"/>
          <p:nvPr/>
        </p:nvSpPr>
        <p:spPr>
          <a:xfrm>
            <a:off x="-3657600" y="685800"/>
            <a:ext cx="3290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TRƯỜNG TIỂU HỌC VĨNH QUỲNH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197592-9E04-497D-B17B-CDF3988AE1ED}"/>
              </a:ext>
            </a:extLst>
          </p:cNvPr>
          <p:cNvSpPr txBox="1"/>
          <p:nvPr/>
        </p:nvSpPr>
        <p:spPr>
          <a:xfrm>
            <a:off x="381000" y="80658"/>
            <a:ext cx="45656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>
                    <a:lumMod val="95000"/>
                  </a:schemeClr>
                </a:solidFill>
                <a:latin typeface="#9Slide01 Tieu de ngan" panose="00000800000000000000" pitchFamily="2" charset="0"/>
              </a:rPr>
              <a:t>TRƯỜNG TIỂU HỌC VĨNH QUỲNH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778F9E4-6579-4DA0-BF7B-BA65325AD83F}"/>
              </a:ext>
            </a:extLst>
          </p:cNvPr>
          <p:cNvSpPr txBox="1">
            <a:spLocks/>
          </p:cNvSpPr>
          <p:nvPr/>
        </p:nvSpPr>
        <p:spPr bwMode="auto">
          <a:xfrm>
            <a:off x="4573244" y="3126060"/>
            <a:ext cx="2961067" cy="81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MÔN: TOÁN</a:t>
            </a:r>
            <a:endParaRPr lang="vi-VN" altLang="vi-VN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84C647-560F-4C21-9A08-AFE8566C2EFD}"/>
              </a:ext>
            </a:extLst>
          </p:cNvPr>
          <p:cNvSpPr txBox="1"/>
          <p:nvPr/>
        </p:nvSpPr>
        <p:spPr>
          <a:xfrm>
            <a:off x="1036600" y="2303012"/>
            <a:ext cx="10557698" cy="1856218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073121"/>
              </a:avLst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rgbClr val="F3BE1C">
                    <a:lumMod val="90000"/>
                  </a:srgbClr>
                </a:solidFill>
                <a:latin typeface="#9Slide01 Tieu de ngan" panose="00000800000000000000" pitchFamily="2" charset="0"/>
              </a:rPr>
              <a:t>TRÂN TRỌNG CẢM ƠN CÁC THẦY CÔ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F4755A6-6AA1-40D0-BC2B-1B5EEDABCC70}"/>
              </a:ext>
            </a:extLst>
          </p:cNvPr>
          <p:cNvSpPr txBox="1"/>
          <p:nvPr/>
        </p:nvSpPr>
        <p:spPr>
          <a:xfrm>
            <a:off x="4220326" y="4193624"/>
            <a:ext cx="3751347" cy="452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000">
                <a:solidFill>
                  <a:schemeClr val="accent5">
                    <a:lumMod val="50000"/>
                  </a:schemeClr>
                </a:solidFill>
                <a:latin typeface="#9Slide01 Tieu de ngan" panose="00000800000000000000" pitchFamily="2" charset="0"/>
              </a:rPr>
              <a:t>Giáo viên: BÙI THÚY HẠNH</a:t>
            </a:r>
          </a:p>
        </p:txBody>
      </p:sp>
      <p:sp>
        <p:nvSpPr>
          <p:cNvPr id="22" name="Rectangle 7">
            <a:extLst>
              <a:ext uri="{FF2B5EF4-FFF2-40B4-BE49-F238E27FC236}">
                <a16:creationId xmlns:a16="http://schemas.microsoft.com/office/drawing/2014/main" id="{461B0FC7-456A-4CF6-9C26-4D305E000844}"/>
              </a:ext>
            </a:extLst>
          </p:cNvPr>
          <p:cNvSpPr/>
          <p:nvPr/>
        </p:nvSpPr>
        <p:spPr>
          <a:xfrm>
            <a:off x="0" y="5628446"/>
            <a:ext cx="12192000" cy="1229554"/>
          </a:xfrm>
          <a:custGeom>
            <a:avLst/>
            <a:gdLst>
              <a:gd name="connsiteX0" fmla="*/ 0 w 12192000"/>
              <a:gd name="connsiteY0" fmla="*/ 0 h 1722783"/>
              <a:gd name="connsiteX1" fmla="*/ 12192000 w 12192000"/>
              <a:gd name="connsiteY1" fmla="*/ 0 h 1722783"/>
              <a:gd name="connsiteX2" fmla="*/ 12192000 w 12192000"/>
              <a:gd name="connsiteY2" fmla="*/ 1722783 h 1722783"/>
              <a:gd name="connsiteX3" fmla="*/ 0 w 12192000"/>
              <a:gd name="connsiteY3" fmla="*/ 1722783 h 1722783"/>
              <a:gd name="connsiteX4" fmla="*/ 0 w 12192000"/>
              <a:gd name="connsiteY4" fmla="*/ 0 h 1722783"/>
              <a:gd name="connsiteX0" fmla="*/ 0 w 12192000"/>
              <a:gd name="connsiteY0" fmla="*/ 0 h 1722783"/>
              <a:gd name="connsiteX1" fmla="*/ 781878 w 12192000"/>
              <a:gd name="connsiteY1" fmla="*/ 583096 h 1722783"/>
              <a:gd name="connsiteX2" fmla="*/ 12192000 w 12192000"/>
              <a:gd name="connsiteY2" fmla="*/ 0 h 1722783"/>
              <a:gd name="connsiteX3" fmla="*/ 12192000 w 12192000"/>
              <a:gd name="connsiteY3" fmla="*/ 1722783 h 1722783"/>
              <a:gd name="connsiteX4" fmla="*/ 0 w 12192000"/>
              <a:gd name="connsiteY4" fmla="*/ 1722783 h 1722783"/>
              <a:gd name="connsiteX5" fmla="*/ 0 w 12192000"/>
              <a:gd name="connsiteY5" fmla="*/ 0 h 1722783"/>
              <a:gd name="connsiteX0" fmla="*/ 0 w 12192000"/>
              <a:gd name="connsiteY0" fmla="*/ 0 h 1722783"/>
              <a:gd name="connsiteX1" fmla="*/ 742122 w 12192000"/>
              <a:gd name="connsiteY1" fmla="*/ 636104 h 1722783"/>
              <a:gd name="connsiteX2" fmla="*/ 12192000 w 12192000"/>
              <a:gd name="connsiteY2" fmla="*/ 0 h 1722783"/>
              <a:gd name="connsiteX3" fmla="*/ 12192000 w 12192000"/>
              <a:gd name="connsiteY3" fmla="*/ 1722783 h 1722783"/>
              <a:gd name="connsiteX4" fmla="*/ 0 w 12192000"/>
              <a:gd name="connsiteY4" fmla="*/ 1722783 h 1722783"/>
              <a:gd name="connsiteX5" fmla="*/ 0 w 12192000"/>
              <a:gd name="connsiteY5" fmla="*/ 0 h 1722783"/>
              <a:gd name="connsiteX0" fmla="*/ 0 w 12192000"/>
              <a:gd name="connsiteY0" fmla="*/ 0 h 1722783"/>
              <a:gd name="connsiteX1" fmla="*/ 384313 w 12192000"/>
              <a:gd name="connsiteY1" fmla="*/ 397565 h 1722783"/>
              <a:gd name="connsiteX2" fmla="*/ 12192000 w 12192000"/>
              <a:gd name="connsiteY2" fmla="*/ 0 h 1722783"/>
              <a:gd name="connsiteX3" fmla="*/ 12192000 w 12192000"/>
              <a:gd name="connsiteY3" fmla="*/ 1722783 h 1722783"/>
              <a:gd name="connsiteX4" fmla="*/ 0 w 12192000"/>
              <a:gd name="connsiteY4" fmla="*/ 1722783 h 1722783"/>
              <a:gd name="connsiteX5" fmla="*/ 0 w 12192000"/>
              <a:gd name="connsiteY5" fmla="*/ 0 h 1722783"/>
              <a:gd name="connsiteX0" fmla="*/ 0 w 12192000"/>
              <a:gd name="connsiteY0" fmla="*/ 0 h 1722783"/>
              <a:gd name="connsiteX1" fmla="*/ 702365 w 12192000"/>
              <a:gd name="connsiteY1" fmla="*/ 622852 h 1722783"/>
              <a:gd name="connsiteX2" fmla="*/ 12192000 w 12192000"/>
              <a:gd name="connsiteY2" fmla="*/ 0 h 1722783"/>
              <a:gd name="connsiteX3" fmla="*/ 12192000 w 12192000"/>
              <a:gd name="connsiteY3" fmla="*/ 1722783 h 1722783"/>
              <a:gd name="connsiteX4" fmla="*/ 0 w 12192000"/>
              <a:gd name="connsiteY4" fmla="*/ 1722783 h 1722783"/>
              <a:gd name="connsiteX5" fmla="*/ 0 w 12192000"/>
              <a:gd name="connsiteY5" fmla="*/ 0 h 1722783"/>
              <a:gd name="connsiteX0" fmla="*/ 0 w 12192000"/>
              <a:gd name="connsiteY0" fmla="*/ 0 h 1722783"/>
              <a:gd name="connsiteX1" fmla="*/ 702365 w 12192000"/>
              <a:gd name="connsiteY1" fmla="*/ 622852 h 1722783"/>
              <a:gd name="connsiteX2" fmla="*/ 1709530 w 12192000"/>
              <a:gd name="connsiteY2" fmla="*/ 159026 h 1722783"/>
              <a:gd name="connsiteX3" fmla="*/ 12192000 w 12192000"/>
              <a:gd name="connsiteY3" fmla="*/ 0 h 1722783"/>
              <a:gd name="connsiteX4" fmla="*/ 12192000 w 12192000"/>
              <a:gd name="connsiteY4" fmla="*/ 1722783 h 1722783"/>
              <a:gd name="connsiteX5" fmla="*/ 0 w 12192000"/>
              <a:gd name="connsiteY5" fmla="*/ 1722783 h 1722783"/>
              <a:gd name="connsiteX6" fmla="*/ 0 w 12192000"/>
              <a:gd name="connsiteY6" fmla="*/ 0 h 1722783"/>
              <a:gd name="connsiteX0" fmla="*/ 0 w 12192000"/>
              <a:gd name="connsiteY0" fmla="*/ 0 h 1722783"/>
              <a:gd name="connsiteX1" fmla="*/ 702365 w 12192000"/>
              <a:gd name="connsiteY1" fmla="*/ 622852 h 1722783"/>
              <a:gd name="connsiteX2" fmla="*/ 1722782 w 12192000"/>
              <a:gd name="connsiteY2" fmla="*/ 145774 h 1722783"/>
              <a:gd name="connsiteX3" fmla="*/ 12192000 w 12192000"/>
              <a:gd name="connsiteY3" fmla="*/ 0 h 1722783"/>
              <a:gd name="connsiteX4" fmla="*/ 12192000 w 12192000"/>
              <a:gd name="connsiteY4" fmla="*/ 1722783 h 1722783"/>
              <a:gd name="connsiteX5" fmla="*/ 0 w 12192000"/>
              <a:gd name="connsiteY5" fmla="*/ 1722783 h 1722783"/>
              <a:gd name="connsiteX6" fmla="*/ 0 w 12192000"/>
              <a:gd name="connsiteY6" fmla="*/ 0 h 1722783"/>
              <a:gd name="connsiteX0" fmla="*/ 0 w 12192000"/>
              <a:gd name="connsiteY0" fmla="*/ 0 h 1722783"/>
              <a:gd name="connsiteX1" fmla="*/ 702365 w 12192000"/>
              <a:gd name="connsiteY1" fmla="*/ 622852 h 1722783"/>
              <a:gd name="connsiteX2" fmla="*/ 1722782 w 12192000"/>
              <a:gd name="connsiteY2" fmla="*/ 145774 h 1722783"/>
              <a:gd name="connsiteX3" fmla="*/ 2743200 w 12192000"/>
              <a:gd name="connsiteY3" fmla="*/ 795131 h 1722783"/>
              <a:gd name="connsiteX4" fmla="*/ 12192000 w 12192000"/>
              <a:gd name="connsiteY4" fmla="*/ 0 h 1722783"/>
              <a:gd name="connsiteX5" fmla="*/ 12192000 w 12192000"/>
              <a:gd name="connsiteY5" fmla="*/ 1722783 h 1722783"/>
              <a:gd name="connsiteX6" fmla="*/ 0 w 12192000"/>
              <a:gd name="connsiteY6" fmla="*/ 1722783 h 1722783"/>
              <a:gd name="connsiteX7" fmla="*/ 0 w 12192000"/>
              <a:gd name="connsiteY7" fmla="*/ 0 h 1722783"/>
              <a:gd name="connsiteX0" fmla="*/ 0 w 12192000"/>
              <a:gd name="connsiteY0" fmla="*/ 0 h 1722783"/>
              <a:gd name="connsiteX1" fmla="*/ 702365 w 12192000"/>
              <a:gd name="connsiteY1" fmla="*/ 622852 h 1722783"/>
              <a:gd name="connsiteX2" fmla="*/ 1722782 w 12192000"/>
              <a:gd name="connsiteY2" fmla="*/ 145774 h 1722783"/>
              <a:gd name="connsiteX3" fmla="*/ 2743200 w 12192000"/>
              <a:gd name="connsiteY3" fmla="*/ 795131 h 1722783"/>
              <a:gd name="connsiteX4" fmla="*/ 4068417 w 12192000"/>
              <a:gd name="connsiteY4" fmla="*/ 50796 h 1722783"/>
              <a:gd name="connsiteX5" fmla="*/ 12192000 w 12192000"/>
              <a:gd name="connsiteY5" fmla="*/ 0 h 1722783"/>
              <a:gd name="connsiteX6" fmla="*/ 12192000 w 12192000"/>
              <a:gd name="connsiteY6" fmla="*/ 1722783 h 1722783"/>
              <a:gd name="connsiteX7" fmla="*/ 0 w 12192000"/>
              <a:gd name="connsiteY7" fmla="*/ 1722783 h 1722783"/>
              <a:gd name="connsiteX8" fmla="*/ 0 w 12192000"/>
              <a:gd name="connsiteY8" fmla="*/ 0 h 1722783"/>
              <a:gd name="connsiteX0" fmla="*/ 0 w 12192000"/>
              <a:gd name="connsiteY0" fmla="*/ 0 h 1722783"/>
              <a:gd name="connsiteX1" fmla="*/ 702365 w 12192000"/>
              <a:gd name="connsiteY1" fmla="*/ 622852 h 1722783"/>
              <a:gd name="connsiteX2" fmla="*/ 1722782 w 12192000"/>
              <a:gd name="connsiteY2" fmla="*/ 145774 h 1722783"/>
              <a:gd name="connsiteX3" fmla="*/ 2743200 w 12192000"/>
              <a:gd name="connsiteY3" fmla="*/ 795131 h 1722783"/>
              <a:gd name="connsiteX4" fmla="*/ 3962399 w 12192000"/>
              <a:gd name="connsiteY4" fmla="*/ 183043 h 1722783"/>
              <a:gd name="connsiteX5" fmla="*/ 12192000 w 12192000"/>
              <a:gd name="connsiteY5" fmla="*/ 0 h 1722783"/>
              <a:gd name="connsiteX6" fmla="*/ 12192000 w 12192000"/>
              <a:gd name="connsiteY6" fmla="*/ 1722783 h 1722783"/>
              <a:gd name="connsiteX7" fmla="*/ 0 w 12192000"/>
              <a:gd name="connsiteY7" fmla="*/ 1722783 h 1722783"/>
              <a:gd name="connsiteX8" fmla="*/ 0 w 12192000"/>
              <a:gd name="connsiteY8" fmla="*/ 0 h 1722783"/>
              <a:gd name="connsiteX0" fmla="*/ 0 w 12192000"/>
              <a:gd name="connsiteY0" fmla="*/ 0 h 1722783"/>
              <a:gd name="connsiteX1" fmla="*/ 702365 w 12192000"/>
              <a:gd name="connsiteY1" fmla="*/ 622852 h 1722783"/>
              <a:gd name="connsiteX2" fmla="*/ 1722782 w 12192000"/>
              <a:gd name="connsiteY2" fmla="*/ 145774 h 1722783"/>
              <a:gd name="connsiteX3" fmla="*/ 2743200 w 12192000"/>
              <a:gd name="connsiteY3" fmla="*/ 795131 h 1722783"/>
              <a:gd name="connsiteX4" fmla="*/ 3962399 w 12192000"/>
              <a:gd name="connsiteY4" fmla="*/ 183043 h 1722783"/>
              <a:gd name="connsiteX5" fmla="*/ 4863548 w 12192000"/>
              <a:gd name="connsiteY5" fmla="*/ 919852 h 1722783"/>
              <a:gd name="connsiteX6" fmla="*/ 12192000 w 12192000"/>
              <a:gd name="connsiteY6" fmla="*/ 0 h 1722783"/>
              <a:gd name="connsiteX7" fmla="*/ 12192000 w 12192000"/>
              <a:gd name="connsiteY7" fmla="*/ 1722783 h 1722783"/>
              <a:gd name="connsiteX8" fmla="*/ 0 w 12192000"/>
              <a:gd name="connsiteY8" fmla="*/ 1722783 h 1722783"/>
              <a:gd name="connsiteX9" fmla="*/ 0 w 12192000"/>
              <a:gd name="connsiteY9" fmla="*/ 0 h 1722783"/>
              <a:gd name="connsiteX0" fmla="*/ 0 w 12192000"/>
              <a:gd name="connsiteY0" fmla="*/ 0 h 1722783"/>
              <a:gd name="connsiteX1" fmla="*/ 702365 w 12192000"/>
              <a:gd name="connsiteY1" fmla="*/ 622852 h 1722783"/>
              <a:gd name="connsiteX2" fmla="*/ 1722782 w 12192000"/>
              <a:gd name="connsiteY2" fmla="*/ 145774 h 1722783"/>
              <a:gd name="connsiteX3" fmla="*/ 2743200 w 12192000"/>
              <a:gd name="connsiteY3" fmla="*/ 795131 h 1722783"/>
              <a:gd name="connsiteX4" fmla="*/ 3962399 w 12192000"/>
              <a:gd name="connsiteY4" fmla="*/ 183043 h 1722783"/>
              <a:gd name="connsiteX5" fmla="*/ 4863548 w 12192000"/>
              <a:gd name="connsiteY5" fmla="*/ 919852 h 1722783"/>
              <a:gd name="connsiteX6" fmla="*/ 6149009 w 12192000"/>
              <a:gd name="connsiteY6" fmla="*/ 126365 h 1722783"/>
              <a:gd name="connsiteX7" fmla="*/ 12192000 w 12192000"/>
              <a:gd name="connsiteY7" fmla="*/ 0 h 1722783"/>
              <a:gd name="connsiteX8" fmla="*/ 12192000 w 12192000"/>
              <a:gd name="connsiteY8" fmla="*/ 1722783 h 1722783"/>
              <a:gd name="connsiteX9" fmla="*/ 0 w 12192000"/>
              <a:gd name="connsiteY9" fmla="*/ 1722783 h 1722783"/>
              <a:gd name="connsiteX10" fmla="*/ 0 w 12192000"/>
              <a:gd name="connsiteY10" fmla="*/ 0 h 1722783"/>
              <a:gd name="connsiteX0" fmla="*/ 0 w 12192000"/>
              <a:gd name="connsiteY0" fmla="*/ 0 h 1722783"/>
              <a:gd name="connsiteX1" fmla="*/ 702365 w 12192000"/>
              <a:gd name="connsiteY1" fmla="*/ 622852 h 1722783"/>
              <a:gd name="connsiteX2" fmla="*/ 1722782 w 12192000"/>
              <a:gd name="connsiteY2" fmla="*/ 145774 h 1722783"/>
              <a:gd name="connsiteX3" fmla="*/ 2743200 w 12192000"/>
              <a:gd name="connsiteY3" fmla="*/ 795131 h 1722783"/>
              <a:gd name="connsiteX4" fmla="*/ 3962399 w 12192000"/>
              <a:gd name="connsiteY4" fmla="*/ 183043 h 1722783"/>
              <a:gd name="connsiteX5" fmla="*/ 4863548 w 12192000"/>
              <a:gd name="connsiteY5" fmla="*/ 919852 h 1722783"/>
              <a:gd name="connsiteX6" fmla="*/ 6069495 w 12192000"/>
              <a:gd name="connsiteY6" fmla="*/ 258614 h 1722783"/>
              <a:gd name="connsiteX7" fmla="*/ 12192000 w 12192000"/>
              <a:gd name="connsiteY7" fmla="*/ 0 h 1722783"/>
              <a:gd name="connsiteX8" fmla="*/ 12192000 w 12192000"/>
              <a:gd name="connsiteY8" fmla="*/ 1722783 h 1722783"/>
              <a:gd name="connsiteX9" fmla="*/ 0 w 12192000"/>
              <a:gd name="connsiteY9" fmla="*/ 1722783 h 1722783"/>
              <a:gd name="connsiteX10" fmla="*/ 0 w 12192000"/>
              <a:gd name="connsiteY10" fmla="*/ 0 h 1722783"/>
              <a:gd name="connsiteX0" fmla="*/ 0 w 12192000"/>
              <a:gd name="connsiteY0" fmla="*/ 0 h 1722783"/>
              <a:gd name="connsiteX1" fmla="*/ 702365 w 12192000"/>
              <a:gd name="connsiteY1" fmla="*/ 622852 h 1722783"/>
              <a:gd name="connsiteX2" fmla="*/ 1722782 w 12192000"/>
              <a:gd name="connsiteY2" fmla="*/ 145774 h 1722783"/>
              <a:gd name="connsiteX3" fmla="*/ 2743200 w 12192000"/>
              <a:gd name="connsiteY3" fmla="*/ 795131 h 1722783"/>
              <a:gd name="connsiteX4" fmla="*/ 3962399 w 12192000"/>
              <a:gd name="connsiteY4" fmla="*/ 183043 h 1722783"/>
              <a:gd name="connsiteX5" fmla="*/ 4863548 w 12192000"/>
              <a:gd name="connsiteY5" fmla="*/ 919852 h 1722783"/>
              <a:gd name="connsiteX6" fmla="*/ 6069495 w 12192000"/>
              <a:gd name="connsiteY6" fmla="*/ 258614 h 1722783"/>
              <a:gd name="connsiteX7" fmla="*/ 7010400 w 12192000"/>
              <a:gd name="connsiteY7" fmla="*/ 976529 h 1722783"/>
              <a:gd name="connsiteX8" fmla="*/ 12192000 w 12192000"/>
              <a:gd name="connsiteY8" fmla="*/ 0 h 1722783"/>
              <a:gd name="connsiteX9" fmla="*/ 12192000 w 12192000"/>
              <a:gd name="connsiteY9" fmla="*/ 1722783 h 1722783"/>
              <a:gd name="connsiteX10" fmla="*/ 0 w 12192000"/>
              <a:gd name="connsiteY10" fmla="*/ 1722783 h 1722783"/>
              <a:gd name="connsiteX11" fmla="*/ 0 w 12192000"/>
              <a:gd name="connsiteY11" fmla="*/ 0 h 1722783"/>
              <a:gd name="connsiteX0" fmla="*/ 0 w 12192000"/>
              <a:gd name="connsiteY0" fmla="*/ 0 h 1722783"/>
              <a:gd name="connsiteX1" fmla="*/ 702365 w 12192000"/>
              <a:gd name="connsiteY1" fmla="*/ 622852 h 1722783"/>
              <a:gd name="connsiteX2" fmla="*/ 1722782 w 12192000"/>
              <a:gd name="connsiteY2" fmla="*/ 145774 h 1722783"/>
              <a:gd name="connsiteX3" fmla="*/ 2743200 w 12192000"/>
              <a:gd name="connsiteY3" fmla="*/ 795131 h 1722783"/>
              <a:gd name="connsiteX4" fmla="*/ 3962399 w 12192000"/>
              <a:gd name="connsiteY4" fmla="*/ 183043 h 1722783"/>
              <a:gd name="connsiteX5" fmla="*/ 4863548 w 12192000"/>
              <a:gd name="connsiteY5" fmla="*/ 919852 h 1722783"/>
              <a:gd name="connsiteX6" fmla="*/ 6069495 w 12192000"/>
              <a:gd name="connsiteY6" fmla="*/ 258614 h 1722783"/>
              <a:gd name="connsiteX7" fmla="*/ 7010400 w 12192000"/>
              <a:gd name="connsiteY7" fmla="*/ 976529 h 1722783"/>
              <a:gd name="connsiteX8" fmla="*/ 8083826 w 12192000"/>
              <a:gd name="connsiteY8" fmla="*/ 258614 h 1722783"/>
              <a:gd name="connsiteX9" fmla="*/ 12192000 w 12192000"/>
              <a:gd name="connsiteY9" fmla="*/ 0 h 1722783"/>
              <a:gd name="connsiteX10" fmla="*/ 12192000 w 12192000"/>
              <a:gd name="connsiteY10" fmla="*/ 1722783 h 1722783"/>
              <a:gd name="connsiteX11" fmla="*/ 0 w 12192000"/>
              <a:gd name="connsiteY11" fmla="*/ 1722783 h 1722783"/>
              <a:gd name="connsiteX12" fmla="*/ 0 w 12192000"/>
              <a:gd name="connsiteY12" fmla="*/ 0 h 1722783"/>
              <a:gd name="connsiteX0" fmla="*/ 0 w 12192000"/>
              <a:gd name="connsiteY0" fmla="*/ 0 h 1722783"/>
              <a:gd name="connsiteX1" fmla="*/ 702365 w 12192000"/>
              <a:gd name="connsiteY1" fmla="*/ 622852 h 1722783"/>
              <a:gd name="connsiteX2" fmla="*/ 1722782 w 12192000"/>
              <a:gd name="connsiteY2" fmla="*/ 145774 h 1722783"/>
              <a:gd name="connsiteX3" fmla="*/ 2743200 w 12192000"/>
              <a:gd name="connsiteY3" fmla="*/ 795131 h 1722783"/>
              <a:gd name="connsiteX4" fmla="*/ 3962399 w 12192000"/>
              <a:gd name="connsiteY4" fmla="*/ 183043 h 1722783"/>
              <a:gd name="connsiteX5" fmla="*/ 4863548 w 12192000"/>
              <a:gd name="connsiteY5" fmla="*/ 919852 h 1722783"/>
              <a:gd name="connsiteX6" fmla="*/ 6069495 w 12192000"/>
              <a:gd name="connsiteY6" fmla="*/ 258614 h 1722783"/>
              <a:gd name="connsiteX7" fmla="*/ 7010400 w 12192000"/>
              <a:gd name="connsiteY7" fmla="*/ 976529 h 1722783"/>
              <a:gd name="connsiteX8" fmla="*/ 8083826 w 12192000"/>
              <a:gd name="connsiteY8" fmla="*/ 258614 h 1722783"/>
              <a:gd name="connsiteX9" fmla="*/ 8825948 w 12192000"/>
              <a:gd name="connsiteY9" fmla="*/ 976529 h 1722783"/>
              <a:gd name="connsiteX10" fmla="*/ 12192000 w 12192000"/>
              <a:gd name="connsiteY10" fmla="*/ 0 h 1722783"/>
              <a:gd name="connsiteX11" fmla="*/ 12192000 w 12192000"/>
              <a:gd name="connsiteY11" fmla="*/ 1722783 h 1722783"/>
              <a:gd name="connsiteX12" fmla="*/ 0 w 12192000"/>
              <a:gd name="connsiteY12" fmla="*/ 1722783 h 1722783"/>
              <a:gd name="connsiteX13" fmla="*/ 0 w 12192000"/>
              <a:gd name="connsiteY13" fmla="*/ 0 h 1722783"/>
              <a:gd name="connsiteX0" fmla="*/ 0 w 12192000"/>
              <a:gd name="connsiteY0" fmla="*/ 0 h 1722783"/>
              <a:gd name="connsiteX1" fmla="*/ 702365 w 12192000"/>
              <a:gd name="connsiteY1" fmla="*/ 622852 h 1722783"/>
              <a:gd name="connsiteX2" fmla="*/ 1722782 w 12192000"/>
              <a:gd name="connsiteY2" fmla="*/ 145774 h 1722783"/>
              <a:gd name="connsiteX3" fmla="*/ 2743200 w 12192000"/>
              <a:gd name="connsiteY3" fmla="*/ 795131 h 1722783"/>
              <a:gd name="connsiteX4" fmla="*/ 3962399 w 12192000"/>
              <a:gd name="connsiteY4" fmla="*/ 183043 h 1722783"/>
              <a:gd name="connsiteX5" fmla="*/ 4863548 w 12192000"/>
              <a:gd name="connsiteY5" fmla="*/ 919852 h 1722783"/>
              <a:gd name="connsiteX6" fmla="*/ 6069495 w 12192000"/>
              <a:gd name="connsiteY6" fmla="*/ 258614 h 1722783"/>
              <a:gd name="connsiteX7" fmla="*/ 7010400 w 12192000"/>
              <a:gd name="connsiteY7" fmla="*/ 976529 h 1722783"/>
              <a:gd name="connsiteX8" fmla="*/ 8083826 w 12192000"/>
              <a:gd name="connsiteY8" fmla="*/ 258614 h 1722783"/>
              <a:gd name="connsiteX9" fmla="*/ 8825948 w 12192000"/>
              <a:gd name="connsiteY9" fmla="*/ 976529 h 1722783"/>
              <a:gd name="connsiteX10" fmla="*/ 12192000 w 12192000"/>
              <a:gd name="connsiteY10" fmla="*/ 0 h 1722783"/>
              <a:gd name="connsiteX11" fmla="*/ 12192000 w 12192000"/>
              <a:gd name="connsiteY11" fmla="*/ 1722783 h 1722783"/>
              <a:gd name="connsiteX12" fmla="*/ 0 w 12192000"/>
              <a:gd name="connsiteY12" fmla="*/ 1722783 h 1722783"/>
              <a:gd name="connsiteX13" fmla="*/ 0 w 12192000"/>
              <a:gd name="connsiteY13" fmla="*/ 0 h 1722783"/>
              <a:gd name="connsiteX0" fmla="*/ 0 w 12192000"/>
              <a:gd name="connsiteY0" fmla="*/ 43823 h 1766606"/>
              <a:gd name="connsiteX1" fmla="*/ 702365 w 12192000"/>
              <a:gd name="connsiteY1" fmla="*/ 666675 h 1766606"/>
              <a:gd name="connsiteX2" fmla="*/ 1722782 w 12192000"/>
              <a:gd name="connsiteY2" fmla="*/ 189597 h 1766606"/>
              <a:gd name="connsiteX3" fmla="*/ 2743200 w 12192000"/>
              <a:gd name="connsiteY3" fmla="*/ 838954 h 1766606"/>
              <a:gd name="connsiteX4" fmla="*/ 3962399 w 12192000"/>
              <a:gd name="connsiteY4" fmla="*/ 226866 h 1766606"/>
              <a:gd name="connsiteX5" fmla="*/ 4863548 w 12192000"/>
              <a:gd name="connsiteY5" fmla="*/ 963675 h 1766606"/>
              <a:gd name="connsiteX6" fmla="*/ 6069495 w 12192000"/>
              <a:gd name="connsiteY6" fmla="*/ 302437 h 1766606"/>
              <a:gd name="connsiteX7" fmla="*/ 7010400 w 12192000"/>
              <a:gd name="connsiteY7" fmla="*/ 1020352 h 1766606"/>
              <a:gd name="connsiteX8" fmla="*/ 8083826 w 12192000"/>
              <a:gd name="connsiteY8" fmla="*/ 302437 h 1766606"/>
              <a:gd name="connsiteX9" fmla="*/ 8825948 w 12192000"/>
              <a:gd name="connsiteY9" fmla="*/ 1020352 h 1766606"/>
              <a:gd name="connsiteX10" fmla="*/ 9740348 w 12192000"/>
              <a:gd name="connsiteY10" fmla="*/ 453576 h 1766606"/>
              <a:gd name="connsiteX11" fmla="*/ 12192000 w 12192000"/>
              <a:gd name="connsiteY11" fmla="*/ 43823 h 1766606"/>
              <a:gd name="connsiteX12" fmla="*/ 12192000 w 12192000"/>
              <a:gd name="connsiteY12" fmla="*/ 1766606 h 1766606"/>
              <a:gd name="connsiteX13" fmla="*/ 0 w 12192000"/>
              <a:gd name="connsiteY13" fmla="*/ 1766606 h 1766606"/>
              <a:gd name="connsiteX14" fmla="*/ 0 w 12192000"/>
              <a:gd name="connsiteY14" fmla="*/ 43823 h 1766606"/>
              <a:gd name="connsiteX0" fmla="*/ 0 w 12192000"/>
              <a:gd name="connsiteY0" fmla="*/ 30089 h 1752872"/>
              <a:gd name="connsiteX1" fmla="*/ 702365 w 12192000"/>
              <a:gd name="connsiteY1" fmla="*/ 652941 h 1752872"/>
              <a:gd name="connsiteX2" fmla="*/ 1722782 w 12192000"/>
              <a:gd name="connsiteY2" fmla="*/ 175863 h 1752872"/>
              <a:gd name="connsiteX3" fmla="*/ 2743200 w 12192000"/>
              <a:gd name="connsiteY3" fmla="*/ 825220 h 1752872"/>
              <a:gd name="connsiteX4" fmla="*/ 3962399 w 12192000"/>
              <a:gd name="connsiteY4" fmla="*/ 213132 h 1752872"/>
              <a:gd name="connsiteX5" fmla="*/ 4863548 w 12192000"/>
              <a:gd name="connsiteY5" fmla="*/ 949941 h 1752872"/>
              <a:gd name="connsiteX6" fmla="*/ 6069495 w 12192000"/>
              <a:gd name="connsiteY6" fmla="*/ 288703 h 1752872"/>
              <a:gd name="connsiteX7" fmla="*/ 7010400 w 12192000"/>
              <a:gd name="connsiteY7" fmla="*/ 1006618 h 1752872"/>
              <a:gd name="connsiteX8" fmla="*/ 8083826 w 12192000"/>
              <a:gd name="connsiteY8" fmla="*/ 288703 h 1752872"/>
              <a:gd name="connsiteX9" fmla="*/ 8825948 w 12192000"/>
              <a:gd name="connsiteY9" fmla="*/ 1006618 h 1752872"/>
              <a:gd name="connsiteX10" fmla="*/ 9740348 w 12192000"/>
              <a:gd name="connsiteY10" fmla="*/ 439842 h 1752872"/>
              <a:gd name="connsiteX11" fmla="*/ 11025809 w 12192000"/>
              <a:gd name="connsiteY11" fmla="*/ 1044402 h 1752872"/>
              <a:gd name="connsiteX12" fmla="*/ 12192000 w 12192000"/>
              <a:gd name="connsiteY12" fmla="*/ 30089 h 1752872"/>
              <a:gd name="connsiteX13" fmla="*/ 12192000 w 12192000"/>
              <a:gd name="connsiteY13" fmla="*/ 1752872 h 1752872"/>
              <a:gd name="connsiteX14" fmla="*/ 0 w 12192000"/>
              <a:gd name="connsiteY14" fmla="*/ 1752872 h 1752872"/>
              <a:gd name="connsiteX15" fmla="*/ 0 w 12192000"/>
              <a:gd name="connsiteY15" fmla="*/ 30089 h 1752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1752872">
                <a:moveTo>
                  <a:pt x="0" y="30089"/>
                </a:moveTo>
                <a:cubicBezTo>
                  <a:pt x="110435" y="30089"/>
                  <a:pt x="591930" y="652941"/>
                  <a:pt x="702365" y="652941"/>
                </a:cubicBezTo>
                <a:cubicBezTo>
                  <a:pt x="856974" y="644106"/>
                  <a:pt x="1568173" y="184698"/>
                  <a:pt x="1722782" y="175863"/>
                </a:cubicBezTo>
                <a:cubicBezTo>
                  <a:pt x="1793460" y="175863"/>
                  <a:pt x="2672522" y="825220"/>
                  <a:pt x="2743200" y="825220"/>
                </a:cubicBezTo>
                <a:cubicBezTo>
                  <a:pt x="3034748" y="803818"/>
                  <a:pt x="3670851" y="234534"/>
                  <a:pt x="3962399" y="213132"/>
                </a:cubicBezTo>
                <a:cubicBezTo>
                  <a:pt x="4010991" y="213132"/>
                  <a:pt x="4814956" y="949941"/>
                  <a:pt x="4863548" y="949941"/>
                </a:cubicBezTo>
                <a:cubicBezTo>
                  <a:pt x="5181600" y="899561"/>
                  <a:pt x="5751443" y="339083"/>
                  <a:pt x="6069495" y="288703"/>
                </a:cubicBezTo>
                <a:cubicBezTo>
                  <a:pt x="6104834" y="276108"/>
                  <a:pt x="6975061" y="1019213"/>
                  <a:pt x="7010400" y="1006618"/>
                </a:cubicBezTo>
                <a:cubicBezTo>
                  <a:pt x="7266609" y="949941"/>
                  <a:pt x="7827617" y="345380"/>
                  <a:pt x="8083826" y="288703"/>
                </a:cubicBezTo>
                <a:cubicBezTo>
                  <a:pt x="8114748" y="282405"/>
                  <a:pt x="8795026" y="1012916"/>
                  <a:pt x="8825948" y="1006618"/>
                </a:cubicBezTo>
                <a:cubicBezTo>
                  <a:pt x="9104244" y="1069593"/>
                  <a:pt x="9179340" y="602597"/>
                  <a:pt x="9740348" y="439842"/>
                </a:cubicBezTo>
                <a:cubicBezTo>
                  <a:pt x="9923669" y="332784"/>
                  <a:pt x="10617200" y="1112694"/>
                  <a:pt x="11025809" y="1044402"/>
                </a:cubicBezTo>
                <a:cubicBezTo>
                  <a:pt x="11434418" y="976110"/>
                  <a:pt x="11814313" y="-201344"/>
                  <a:pt x="12192000" y="30089"/>
                </a:cubicBezTo>
                <a:lnTo>
                  <a:pt x="12192000" y="1752872"/>
                </a:lnTo>
                <a:lnTo>
                  <a:pt x="0" y="1752872"/>
                </a:lnTo>
                <a:lnTo>
                  <a:pt x="0" y="30089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4" descr="https://o.remove.bg/downloads/845f4fb6-213d-4f75-ba93-c32520d58ace/image-removebg-preview.png">
            <a:extLst>
              <a:ext uri="{FF2B5EF4-FFF2-40B4-BE49-F238E27FC236}">
                <a16:creationId xmlns:a16="http://schemas.microsoft.com/office/drawing/2014/main" id="{DC4E4CA6-A0B0-4A5B-AD5C-6B9766587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44" y="5282622"/>
            <a:ext cx="983643" cy="122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s://o.remove.bg/downloads/7920f7d0-4e92-4600-8a89-8edbc5bca6be/image-removebg-preview.png">
            <a:extLst>
              <a:ext uri="{FF2B5EF4-FFF2-40B4-BE49-F238E27FC236}">
                <a16:creationId xmlns:a16="http://schemas.microsoft.com/office/drawing/2014/main" id="{9405D4DC-0AFB-4B14-A749-9CF253BDE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818" y="5630551"/>
            <a:ext cx="780989" cy="106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https://o.remove.bg/downloads/960cf5e7-342f-4bdb-8a96-8b632eed3791/image-removebg-preview.png">
            <a:extLst>
              <a:ext uri="{FF2B5EF4-FFF2-40B4-BE49-F238E27FC236}">
                <a16:creationId xmlns:a16="http://schemas.microsoft.com/office/drawing/2014/main" id="{1207C79D-1DD2-4541-B735-FB5EDE6A0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473" y="5745767"/>
            <a:ext cx="683426" cy="95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https://o.remove.bg/downloads/cc3d8c3f-d916-4542-a6ce-d024e164622d/image-removebg-preview.png">
            <a:extLst>
              <a:ext uri="{FF2B5EF4-FFF2-40B4-BE49-F238E27FC236}">
                <a16:creationId xmlns:a16="http://schemas.microsoft.com/office/drawing/2014/main" id="{C010D8EF-5825-4022-94E2-05AC8EF81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238" y="5108686"/>
            <a:ext cx="1688839" cy="157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https://o.remove.bg/downloads/29f528f7-edf6-404a-97fe-e6637df344a9/image-removebg-preview.png">
            <a:extLst>
              <a:ext uri="{FF2B5EF4-FFF2-40B4-BE49-F238E27FC236}">
                <a16:creationId xmlns:a16="http://schemas.microsoft.com/office/drawing/2014/main" id="{FB8F1765-13CB-4325-9018-139BB1A51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351" y="5697234"/>
            <a:ext cx="683426" cy="93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4" descr="https://o.remove.bg/downloads/bee7bde7-dfb4-41ed-998f-90c9165bcd04/image-removebg-preview.png">
            <a:extLst>
              <a:ext uri="{FF2B5EF4-FFF2-40B4-BE49-F238E27FC236}">
                <a16:creationId xmlns:a16="http://schemas.microsoft.com/office/drawing/2014/main" id="{B1B34983-01B2-4F3D-BD0A-E9942B335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449" y="5154250"/>
            <a:ext cx="1337366" cy="122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276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3" name="Group 10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269867"/>
              </p:ext>
            </p:extLst>
          </p:nvPr>
        </p:nvGraphicFramePr>
        <p:xfrm>
          <a:off x="224770" y="827089"/>
          <a:ext cx="6072182" cy="5789930"/>
        </p:xfrm>
        <a:graphic>
          <a:graphicData uri="http://schemas.openxmlformats.org/drawingml/2006/table">
            <a:tbl>
              <a:tblPr/>
              <a:tblGrid>
                <a:gridCol w="1720452">
                  <a:extLst>
                    <a:ext uri="{9D8B030D-6E8A-4147-A177-3AD203B41FA5}">
                      <a16:colId xmlns:a16="http://schemas.microsoft.com/office/drawing/2014/main" val="2344023822"/>
                    </a:ext>
                  </a:extLst>
                </a:gridCol>
                <a:gridCol w="4351730">
                  <a:extLst>
                    <a:ext uri="{9D8B030D-6E8A-4147-A177-3AD203B41FA5}">
                      <a16:colId xmlns:a16="http://schemas.microsoft.com/office/drawing/2014/main" val="3627525873"/>
                    </a:ext>
                  </a:extLst>
                </a:gridCol>
              </a:tblGrid>
              <a:tr h="11579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Batang" pitchFamily="18" charset="-127"/>
                          <a:cs typeface="Arial" panose="020B0604020202020204" pitchFamily="34" charset="0"/>
                        </a:rPr>
                        <a:t>TÂM</a:t>
                      </a: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639892"/>
                  </a:ext>
                </a:extLst>
              </a:tr>
              <a:tr h="11579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Batang" pitchFamily="18" charset="-127"/>
                          <a:cs typeface="Arial" panose="020B0604020202020204" pitchFamily="34" charset="0"/>
                        </a:rPr>
                        <a:t>LÝ</a:t>
                      </a: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0875954"/>
                  </a:ext>
                </a:extLst>
              </a:tr>
              <a:tr h="11579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Batang" pitchFamily="18" charset="-127"/>
                          <a:cs typeface="Arial" panose="020B0604020202020204" pitchFamily="34" charset="0"/>
                        </a:rPr>
                        <a:t>MINH</a:t>
                      </a: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1282537"/>
                  </a:ext>
                </a:extLst>
              </a:tr>
              <a:tr h="11579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Batang" pitchFamily="18" charset="-127"/>
                          <a:cs typeface="Arial" panose="020B0604020202020204" pitchFamily="34" charset="0"/>
                        </a:rPr>
                        <a:t>HƯƠNG</a:t>
                      </a: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1558181"/>
                  </a:ext>
                </a:extLst>
              </a:tr>
              <a:tr h="11579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Batang" pitchFamily="18" charset="-127"/>
                          <a:cs typeface="Arial" panose="020B0604020202020204" pitchFamily="34" charset="0"/>
                        </a:rPr>
                        <a:t>DUNG</a:t>
                      </a: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8516725"/>
                  </a:ext>
                </a:extLst>
              </a:tr>
            </a:tbl>
          </a:graphicData>
        </a:graphic>
      </p:graphicFrame>
      <p:sp>
        <p:nvSpPr>
          <p:cNvPr id="3148" name="Text Box 76"/>
          <p:cNvSpPr txBox="1">
            <a:spLocks noChangeArrowheads="1"/>
          </p:cNvSpPr>
          <p:nvPr/>
        </p:nvSpPr>
        <p:spPr bwMode="auto">
          <a:xfrm>
            <a:off x="228600" y="234684"/>
            <a:ext cx="59429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HOA TRỒNG ĐƯỢC CỦA CÁC BẠN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294" y="890045"/>
            <a:ext cx="1066015" cy="106601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301" y="890045"/>
            <a:ext cx="1066015" cy="106601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300" y="879867"/>
            <a:ext cx="1066015" cy="106601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291" y="873257"/>
            <a:ext cx="1066015" cy="106601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177" y="890045"/>
            <a:ext cx="1066015" cy="106601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309" y="879867"/>
            <a:ext cx="1066015" cy="10660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727" y="2122099"/>
            <a:ext cx="831949" cy="9851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78" y="2122098"/>
            <a:ext cx="831949" cy="9851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229" y="2105993"/>
            <a:ext cx="831949" cy="9851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354" y="2096565"/>
            <a:ext cx="831949" cy="9851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341" y="3081666"/>
            <a:ext cx="1418420" cy="14184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507" y="3071488"/>
            <a:ext cx="1418420" cy="14184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835" y="3081666"/>
            <a:ext cx="1418420" cy="14184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621" y="4332766"/>
            <a:ext cx="605680" cy="11060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414" y="4332766"/>
            <a:ext cx="605680" cy="110606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139" y="4351715"/>
            <a:ext cx="605680" cy="110606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813" y="4351715"/>
            <a:ext cx="605680" cy="110606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275" y="4332766"/>
            <a:ext cx="605680" cy="1106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746" y="5535410"/>
            <a:ext cx="1081609" cy="108160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108" y="5536206"/>
            <a:ext cx="1081609" cy="108160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DFAF331-7EDE-40E9-B9A1-AE7B6AFBBE23}"/>
              </a:ext>
            </a:extLst>
          </p:cNvPr>
          <p:cNvSpPr/>
          <p:nvPr/>
        </p:nvSpPr>
        <p:spPr>
          <a:xfrm>
            <a:off x="6491400" y="810984"/>
            <a:ext cx="5562600" cy="129500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chemeClr val="accent5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Bạn Hương trồng được bao nhiêu chậu hoa?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8" name="9Slide.vn 1" descr="Retro UFO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2A512E68-1CFE-402B-BB99-FD1D1EEE73B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27103856"/>
                  </p:ext>
                </p:extLst>
              </p:nvPr>
            </p:nvGraphicFramePr>
            <p:xfrm>
              <a:off x="10400596" y="5592241"/>
              <a:ext cx="1643456" cy="1149469"/>
            </p:xfrm>
            <a:graphic>
              <a:graphicData uri="http://schemas.microsoft.com/office/drawing/2017/model3d">
                <am3d:model3d r:embed="rId12">
                  <am3d:spPr>
                    <a:xfrm>
                      <a:off x="0" y="0"/>
                      <a:ext cx="1643456" cy="1149469"/>
                    </a:xfrm>
                    <a:prstGeom prst="rect">
                      <a:avLst/>
                    </a:prstGeom>
                  </am3d:spPr>
                  <am3d:camera>
                    <am3d:pos x="0" y="0" z="6923219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7412" d="1000000"/>
                    <am3d:preTrans dx="0" dy="-709068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922981" ay="3074696" az="1561378"/>
                    <am3d:postTrans dx="0" dy="0" dz="0"/>
                  </am3d:trans>
                  <am3d:attrSrcUrl r:id="rId13"/>
                  <am3d:raster rName="Office3DRenderer" rVer="16.0.8326">
                    <am3d:blip r:embed="rId14"/>
                  </am3d:raster>
                  <am3d:objViewport viewportSz="246043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8" name="9Slide.vn 1" descr="Retro UFO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2A512E68-1CFE-402B-BB99-FD1D1EEE73B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400596" y="5592241"/>
                <a:ext cx="1643456" cy="1149469"/>
              </a:xfrm>
              <a:prstGeom prst="rect">
                <a:avLst/>
              </a:prstGeom>
            </p:spPr>
          </p:pic>
        </mc:Fallback>
      </mc:AlternateContent>
      <p:sp>
        <p:nvSpPr>
          <p:cNvPr id="43" name="đúng - 9Slide.vn">
            <a:extLst>
              <a:ext uri="{FF2B5EF4-FFF2-40B4-BE49-F238E27FC236}">
                <a16:creationId xmlns:a16="http://schemas.microsoft.com/office/drawing/2014/main" id="{DA8A7712-B583-43D6-B294-3407EEB06FB8}"/>
              </a:ext>
            </a:extLst>
          </p:cNvPr>
          <p:cNvSpPr/>
          <p:nvPr/>
        </p:nvSpPr>
        <p:spPr>
          <a:xfrm>
            <a:off x="7401786" y="3575333"/>
            <a:ext cx="3657600" cy="808101"/>
          </a:xfrm>
          <a:prstGeom prst="roundRect">
            <a:avLst/>
          </a:prstGeom>
          <a:solidFill>
            <a:srgbClr val="FFF4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1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</a:rPr>
              <a:t>5 chậu hoa</a:t>
            </a:r>
          </a:p>
        </p:txBody>
      </p:sp>
      <p:sp>
        <p:nvSpPr>
          <p:cNvPr id="45" name="sai1 - 9Slide.vn">
            <a:extLst>
              <a:ext uri="{FF2B5EF4-FFF2-40B4-BE49-F238E27FC236}">
                <a16:creationId xmlns:a16="http://schemas.microsoft.com/office/drawing/2014/main" id="{BECAC514-1BF1-4857-8B6E-84782B2908E8}"/>
              </a:ext>
            </a:extLst>
          </p:cNvPr>
          <p:cNvSpPr/>
          <p:nvPr/>
        </p:nvSpPr>
        <p:spPr>
          <a:xfrm>
            <a:off x="7401786" y="2433190"/>
            <a:ext cx="3657600" cy="808101"/>
          </a:xfrm>
          <a:prstGeom prst="roundRect">
            <a:avLst/>
          </a:prstGeom>
          <a:solidFill>
            <a:srgbClr val="FFF4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1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</a:rPr>
              <a:t>4 chậu hoa</a:t>
            </a:r>
          </a:p>
        </p:txBody>
      </p:sp>
      <p:sp>
        <p:nvSpPr>
          <p:cNvPr id="46" name="sai2 - 9Slide.vn">
            <a:extLst>
              <a:ext uri="{FF2B5EF4-FFF2-40B4-BE49-F238E27FC236}">
                <a16:creationId xmlns:a16="http://schemas.microsoft.com/office/drawing/2014/main" id="{77FFCA96-469A-4CE3-B33A-B452B69EA63B}"/>
              </a:ext>
            </a:extLst>
          </p:cNvPr>
          <p:cNvSpPr/>
          <p:nvPr/>
        </p:nvSpPr>
        <p:spPr>
          <a:xfrm>
            <a:off x="7401786" y="4717477"/>
            <a:ext cx="3657600" cy="808101"/>
          </a:xfrm>
          <a:prstGeom prst="roundRect">
            <a:avLst/>
          </a:prstGeom>
          <a:solidFill>
            <a:srgbClr val="FFF4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1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</a:rPr>
              <a:t>6 chậu hoa</a:t>
            </a:r>
          </a:p>
        </p:txBody>
      </p:sp>
      <p:pic>
        <p:nvPicPr>
          <p:cNvPr id="47" name="ĐẾM NGƯỢC 1">
            <a:hlinkClick r:id="" action="ppaction://media"/>
            <a:extLst>
              <a:ext uri="{FF2B5EF4-FFF2-40B4-BE49-F238E27FC236}">
                <a16:creationId xmlns:a16="http://schemas.microsoft.com/office/drawing/2014/main" id="{49CFB35D-78E7-43C7-90C3-28501798C9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42" end="2993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781687" y="6125970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6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5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13F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-th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43" grpId="0" animBg="1"/>
      <p:bldP spid="43" grpId="1" animBg="1"/>
      <p:bldP spid="45" grpId="0" animBg="1"/>
      <p:bldP spid="4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3" name="Group 101"/>
          <p:cNvGraphicFramePr>
            <a:graphicFrameLocks noGrp="1"/>
          </p:cNvGraphicFramePr>
          <p:nvPr/>
        </p:nvGraphicFramePr>
        <p:xfrm>
          <a:off x="224770" y="827089"/>
          <a:ext cx="6072182" cy="5789930"/>
        </p:xfrm>
        <a:graphic>
          <a:graphicData uri="http://schemas.openxmlformats.org/drawingml/2006/table">
            <a:tbl>
              <a:tblPr/>
              <a:tblGrid>
                <a:gridCol w="1720452">
                  <a:extLst>
                    <a:ext uri="{9D8B030D-6E8A-4147-A177-3AD203B41FA5}">
                      <a16:colId xmlns:a16="http://schemas.microsoft.com/office/drawing/2014/main" val="2344023822"/>
                    </a:ext>
                  </a:extLst>
                </a:gridCol>
                <a:gridCol w="4351730">
                  <a:extLst>
                    <a:ext uri="{9D8B030D-6E8A-4147-A177-3AD203B41FA5}">
                      <a16:colId xmlns:a16="http://schemas.microsoft.com/office/drawing/2014/main" val="3627525873"/>
                    </a:ext>
                  </a:extLst>
                </a:gridCol>
              </a:tblGrid>
              <a:tr h="11579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Batang" pitchFamily="18" charset="-127"/>
                          <a:cs typeface="Arial" panose="020B0604020202020204" pitchFamily="34" charset="0"/>
                        </a:rPr>
                        <a:t>TÂM</a:t>
                      </a: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639892"/>
                  </a:ext>
                </a:extLst>
              </a:tr>
              <a:tr h="11579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Batang" pitchFamily="18" charset="-127"/>
                          <a:cs typeface="Arial" panose="020B0604020202020204" pitchFamily="34" charset="0"/>
                        </a:rPr>
                        <a:t>LÝ</a:t>
                      </a: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0875954"/>
                  </a:ext>
                </a:extLst>
              </a:tr>
              <a:tr h="11579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Batang" pitchFamily="18" charset="-127"/>
                          <a:cs typeface="Arial" panose="020B0604020202020204" pitchFamily="34" charset="0"/>
                        </a:rPr>
                        <a:t>MINH</a:t>
                      </a: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1282537"/>
                  </a:ext>
                </a:extLst>
              </a:tr>
              <a:tr h="11579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Batang" pitchFamily="18" charset="-127"/>
                          <a:cs typeface="Arial" panose="020B0604020202020204" pitchFamily="34" charset="0"/>
                        </a:rPr>
                        <a:t>HƯƠNG</a:t>
                      </a: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1558181"/>
                  </a:ext>
                </a:extLst>
              </a:tr>
              <a:tr h="11579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Batang" pitchFamily="18" charset="-127"/>
                          <a:cs typeface="Arial" panose="020B0604020202020204" pitchFamily="34" charset="0"/>
                        </a:rPr>
                        <a:t>DUNG</a:t>
                      </a: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8516725"/>
                  </a:ext>
                </a:extLst>
              </a:tr>
            </a:tbl>
          </a:graphicData>
        </a:graphic>
      </p:graphicFrame>
      <p:sp>
        <p:nvSpPr>
          <p:cNvPr id="3148" name="Text Box 76"/>
          <p:cNvSpPr txBox="1">
            <a:spLocks noChangeArrowheads="1"/>
          </p:cNvSpPr>
          <p:nvPr/>
        </p:nvSpPr>
        <p:spPr bwMode="auto">
          <a:xfrm>
            <a:off x="228600" y="234684"/>
            <a:ext cx="59429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HOA TRỒNG ĐƯỢC CỦA CÁC BẠN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294" y="890045"/>
            <a:ext cx="1066015" cy="106601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301" y="890045"/>
            <a:ext cx="1066015" cy="106601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300" y="879867"/>
            <a:ext cx="1066015" cy="106601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291" y="873257"/>
            <a:ext cx="1066015" cy="106601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177" y="890045"/>
            <a:ext cx="1066015" cy="106601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309" y="879867"/>
            <a:ext cx="1066015" cy="10660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727" y="2122099"/>
            <a:ext cx="831949" cy="9851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78" y="2122098"/>
            <a:ext cx="831949" cy="9851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229" y="2105993"/>
            <a:ext cx="831949" cy="9851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354" y="2096565"/>
            <a:ext cx="831949" cy="9851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341" y="3081666"/>
            <a:ext cx="1418420" cy="14184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507" y="3071488"/>
            <a:ext cx="1418420" cy="14184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835" y="3081666"/>
            <a:ext cx="1418420" cy="14184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621" y="4332766"/>
            <a:ext cx="605680" cy="11060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414" y="4332766"/>
            <a:ext cx="605680" cy="110606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139" y="4351715"/>
            <a:ext cx="605680" cy="110606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813" y="4351715"/>
            <a:ext cx="605680" cy="110606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275" y="4332766"/>
            <a:ext cx="605680" cy="1106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746" y="5535410"/>
            <a:ext cx="1081609" cy="108160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108" y="5536206"/>
            <a:ext cx="1081609" cy="108160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DFAF331-7EDE-40E9-B9A1-AE7B6AFBBE23}"/>
              </a:ext>
            </a:extLst>
          </p:cNvPr>
          <p:cNvSpPr/>
          <p:nvPr/>
        </p:nvSpPr>
        <p:spPr>
          <a:xfrm>
            <a:off x="6379128" y="810984"/>
            <a:ext cx="5674872" cy="129500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5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Bạn Tâm trồng nhiều hơn bạn Dung bao nhiêu chậu hoa?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8" name="9Slide.vn 1" descr="Retro UFO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8FCDCA19-1FF4-453E-9270-F07B14C9F41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14230781"/>
                  </p:ext>
                </p:extLst>
              </p:nvPr>
            </p:nvGraphicFramePr>
            <p:xfrm>
              <a:off x="10400596" y="5592241"/>
              <a:ext cx="1643456" cy="1149469"/>
            </p:xfrm>
            <a:graphic>
              <a:graphicData uri="http://schemas.microsoft.com/office/drawing/2017/model3d">
                <am3d:model3d r:embed="rId12">
                  <am3d:spPr>
                    <a:xfrm>
                      <a:off x="0" y="0"/>
                      <a:ext cx="1643456" cy="1149469"/>
                    </a:xfrm>
                    <a:prstGeom prst="rect">
                      <a:avLst/>
                    </a:prstGeom>
                  </am3d:spPr>
                  <am3d:camera>
                    <am3d:pos x="0" y="0" z="6923219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7412" d="1000000"/>
                    <am3d:preTrans dx="0" dy="-709068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922981" ay="3074696" az="1561378"/>
                    <am3d:postTrans dx="0" dy="0" dz="0"/>
                  </am3d:trans>
                  <am3d:attrSrcUrl r:id="rId13"/>
                  <am3d:raster rName="Office3DRenderer" rVer="16.0.8326">
                    <am3d:blip r:embed="rId14"/>
                  </am3d:raster>
                  <am3d:objViewport viewportSz="246043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8" name="9Slide.vn 1" descr="Retro UFO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8FCDCA19-1FF4-453E-9270-F07B14C9F41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400596" y="5592241"/>
                <a:ext cx="1643456" cy="1149469"/>
              </a:xfrm>
              <a:prstGeom prst="rect">
                <a:avLst/>
              </a:prstGeom>
            </p:spPr>
          </p:pic>
        </mc:Fallback>
      </mc:AlternateContent>
      <p:sp>
        <p:nvSpPr>
          <p:cNvPr id="43" name="đúng - 9Slide.vn">
            <a:extLst>
              <a:ext uri="{FF2B5EF4-FFF2-40B4-BE49-F238E27FC236}">
                <a16:creationId xmlns:a16="http://schemas.microsoft.com/office/drawing/2014/main" id="{590D2EDB-ED52-4C71-8A17-79585782795C}"/>
              </a:ext>
            </a:extLst>
          </p:cNvPr>
          <p:cNvSpPr/>
          <p:nvPr/>
        </p:nvSpPr>
        <p:spPr>
          <a:xfrm>
            <a:off x="7387764" y="4693140"/>
            <a:ext cx="3657600" cy="808101"/>
          </a:xfrm>
          <a:prstGeom prst="roundRect">
            <a:avLst/>
          </a:prstGeom>
          <a:solidFill>
            <a:srgbClr val="FFF4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1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</a:rPr>
              <a:t>4 chậu hoa</a:t>
            </a:r>
          </a:p>
        </p:txBody>
      </p:sp>
      <p:sp>
        <p:nvSpPr>
          <p:cNvPr id="45" name="sai1 - 9Slide.vn">
            <a:extLst>
              <a:ext uri="{FF2B5EF4-FFF2-40B4-BE49-F238E27FC236}">
                <a16:creationId xmlns:a16="http://schemas.microsoft.com/office/drawing/2014/main" id="{D92A0456-5DA1-43AD-BB87-E8DC6637436E}"/>
              </a:ext>
            </a:extLst>
          </p:cNvPr>
          <p:cNvSpPr/>
          <p:nvPr/>
        </p:nvSpPr>
        <p:spPr>
          <a:xfrm>
            <a:off x="7401786" y="2433190"/>
            <a:ext cx="3657600" cy="808101"/>
          </a:xfrm>
          <a:prstGeom prst="roundRect">
            <a:avLst/>
          </a:prstGeom>
          <a:solidFill>
            <a:srgbClr val="FFF4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1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</a:rPr>
              <a:t>5 chậu hoa</a:t>
            </a:r>
          </a:p>
        </p:txBody>
      </p:sp>
      <p:sp>
        <p:nvSpPr>
          <p:cNvPr id="46" name="sai2 - 9Slide.vn">
            <a:extLst>
              <a:ext uri="{FF2B5EF4-FFF2-40B4-BE49-F238E27FC236}">
                <a16:creationId xmlns:a16="http://schemas.microsoft.com/office/drawing/2014/main" id="{CCDA4CE3-B4F8-436E-B81A-18C40BEA0BA1}"/>
              </a:ext>
            </a:extLst>
          </p:cNvPr>
          <p:cNvSpPr/>
          <p:nvPr/>
        </p:nvSpPr>
        <p:spPr>
          <a:xfrm>
            <a:off x="7387764" y="3568283"/>
            <a:ext cx="3657600" cy="808101"/>
          </a:xfrm>
          <a:prstGeom prst="roundRect">
            <a:avLst/>
          </a:prstGeom>
          <a:solidFill>
            <a:srgbClr val="FFF4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1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</a:rPr>
              <a:t>6 chậu hoa</a:t>
            </a:r>
          </a:p>
        </p:txBody>
      </p:sp>
      <p:pic>
        <p:nvPicPr>
          <p:cNvPr id="47" name="ĐẾM NGƯỢC 1">
            <a:hlinkClick r:id="" action="ppaction://media"/>
            <a:extLst>
              <a:ext uri="{FF2B5EF4-FFF2-40B4-BE49-F238E27FC236}">
                <a16:creationId xmlns:a16="http://schemas.microsoft.com/office/drawing/2014/main" id="{2255CEA9-04CE-4F46-A4A9-75AEEE1114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42" end="2993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781687" y="6125970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3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5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13F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-th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43" grpId="0" animBg="1"/>
      <p:bldP spid="43" grpId="1" animBg="1"/>
      <p:bldP spid="45" grpId="0" animBg="1"/>
      <p:bldP spid="4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3" name="Group 101"/>
          <p:cNvGraphicFramePr>
            <a:graphicFrameLocks noGrp="1"/>
          </p:cNvGraphicFramePr>
          <p:nvPr/>
        </p:nvGraphicFramePr>
        <p:xfrm>
          <a:off x="224770" y="827089"/>
          <a:ext cx="6072182" cy="5789930"/>
        </p:xfrm>
        <a:graphic>
          <a:graphicData uri="http://schemas.openxmlformats.org/drawingml/2006/table">
            <a:tbl>
              <a:tblPr/>
              <a:tblGrid>
                <a:gridCol w="1720452">
                  <a:extLst>
                    <a:ext uri="{9D8B030D-6E8A-4147-A177-3AD203B41FA5}">
                      <a16:colId xmlns:a16="http://schemas.microsoft.com/office/drawing/2014/main" val="2344023822"/>
                    </a:ext>
                  </a:extLst>
                </a:gridCol>
                <a:gridCol w="4351730">
                  <a:extLst>
                    <a:ext uri="{9D8B030D-6E8A-4147-A177-3AD203B41FA5}">
                      <a16:colId xmlns:a16="http://schemas.microsoft.com/office/drawing/2014/main" val="3627525873"/>
                    </a:ext>
                  </a:extLst>
                </a:gridCol>
              </a:tblGrid>
              <a:tr h="11579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Batang" pitchFamily="18" charset="-127"/>
                          <a:cs typeface="Arial" panose="020B0604020202020204" pitchFamily="34" charset="0"/>
                        </a:rPr>
                        <a:t>TÂM</a:t>
                      </a: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639892"/>
                  </a:ext>
                </a:extLst>
              </a:tr>
              <a:tr h="11579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Batang" pitchFamily="18" charset="-127"/>
                          <a:cs typeface="Arial" panose="020B0604020202020204" pitchFamily="34" charset="0"/>
                        </a:rPr>
                        <a:t>LÝ</a:t>
                      </a: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0875954"/>
                  </a:ext>
                </a:extLst>
              </a:tr>
              <a:tr h="11579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Batang" pitchFamily="18" charset="-127"/>
                          <a:cs typeface="Arial" panose="020B0604020202020204" pitchFamily="34" charset="0"/>
                        </a:rPr>
                        <a:t>MINH</a:t>
                      </a: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1282537"/>
                  </a:ext>
                </a:extLst>
              </a:tr>
              <a:tr h="11579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Batang" pitchFamily="18" charset="-127"/>
                          <a:cs typeface="Arial" panose="020B0604020202020204" pitchFamily="34" charset="0"/>
                        </a:rPr>
                        <a:t>HƯƠNG</a:t>
                      </a: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1558181"/>
                  </a:ext>
                </a:extLst>
              </a:tr>
              <a:tr h="115798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Batang" pitchFamily="18" charset="-127"/>
                          <a:cs typeface="Arial" panose="020B0604020202020204" pitchFamily="34" charset="0"/>
                        </a:rPr>
                        <a:t>DUNG</a:t>
                      </a: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8516725"/>
                  </a:ext>
                </a:extLst>
              </a:tr>
            </a:tbl>
          </a:graphicData>
        </a:graphic>
      </p:graphicFrame>
      <p:sp>
        <p:nvSpPr>
          <p:cNvPr id="3148" name="Text Box 76"/>
          <p:cNvSpPr txBox="1">
            <a:spLocks noChangeArrowheads="1"/>
          </p:cNvSpPr>
          <p:nvPr/>
        </p:nvSpPr>
        <p:spPr bwMode="auto">
          <a:xfrm>
            <a:off x="228600" y="234684"/>
            <a:ext cx="59429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HOA TRỒNG ĐƯỢC CỦA CÁC BẠN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294" y="890045"/>
            <a:ext cx="1066015" cy="106601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301" y="890045"/>
            <a:ext cx="1066015" cy="106601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300" y="879867"/>
            <a:ext cx="1066015" cy="106601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291" y="873257"/>
            <a:ext cx="1066015" cy="106601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177" y="890045"/>
            <a:ext cx="1066015" cy="106601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309" y="879867"/>
            <a:ext cx="1066015" cy="10660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727" y="2122099"/>
            <a:ext cx="831949" cy="9851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978" y="2122098"/>
            <a:ext cx="831949" cy="9851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229" y="2105993"/>
            <a:ext cx="831949" cy="9851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354" y="2096565"/>
            <a:ext cx="831949" cy="9851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341" y="3081666"/>
            <a:ext cx="1418420" cy="14184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507" y="3071488"/>
            <a:ext cx="1418420" cy="14184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835" y="3081666"/>
            <a:ext cx="1418420" cy="14184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621" y="4332766"/>
            <a:ext cx="605680" cy="11060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414" y="4332766"/>
            <a:ext cx="605680" cy="110606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139" y="4351715"/>
            <a:ext cx="605680" cy="110606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813" y="4351715"/>
            <a:ext cx="605680" cy="110606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275" y="4332766"/>
            <a:ext cx="605680" cy="1106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746" y="5535410"/>
            <a:ext cx="1081609" cy="108160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108" y="5536206"/>
            <a:ext cx="1081609" cy="108160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DFAF331-7EDE-40E9-B9A1-AE7B6AFBBE23}"/>
              </a:ext>
            </a:extLst>
          </p:cNvPr>
          <p:cNvSpPr/>
          <p:nvPr/>
        </p:nvSpPr>
        <p:spPr>
          <a:xfrm>
            <a:off x="6491400" y="810984"/>
            <a:ext cx="5562600" cy="129500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chemeClr val="accent5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Những bạn nào trồng hoa nhiều hơn 3 chậu?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8" name="9Slide.vn 1" descr="Retro UFO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8BCD24C6-EEEA-452C-BA5F-C1C5B0DB024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14230781"/>
                  </p:ext>
                </p:extLst>
              </p:nvPr>
            </p:nvGraphicFramePr>
            <p:xfrm>
              <a:off x="10400596" y="5592241"/>
              <a:ext cx="1643456" cy="1149469"/>
            </p:xfrm>
            <a:graphic>
              <a:graphicData uri="http://schemas.microsoft.com/office/drawing/2017/model3d">
                <am3d:model3d r:embed="rId12">
                  <am3d:spPr>
                    <a:xfrm>
                      <a:off x="0" y="0"/>
                      <a:ext cx="1643456" cy="1149469"/>
                    </a:xfrm>
                    <a:prstGeom prst="rect">
                      <a:avLst/>
                    </a:prstGeom>
                  </am3d:spPr>
                  <am3d:camera>
                    <am3d:pos x="0" y="0" z="6923219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7412" d="1000000"/>
                    <am3d:preTrans dx="0" dy="-709068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922981" ay="3074696" az="1561378"/>
                    <am3d:postTrans dx="0" dy="0" dz="0"/>
                  </am3d:trans>
                  <am3d:attrSrcUrl r:id="rId13"/>
                  <am3d:raster rName="Office3DRenderer" rVer="16.0.8326">
                    <am3d:blip r:embed="rId14"/>
                  </am3d:raster>
                  <am3d:objViewport viewportSz="246043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8" name="9Slide.vn 1" descr="Retro UFO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8BCD24C6-EEEA-452C-BA5F-C1C5B0DB024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400596" y="5592241"/>
                <a:ext cx="1643456" cy="1149469"/>
              </a:xfrm>
              <a:prstGeom prst="rect">
                <a:avLst/>
              </a:prstGeom>
            </p:spPr>
          </p:pic>
        </mc:Fallback>
      </mc:AlternateContent>
      <p:sp>
        <p:nvSpPr>
          <p:cNvPr id="43" name="đúng - 9Slide.vn">
            <a:extLst>
              <a:ext uri="{FF2B5EF4-FFF2-40B4-BE49-F238E27FC236}">
                <a16:creationId xmlns:a16="http://schemas.microsoft.com/office/drawing/2014/main" id="{7844098A-6A6F-4039-AA7A-674C2CC17B1C}"/>
              </a:ext>
            </a:extLst>
          </p:cNvPr>
          <p:cNvSpPr/>
          <p:nvPr/>
        </p:nvSpPr>
        <p:spPr>
          <a:xfrm>
            <a:off x="7401786" y="2367670"/>
            <a:ext cx="3657600" cy="808101"/>
          </a:xfrm>
          <a:prstGeom prst="roundRect">
            <a:avLst/>
          </a:prstGeom>
          <a:solidFill>
            <a:srgbClr val="FFF4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1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</a:rPr>
              <a:t>Tâm, Lý, Hương </a:t>
            </a:r>
          </a:p>
        </p:txBody>
      </p:sp>
      <p:sp>
        <p:nvSpPr>
          <p:cNvPr id="45" name="sai1 - 9Slide.vn">
            <a:extLst>
              <a:ext uri="{FF2B5EF4-FFF2-40B4-BE49-F238E27FC236}">
                <a16:creationId xmlns:a16="http://schemas.microsoft.com/office/drawing/2014/main" id="{88E7D6B1-E25A-4FE9-9481-299834AE2061}"/>
              </a:ext>
            </a:extLst>
          </p:cNvPr>
          <p:cNvSpPr/>
          <p:nvPr/>
        </p:nvSpPr>
        <p:spPr>
          <a:xfrm>
            <a:off x="7401786" y="3556343"/>
            <a:ext cx="3657600" cy="808101"/>
          </a:xfrm>
          <a:prstGeom prst="roundRect">
            <a:avLst/>
          </a:prstGeom>
          <a:solidFill>
            <a:srgbClr val="FFF4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1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</a:rPr>
              <a:t>Tâm, Lý, Minh</a:t>
            </a:r>
          </a:p>
        </p:txBody>
      </p:sp>
      <p:sp>
        <p:nvSpPr>
          <p:cNvPr id="46" name="sai2 - 9Slide.vn">
            <a:extLst>
              <a:ext uri="{FF2B5EF4-FFF2-40B4-BE49-F238E27FC236}">
                <a16:creationId xmlns:a16="http://schemas.microsoft.com/office/drawing/2014/main" id="{31FE688E-C942-436B-8A91-40D6FB6D9A15}"/>
              </a:ext>
            </a:extLst>
          </p:cNvPr>
          <p:cNvSpPr/>
          <p:nvPr/>
        </p:nvSpPr>
        <p:spPr>
          <a:xfrm>
            <a:off x="7401786" y="4745016"/>
            <a:ext cx="3657600" cy="808101"/>
          </a:xfrm>
          <a:prstGeom prst="roundRect">
            <a:avLst/>
          </a:prstGeom>
          <a:solidFill>
            <a:srgbClr val="FFF4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1">
                    <a:lumMod val="50000"/>
                  </a:schemeClr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</a:rPr>
              <a:t>Tâm, Minh, Hương</a:t>
            </a:r>
          </a:p>
        </p:txBody>
      </p:sp>
      <p:pic>
        <p:nvPicPr>
          <p:cNvPr id="47" name="ĐẾM NGƯỢC 1">
            <a:hlinkClick r:id="" action="ppaction://media"/>
            <a:extLst>
              <a:ext uri="{FF2B5EF4-FFF2-40B4-BE49-F238E27FC236}">
                <a16:creationId xmlns:a16="http://schemas.microsoft.com/office/drawing/2014/main" id="{C09B12F2-924B-4040-8930-FA44161E0E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42" end="2993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781687" y="6125970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9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5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13F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-th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ch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43" grpId="0" animBg="1"/>
      <p:bldP spid="43" grpId="1" animBg="1"/>
      <p:bldP spid="45" grpId="0" animBg="1"/>
      <p:bldP spid="4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92505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A1416B-EB2F-45BE-BA0D-9BCF0A8375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1401">
            <a:off x="6229491" y="610348"/>
            <a:ext cx="4876800" cy="4876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695CF5-E29F-470E-957D-DCEE0713E5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8392">
            <a:off x="2110208" y="709185"/>
            <a:ext cx="2968947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1BB7B5E-9F91-4FB8-B9F3-0613E41910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620" y="2769808"/>
            <a:ext cx="3878545" cy="5092182"/>
          </a:xfrm>
          <a:prstGeom prst="rect">
            <a:avLst/>
          </a:pr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E56CEC2-86E4-42DA-AA8C-752C9F9E2B64}"/>
              </a:ext>
            </a:extLst>
          </p:cNvPr>
          <p:cNvSpPr/>
          <p:nvPr/>
        </p:nvSpPr>
        <p:spPr>
          <a:xfrm>
            <a:off x="0" y="-3867"/>
            <a:ext cx="12192000" cy="6858000"/>
          </a:xfrm>
          <a:custGeom>
            <a:avLst/>
            <a:gdLst>
              <a:gd name="connsiteX0" fmla="*/ 1790700 w 12192000"/>
              <a:gd name="connsiteY0" fmla="*/ 800100 h 6858000"/>
              <a:gd name="connsiteX1" fmla="*/ 1790700 w 12192000"/>
              <a:gd name="connsiteY1" fmla="*/ 6057900 h 6858000"/>
              <a:gd name="connsiteX2" fmla="*/ 10401300 w 12192000"/>
              <a:gd name="connsiteY2" fmla="*/ 6057900 h 6858000"/>
              <a:gd name="connsiteX3" fmla="*/ 10401300 w 12192000"/>
              <a:gd name="connsiteY3" fmla="*/ 8001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790700" y="800100"/>
                </a:moveTo>
                <a:lnTo>
                  <a:pt x="1790700" y="6057900"/>
                </a:lnTo>
                <a:lnTo>
                  <a:pt x="10401300" y="6057900"/>
                </a:lnTo>
                <a:lnTo>
                  <a:pt x="10401300" y="8001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F55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269A3D5-0D9C-4389-B975-3485F1F82AA6}"/>
              </a:ext>
            </a:extLst>
          </p:cNvPr>
          <p:cNvSpPr/>
          <p:nvPr/>
        </p:nvSpPr>
        <p:spPr>
          <a:xfrm>
            <a:off x="261031" y="447037"/>
            <a:ext cx="11669938" cy="5963925"/>
          </a:xfrm>
          <a:custGeom>
            <a:avLst/>
            <a:gdLst>
              <a:gd name="connsiteX0" fmla="*/ 2152813 w 11669938"/>
              <a:gd name="connsiteY0" fmla="*/ 582985 h 5963925"/>
              <a:gd name="connsiteX1" fmla="*/ 1871690 w 11669938"/>
              <a:gd name="connsiteY1" fmla="*/ 864108 h 5963925"/>
              <a:gd name="connsiteX2" fmla="*/ 1871690 w 11669938"/>
              <a:gd name="connsiteY2" fmla="*/ 5102462 h 5963925"/>
              <a:gd name="connsiteX3" fmla="*/ 2152813 w 11669938"/>
              <a:gd name="connsiteY3" fmla="*/ 5383585 h 5963925"/>
              <a:gd name="connsiteX4" fmla="*/ 9362967 w 11669938"/>
              <a:gd name="connsiteY4" fmla="*/ 5383585 h 5963925"/>
              <a:gd name="connsiteX5" fmla="*/ 9644090 w 11669938"/>
              <a:gd name="connsiteY5" fmla="*/ 5102462 h 5963925"/>
              <a:gd name="connsiteX6" fmla="*/ 9644090 w 11669938"/>
              <a:gd name="connsiteY6" fmla="*/ 864108 h 5963925"/>
              <a:gd name="connsiteX7" fmla="*/ 9362967 w 11669938"/>
              <a:gd name="connsiteY7" fmla="*/ 582985 h 5963925"/>
              <a:gd name="connsiteX8" fmla="*/ 5195231 w 11669938"/>
              <a:gd name="connsiteY8" fmla="*/ 544 h 5963925"/>
              <a:gd name="connsiteX9" fmla="*/ 5283790 w 11669938"/>
              <a:gd name="connsiteY9" fmla="*/ 10610 h 5963925"/>
              <a:gd name="connsiteX10" fmla="*/ 5339542 w 11669938"/>
              <a:gd name="connsiteY10" fmla="*/ 26917 h 5963925"/>
              <a:gd name="connsiteX11" fmla="*/ 5355004 w 11669938"/>
              <a:gd name="connsiteY11" fmla="*/ 29445 h 5963925"/>
              <a:gd name="connsiteX12" fmla="*/ 5394382 w 11669938"/>
              <a:gd name="connsiteY12" fmla="*/ 38024 h 5963925"/>
              <a:gd name="connsiteX13" fmla="*/ 5397672 w 11669938"/>
              <a:gd name="connsiteY13" fmla="*/ 38515 h 5963925"/>
              <a:gd name="connsiteX14" fmla="*/ 5437327 w 11669938"/>
              <a:gd name="connsiteY14" fmla="*/ 35054 h 5963925"/>
              <a:gd name="connsiteX15" fmla="*/ 5509966 w 11669938"/>
              <a:gd name="connsiteY15" fmla="*/ 27142 h 5963925"/>
              <a:gd name="connsiteX16" fmla="*/ 5524835 w 11669938"/>
              <a:gd name="connsiteY16" fmla="*/ 28524 h 5963925"/>
              <a:gd name="connsiteX17" fmla="*/ 5561979 w 11669938"/>
              <a:gd name="connsiteY17" fmla="*/ 28641 h 5963925"/>
              <a:gd name="connsiteX18" fmla="*/ 5658120 w 11669938"/>
              <a:gd name="connsiteY18" fmla="*/ 36946 h 5963925"/>
              <a:gd name="connsiteX19" fmla="*/ 5684585 w 11669938"/>
              <a:gd name="connsiteY19" fmla="*/ 35054 h 5963925"/>
              <a:gd name="connsiteX20" fmla="*/ 5807395 w 11669938"/>
              <a:gd name="connsiteY20" fmla="*/ 39541 h 5963925"/>
              <a:gd name="connsiteX21" fmla="*/ 5866753 w 11669938"/>
              <a:gd name="connsiteY21" fmla="*/ 46047 h 5963925"/>
              <a:gd name="connsiteX22" fmla="*/ 5879104 w 11669938"/>
              <a:gd name="connsiteY22" fmla="*/ 45514 h 5963925"/>
              <a:gd name="connsiteX23" fmla="*/ 5931843 w 11669938"/>
              <a:gd name="connsiteY23" fmla="*/ 35054 h 5963925"/>
              <a:gd name="connsiteX24" fmla="*/ 6411365 w 11669938"/>
              <a:gd name="connsiteY24" fmla="*/ 42104 h 5963925"/>
              <a:gd name="connsiteX25" fmla="*/ 6464010 w 11669938"/>
              <a:gd name="connsiteY25" fmla="*/ 38218 h 5963925"/>
              <a:gd name="connsiteX26" fmla="*/ 6478113 w 11669938"/>
              <a:gd name="connsiteY26" fmla="*/ 35054 h 5963925"/>
              <a:gd name="connsiteX27" fmla="*/ 7053133 w 11669938"/>
              <a:gd name="connsiteY27" fmla="*/ 35054 h 5963925"/>
              <a:gd name="connsiteX28" fmla="*/ 7169859 w 11669938"/>
              <a:gd name="connsiteY28" fmla="*/ 33908 h 5963925"/>
              <a:gd name="connsiteX29" fmla="*/ 7257759 w 11669938"/>
              <a:gd name="connsiteY29" fmla="*/ 43985 h 5963925"/>
              <a:gd name="connsiteX30" fmla="*/ 7438397 w 11669938"/>
              <a:gd name="connsiteY30" fmla="*/ 35054 h 5963925"/>
              <a:gd name="connsiteX31" fmla="*/ 7548742 w 11669938"/>
              <a:gd name="connsiteY31" fmla="*/ 26777 h 5963925"/>
              <a:gd name="connsiteX32" fmla="*/ 7568553 w 11669938"/>
              <a:gd name="connsiteY32" fmla="*/ 26093 h 5963925"/>
              <a:gd name="connsiteX33" fmla="*/ 7595080 w 11669938"/>
              <a:gd name="connsiteY33" fmla="*/ 21305 h 5963925"/>
              <a:gd name="connsiteX34" fmla="*/ 8038346 w 11669938"/>
              <a:gd name="connsiteY34" fmla="*/ 30591 h 5963925"/>
              <a:gd name="connsiteX35" fmla="*/ 8117062 w 11669938"/>
              <a:gd name="connsiteY35" fmla="*/ 32723 h 5963925"/>
              <a:gd name="connsiteX36" fmla="*/ 8125165 w 11669938"/>
              <a:gd name="connsiteY36" fmla="*/ 32540 h 5963925"/>
              <a:gd name="connsiteX37" fmla="*/ 8429314 w 11669938"/>
              <a:gd name="connsiteY37" fmla="*/ 35632 h 5963925"/>
              <a:gd name="connsiteX38" fmla="*/ 8559291 w 11669938"/>
              <a:gd name="connsiteY38" fmla="*/ 35160 h 5963925"/>
              <a:gd name="connsiteX39" fmla="*/ 8559686 w 11669938"/>
              <a:gd name="connsiteY39" fmla="*/ 35054 h 5963925"/>
              <a:gd name="connsiteX40" fmla="*/ 9093252 w 11669938"/>
              <a:gd name="connsiteY40" fmla="*/ 59984 h 5963925"/>
              <a:gd name="connsiteX41" fmla="*/ 9201833 w 11669938"/>
              <a:gd name="connsiteY41" fmla="*/ 54990 h 5963925"/>
              <a:gd name="connsiteX42" fmla="*/ 9272711 w 11669938"/>
              <a:gd name="connsiteY42" fmla="*/ 35054 h 5963925"/>
              <a:gd name="connsiteX43" fmla="*/ 9460945 w 11669938"/>
              <a:gd name="connsiteY43" fmla="*/ 12993 h 5963925"/>
              <a:gd name="connsiteX44" fmla="*/ 9474702 w 11669938"/>
              <a:gd name="connsiteY44" fmla="*/ 16207 h 5963925"/>
              <a:gd name="connsiteX45" fmla="*/ 9474906 w 11669938"/>
              <a:gd name="connsiteY45" fmla="*/ 16175 h 5963925"/>
              <a:gd name="connsiteX46" fmla="*/ 10037489 w 11669938"/>
              <a:gd name="connsiteY46" fmla="*/ 35054 h 5963925"/>
              <a:gd name="connsiteX47" fmla="*/ 10284747 w 11669938"/>
              <a:gd name="connsiteY47" fmla="*/ 35054 h 5963925"/>
              <a:gd name="connsiteX48" fmla="*/ 10350133 w 11669938"/>
              <a:gd name="connsiteY48" fmla="*/ 27795 h 5963925"/>
              <a:gd name="connsiteX49" fmla="*/ 10356662 w 11669938"/>
              <a:gd name="connsiteY49" fmla="*/ 27939 h 5963925"/>
              <a:gd name="connsiteX50" fmla="*/ 10414454 w 11669938"/>
              <a:gd name="connsiteY50" fmla="*/ 18414 h 5963925"/>
              <a:gd name="connsiteX51" fmla="*/ 10646720 w 11669938"/>
              <a:gd name="connsiteY51" fmla="*/ 30495 h 5963925"/>
              <a:gd name="connsiteX52" fmla="*/ 10678450 w 11669938"/>
              <a:gd name="connsiteY52" fmla="*/ 34573 h 5963925"/>
              <a:gd name="connsiteX53" fmla="*/ 10681501 w 11669938"/>
              <a:gd name="connsiteY53" fmla="*/ 34533 h 5963925"/>
              <a:gd name="connsiteX54" fmla="*/ 11296783 w 11669938"/>
              <a:gd name="connsiteY54" fmla="*/ 35054 h 5963925"/>
              <a:gd name="connsiteX55" fmla="*/ 11423317 w 11669938"/>
              <a:gd name="connsiteY55" fmla="*/ 67207 h 5963925"/>
              <a:gd name="connsiteX56" fmla="*/ 11425302 w 11669938"/>
              <a:gd name="connsiteY56" fmla="*/ 68373 h 5963925"/>
              <a:gd name="connsiteX57" fmla="*/ 11436443 w 11669938"/>
              <a:gd name="connsiteY57" fmla="*/ 72239 h 5963925"/>
              <a:gd name="connsiteX58" fmla="*/ 11610479 w 11669938"/>
              <a:gd name="connsiteY58" fmla="*/ 245712 h 5963925"/>
              <a:gd name="connsiteX59" fmla="*/ 11628894 w 11669938"/>
              <a:gd name="connsiteY59" fmla="*/ 301563 h 5963925"/>
              <a:gd name="connsiteX60" fmla="*/ 11634449 w 11669938"/>
              <a:gd name="connsiteY60" fmla="*/ 316843 h 5963925"/>
              <a:gd name="connsiteX61" fmla="*/ 11643495 w 11669938"/>
              <a:gd name="connsiteY61" fmla="*/ 381766 h 5963925"/>
              <a:gd name="connsiteX62" fmla="*/ 11661740 w 11669938"/>
              <a:gd name="connsiteY62" fmla="*/ 477740 h 5963925"/>
              <a:gd name="connsiteX63" fmla="*/ 11658356 w 11669938"/>
              <a:gd name="connsiteY63" fmla="*/ 505620 h 5963925"/>
              <a:gd name="connsiteX64" fmla="*/ 11661316 w 11669938"/>
              <a:gd name="connsiteY64" fmla="*/ 571080 h 5963925"/>
              <a:gd name="connsiteX65" fmla="*/ 11638457 w 11669938"/>
              <a:gd name="connsiteY65" fmla="*/ 857116 h 5963925"/>
              <a:gd name="connsiteX66" fmla="*/ 11639427 w 11669938"/>
              <a:gd name="connsiteY66" fmla="*/ 876902 h 5963925"/>
              <a:gd name="connsiteX67" fmla="*/ 11643495 w 11669938"/>
              <a:gd name="connsiteY67" fmla="*/ 907851 h 5963925"/>
              <a:gd name="connsiteX68" fmla="*/ 11643495 w 11669938"/>
              <a:gd name="connsiteY68" fmla="*/ 1485966 h 5963925"/>
              <a:gd name="connsiteX69" fmla="*/ 11646567 w 11669938"/>
              <a:gd name="connsiteY69" fmla="*/ 1554299 h 5963925"/>
              <a:gd name="connsiteX70" fmla="*/ 11654759 w 11669938"/>
              <a:gd name="connsiteY70" fmla="*/ 1597762 h 5963925"/>
              <a:gd name="connsiteX71" fmla="*/ 11642912 w 11669938"/>
              <a:gd name="connsiteY71" fmla="*/ 1814663 h 5963925"/>
              <a:gd name="connsiteX72" fmla="*/ 11642729 w 11669938"/>
              <a:gd name="connsiteY72" fmla="*/ 1816298 h 5963925"/>
              <a:gd name="connsiteX73" fmla="*/ 11642058 w 11669938"/>
              <a:gd name="connsiteY73" fmla="*/ 1831379 h 5963925"/>
              <a:gd name="connsiteX74" fmla="*/ 11643495 w 11669938"/>
              <a:gd name="connsiteY74" fmla="*/ 1907991 h 5963925"/>
              <a:gd name="connsiteX75" fmla="*/ 11639649 w 11669938"/>
              <a:gd name="connsiteY75" fmla="*/ 2018357 h 5963925"/>
              <a:gd name="connsiteX76" fmla="*/ 11637822 w 11669938"/>
              <a:gd name="connsiteY76" fmla="*/ 2041031 h 5963925"/>
              <a:gd name="connsiteX77" fmla="*/ 11643495 w 11669938"/>
              <a:gd name="connsiteY77" fmla="*/ 2064082 h 5963925"/>
              <a:gd name="connsiteX78" fmla="*/ 11639337 w 11669938"/>
              <a:gd name="connsiteY78" fmla="*/ 2313837 h 5963925"/>
              <a:gd name="connsiteX79" fmla="*/ 11626878 w 11669938"/>
              <a:gd name="connsiteY79" fmla="*/ 2447023 h 5963925"/>
              <a:gd name="connsiteX80" fmla="*/ 11628225 w 11669938"/>
              <a:gd name="connsiteY80" fmla="*/ 2465028 h 5963925"/>
              <a:gd name="connsiteX81" fmla="*/ 11643495 w 11669938"/>
              <a:gd name="connsiteY81" fmla="*/ 2538137 h 5963925"/>
              <a:gd name="connsiteX82" fmla="*/ 11659337 w 11669938"/>
              <a:gd name="connsiteY82" fmla="*/ 2670831 h 5963925"/>
              <a:gd name="connsiteX83" fmla="*/ 11665757 w 11669938"/>
              <a:gd name="connsiteY83" fmla="*/ 2703516 h 5963925"/>
              <a:gd name="connsiteX84" fmla="*/ 11643495 w 11669938"/>
              <a:gd name="connsiteY84" fmla="*/ 3116252 h 5963925"/>
              <a:gd name="connsiteX85" fmla="*/ 11657799 w 11669938"/>
              <a:gd name="connsiteY85" fmla="*/ 3261275 h 5963925"/>
              <a:gd name="connsiteX86" fmla="*/ 11650093 w 11669938"/>
              <a:gd name="connsiteY86" fmla="*/ 3373418 h 5963925"/>
              <a:gd name="connsiteX87" fmla="*/ 11649842 w 11669938"/>
              <a:gd name="connsiteY87" fmla="*/ 3408688 h 5963925"/>
              <a:gd name="connsiteX88" fmla="*/ 11643993 w 11669938"/>
              <a:gd name="connsiteY88" fmla="*/ 3650150 h 5963925"/>
              <a:gd name="connsiteX89" fmla="*/ 11643754 w 11669938"/>
              <a:gd name="connsiteY89" fmla="*/ 3696456 h 5963925"/>
              <a:gd name="connsiteX90" fmla="*/ 11650960 w 11669938"/>
              <a:gd name="connsiteY90" fmla="*/ 3754671 h 5963925"/>
              <a:gd name="connsiteX91" fmla="*/ 11643495 w 11669938"/>
              <a:gd name="connsiteY91" fmla="*/ 4324513 h 5963925"/>
              <a:gd name="connsiteX92" fmla="*/ 11666245 w 11669938"/>
              <a:gd name="connsiteY92" fmla="*/ 4468164 h 5963925"/>
              <a:gd name="connsiteX93" fmla="*/ 11663016 w 11669938"/>
              <a:gd name="connsiteY93" fmla="*/ 4493529 h 5963925"/>
              <a:gd name="connsiteX94" fmla="*/ 11669239 w 11669938"/>
              <a:gd name="connsiteY94" fmla="*/ 4567485 h 5963925"/>
              <a:gd name="connsiteX95" fmla="*/ 11647838 w 11669938"/>
              <a:gd name="connsiteY95" fmla="*/ 4866802 h 5963925"/>
              <a:gd name="connsiteX96" fmla="*/ 11644871 w 11669938"/>
              <a:gd name="connsiteY96" fmla="*/ 4962383 h 5963925"/>
              <a:gd name="connsiteX97" fmla="*/ 11661057 w 11669938"/>
              <a:gd name="connsiteY97" fmla="*/ 5053270 h 5963925"/>
              <a:gd name="connsiteX98" fmla="*/ 11643495 w 11669938"/>
              <a:gd name="connsiteY98" fmla="*/ 5584805 h 5963925"/>
              <a:gd name="connsiteX99" fmla="*/ 11632336 w 11669938"/>
              <a:gd name="connsiteY99" fmla="*/ 5663621 h 5963925"/>
              <a:gd name="connsiteX100" fmla="*/ 11623187 w 11669938"/>
              <a:gd name="connsiteY100" fmla="*/ 5696079 h 5963925"/>
              <a:gd name="connsiteX101" fmla="*/ 11617624 w 11669938"/>
              <a:gd name="connsiteY101" fmla="*/ 5726562 h 5963925"/>
              <a:gd name="connsiteX102" fmla="*/ 11296783 w 11669938"/>
              <a:gd name="connsiteY102" fmla="*/ 5931517 h 5963925"/>
              <a:gd name="connsiteX103" fmla="*/ 10970118 w 11669938"/>
              <a:gd name="connsiteY103" fmla="*/ 5937235 h 5963925"/>
              <a:gd name="connsiteX104" fmla="*/ 10851561 w 11669938"/>
              <a:gd name="connsiteY104" fmla="*/ 5928126 h 5963925"/>
              <a:gd name="connsiteX105" fmla="*/ 10821257 w 11669938"/>
              <a:gd name="connsiteY105" fmla="*/ 5927814 h 5963925"/>
              <a:gd name="connsiteX106" fmla="*/ 10612509 w 11669938"/>
              <a:gd name="connsiteY106" fmla="*/ 5931517 h 5963925"/>
              <a:gd name="connsiteX107" fmla="*/ 10395026 w 11669938"/>
              <a:gd name="connsiteY107" fmla="*/ 5938684 h 5963925"/>
              <a:gd name="connsiteX108" fmla="*/ 10259016 w 11669938"/>
              <a:gd name="connsiteY108" fmla="*/ 5930900 h 5963925"/>
              <a:gd name="connsiteX109" fmla="*/ 10255996 w 11669938"/>
              <a:gd name="connsiteY109" fmla="*/ 5931517 h 5963925"/>
              <a:gd name="connsiteX110" fmla="*/ 9861692 w 11669938"/>
              <a:gd name="connsiteY110" fmla="*/ 5924999 h 5963925"/>
              <a:gd name="connsiteX111" fmla="*/ 9858847 w 11669938"/>
              <a:gd name="connsiteY111" fmla="*/ 5925258 h 5963925"/>
              <a:gd name="connsiteX112" fmla="*/ 9818981 w 11669938"/>
              <a:gd name="connsiteY112" fmla="*/ 5931517 h 5963925"/>
              <a:gd name="connsiteX113" fmla="*/ 9704463 w 11669938"/>
              <a:gd name="connsiteY113" fmla="*/ 5947928 h 5963925"/>
              <a:gd name="connsiteX114" fmla="*/ 9642751 w 11669938"/>
              <a:gd name="connsiteY114" fmla="*/ 5942340 h 5963925"/>
              <a:gd name="connsiteX115" fmla="*/ 9642127 w 11669938"/>
              <a:gd name="connsiteY115" fmla="*/ 5942386 h 5963925"/>
              <a:gd name="connsiteX116" fmla="*/ 9495229 w 11669938"/>
              <a:gd name="connsiteY116" fmla="*/ 5940383 h 5963925"/>
              <a:gd name="connsiteX117" fmla="*/ 9363494 w 11669938"/>
              <a:gd name="connsiteY117" fmla="*/ 5934460 h 5963925"/>
              <a:gd name="connsiteX118" fmla="*/ 9347172 w 11669938"/>
              <a:gd name="connsiteY118" fmla="*/ 5933951 h 5963925"/>
              <a:gd name="connsiteX119" fmla="*/ 9345951 w 11669938"/>
              <a:gd name="connsiteY119" fmla="*/ 5933838 h 5963925"/>
              <a:gd name="connsiteX120" fmla="*/ 9215209 w 11669938"/>
              <a:gd name="connsiteY120" fmla="*/ 5931517 h 5963925"/>
              <a:gd name="connsiteX121" fmla="*/ 9061681 w 11669938"/>
              <a:gd name="connsiteY121" fmla="*/ 5922526 h 5963925"/>
              <a:gd name="connsiteX122" fmla="*/ 9004824 w 11669938"/>
              <a:gd name="connsiteY122" fmla="*/ 5917039 h 5963925"/>
              <a:gd name="connsiteX123" fmla="*/ 8976310 w 11669938"/>
              <a:gd name="connsiteY123" fmla="*/ 5918516 h 5963925"/>
              <a:gd name="connsiteX124" fmla="*/ 8887448 w 11669938"/>
              <a:gd name="connsiteY124" fmla="*/ 5931517 h 5963925"/>
              <a:gd name="connsiteX125" fmla="*/ 8712242 w 11669938"/>
              <a:gd name="connsiteY125" fmla="*/ 5941983 h 5963925"/>
              <a:gd name="connsiteX126" fmla="*/ 8557744 w 11669938"/>
              <a:gd name="connsiteY126" fmla="*/ 5924453 h 5963925"/>
              <a:gd name="connsiteX127" fmla="*/ 8530935 w 11669938"/>
              <a:gd name="connsiteY127" fmla="*/ 5931517 h 5963925"/>
              <a:gd name="connsiteX128" fmla="*/ 8283677 w 11669938"/>
              <a:gd name="connsiteY128" fmla="*/ 5931517 h 5963925"/>
              <a:gd name="connsiteX129" fmla="*/ 8231238 w 11669938"/>
              <a:gd name="connsiteY129" fmla="*/ 5930671 h 5963925"/>
              <a:gd name="connsiteX130" fmla="*/ 8211128 w 11669938"/>
              <a:gd name="connsiteY130" fmla="*/ 5929893 h 5963925"/>
              <a:gd name="connsiteX131" fmla="*/ 8203174 w 11669938"/>
              <a:gd name="connsiteY131" fmla="*/ 5931517 h 5963925"/>
              <a:gd name="connsiteX132" fmla="*/ 7737407 w 11669938"/>
              <a:gd name="connsiteY132" fmla="*/ 5931517 h 5963925"/>
              <a:gd name="connsiteX133" fmla="*/ 7510537 w 11669938"/>
              <a:gd name="connsiteY133" fmla="*/ 5936969 h 5963925"/>
              <a:gd name="connsiteX134" fmla="*/ 7464325 w 11669938"/>
              <a:gd name="connsiteY134" fmla="*/ 5932518 h 5963925"/>
              <a:gd name="connsiteX135" fmla="*/ 7365317 w 11669938"/>
              <a:gd name="connsiteY135" fmla="*/ 5936354 h 5963925"/>
              <a:gd name="connsiteX136" fmla="*/ 7256430 w 11669938"/>
              <a:gd name="connsiteY136" fmla="*/ 5932016 h 5963925"/>
              <a:gd name="connsiteX137" fmla="*/ 7186833 w 11669938"/>
              <a:gd name="connsiteY137" fmla="*/ 5924350 h 5963925"/>
              <a:gd name="connsiteX138" fmla="*/ 7109069 w 11669938"/>
              <a:gd name="connsiteY138" fmla="*/ 5921232 h 5963925"/>
              <a:gd name="connsiteX139" fmla="*/ 7024382 w 11669938"/>
              <a:gd name="connsiteY139" fmla="*/ 5931517 h 5963925"/>
              <a:gd name="connsiteX140" fmla="*/ 6777123 w 11669938"/>
              <a:gd name="connsiteY140" fmla="*/ 5931517 h 5963925"/>
              <a:gd name="connsiteX141" fmla="*/ 6730705 w 11669938"/>
              <a:gd name="connsiteY141" fmla="*/ 5932493 h 5963925"/>
              <a:gd name="connsiteX142" fmla="*/ 6691104 w 11669938"/>
              <a:gd name="connsiteY142" fmla="*/ 5932674 h 5963925"/>
              <a:gd name="connsiteX143" fmla="*/ 6590133 w 11669938"/>
              <a:gd name="connsiteY143" fmla="*/ 5953845 h 5963925"/>
              <a:gd name="connsiteX144" fmla="*/ 6310382 w 11669938"/>
              <a:gd name="connsiteY144" fmla="*/ 5950613 h 5963925"/>
              <a:gd name="connsiteX145" fmla="*/ 6162559 w 11669938"/>
              <a:gd name="connsiteY145" fmla="*/ 5931224 h 5963925"/>
              <a:gd name="connsiteX146" fmla="*/ 6092849 w 11669938"/>
              <a:gd name="connsiteY146" fmla="*/ 5931517 h 5963925"/>
              <a:gd name="connsiteX147" fmla="*/ 6033934 w 11669938"/>
              <a:gd name="connsiteY147" fmla="*/ 5929731 h 5963925"/>
              <a:gd name="connsiteX148" fmla="*/ 6012346 w 11669938"/>
              <a:gd name="connsiteY148" fmla="*/ 5931517 h 5963925"/>
              <a:gd name="connsiteX149" fmla="*/ 5655834 w 11669938"/>
              <a:gd name="connsiteY149" fmla="*/ 5931517 h 5963925"/>
              <a:gd name="connsiteX150" fmla="*/ 5379389 w 11669938"/>
              <a:gd name="connsiteY150" fmla="*/ 5926323 h 5963925"/>
              <a:gd name="connsiteX151" fmla="*/ 5326143 w 11669938"/>
              <a:gd name="connsiteY151" fmla="*/ 5926110 h 5963925"/>
              <a:gd name="connsiteX152" fmla="*/ 5299321 w 11669938"/>
              <a:gd name="connsiteY152" fmla="*/ 5931517 h 5963925"/>
              <a:gd name="connsiteX153" fmla="*/ 4939499 w 11669938"/>
              <a:gd name="connsiteY153" fmla="*/ 5943887 h 5963925"/>
              <a:gd name="connsiteX154" fmla="*/ 4826661 w 11669938"/>
              <a:gd name="connsiteY154" fmla="*/ 5933028 h 5963925"/>
              <a:gd name="connsiteX155" fmla="*/ 4820337 w 11669938"/>
              <a:gd name="connsiteY155" fmla="*/ 5932887 h 5963925"/>
              <a:gd name="connsiteX156" fmla="*/ 4777829 w 11669938"/>
              <a:gd name="connsiteY156" fmla="*/ 5929041 h 5963925"/>
              <a:gd name="connsiteX157" fmla="*/ 4765776 w 11669938"/>
              <a:gd name="connsiteY157" fmla="*/ 5927169 h 5963925"/>
              <a:gd name="connsiteX158" fmla="*/ 4765693 w 11669938"/>
              <a:gd name="connsiteY158" fmla="*/ 5927161 h 5963925"/>
              <a:gd name="connsiteX159" fmla="*/ 4615047 w 11669938"/>
              <a:gd name="connsiteY159" fmla="*/ 5931517 h 5963925"/>
              <a:gd name="connsiteX160" fmla="*/ 4555582 w 11669938"/>
              <a:gd name="connsiteY160" fmla="*/ 5938352 h 5963925"/>
              <a:gd name="connsiteX161" fmla="*/ 4514537 w 11669938"/>
              <a:gd name="connsiteY161" fmla="*/ 5936900 h 5963925"/>
              <a:gd name="connsiteX162" fmla="*/ 4462446 w 11669938"/>
              <a:gd name="connsiteY162" fmla="*/ 5935186 h 5963925"/>
              <a:gd name="connsiteX163" fmla="*/ 4285381 w 11669938"/>
              <a:gd name="connsiteY163" fmla="*/ 5917313 h 5963925"/>
              <a:gd name="connsiteX164" fmla="*/ 4196844 w 11669938"/>
              <a:gd name="connsiteY164" fmla="*/ 5909553 h 5963925"/>
              <a:gd name="connsiteX165" fmla="*/ 4133400 w 11669938"/>
              <a:gd name="connsiteY165" fmla="*/ 5913786 h 5963925"/>
              <a:gd name="connsiteX166" fmla="*/ 4040027 w 11669938"/>
              <a:gd name="connsiteY166" fmla="*/ 5931517 h 5963925"/>
              <a:gd name="connsiteX167" fmla="*/ 3864218 w 11669938"/>
              <a:gd name="connsiteY167" fmla="*/ 5957078 h 5963925"/>
              <a:gd name="connsiteX168" fmla="*/ 3844069 w 11669938"/>
              <a:gd name="connsiteY168" fmla="*/ 5951515 h 5963925"/>
              <a:gd name="connsiteX169" fmla="*/ 3782918 w 11669938"/>
              <a:gd name="connsiteY169" fmla="*/ 5957463 h 5963925"/>
              <a:gd name="connsiteX170" fmla="*/ 3465007 w 11669938"/>
              <a:gd name="connsiteY170" fmla="*/ 5931517 h 5963925"/>
              <a:gd name="connsiteX171" fmla="*/ 3108495 w 11669938"/>
              <a:gd name="connsiteY171" fmla="*/ 5931517 h 5963925"/>
              <a:gd name="connsiteX172" fmla="*/ 3005378 w 11669938"/>
              <a:gd name="connsiteY172" fmla="*/ 5939563 h 5963925"/>
              <a:gd name="connsiteX173" fmla="*/ 2973303 w 11669938"/>
              <a:gd name="connsiteY173" fmla="*/ 5936067 h 5963925"/>
              <a:gd name="connsiteX174" fmla="*/ 2864389 w 11669938"/>
              <a:gd name="connsiteY174" fmla="*/ 5955175 h 5963925"/>
              <a:gd name="connsiteX175" fmla="*/ 2654121 w 11669938"/>
              <a:gd name="connsiteY175" fmla="*/ 5951409 h 5963925"/>
              <a:gd name="connsiteX176" fmla="*/ 2591153 w 11669938"/>
              <a:gd name="connsiteY176" fmla="*/ 5939851 h 5963925"/>
              <a:gd name="connsiteX177" fmla="*/ 2576132 w 11669938"/>
              <a:gd name="connsiteY177" fmla="*/ 5942278 h 5963925"/>
              <a:gd name="connsiteX178" fmla="*/ 2373574 w 11669938"/>
              <a:gd name="connsiteY178" fmla="*/ 5927963 h 5963925"/>
              <a:gd name="connsiteX179" fmla="*/ 2336410 w 11669938"/>
              <a:gd name="connsiteY179" fmla="*/ 5924588 h 5963925"/>
              <a:gd name="connsiteX180" fmla="*/ 2314967 w 11669938"/>
              <a:gd name="connsiteY180" fmla="*/ 5931517 h 5963925"/>
              <a:gd name="connsiteX181" fmla="*/ 2048076 w 11669938"/>
              <a:gd name="connsiteY181" fmla="*/ 5952333 h 5963925"/>
              <a:gd name="connsiteX182" fmla="*/ 1995636 w 11669938"/>
              <a:gd name="connsiteY182" fmla="*/ 5946919 h 5963925"/>
              <a:gd name="connsiteX183" fmla="*/ 1947919 w 11669938"/>
              <a:gd name="connsiteY183" fmla="*/ 5953285 h 5963925"/>
              <a:gd name="connsiteX184" fmla="*/ 1871354 w 11669938"/>
              <a:gd name="connsiteY184" fmla="*/ 5935189 h 5963925"/>
              <a:gd name="connsiteX185" fmla="*/ 1855410 w 11669938"/>
              <a:gd name="connsiteY185" fmla="*/ 5931780 h 5963925"/>
              <a:gd name="connsiteX186" fmla="*/ 1848995 w 11669938"/>
              <a:gd name="connsiteY186" fmla="*/ 5931065 h 5963925"/>
              <a:gd name="connsiteX187" fmla="*/ 1820448 w 11669938"/>
              <a:gd name="connsiteY187" fmla="*/ 5931517 h 5963925"/>
              <a:gd name="connsiteX188" fmla="*/ 1603595 w 11669938"/>
              <a:gd name="connsiteY188" fmla="*/ 5923635 h 5963925"/>
              <a:gd name="connsiteX189" fmla="*/ 1583139 w 11669938"/>
              <a:gd name="connsiteY189" fmla="*/ 5922521 h 5963925"/>
              <a:gd name="connsiteX190" fmla="*/ 1521439 w 11669938"/>
              <a:gd name="connsiteY190" fmla="*/ 5931517 h 5963925"/>
              <a:gd name="connsiteX191" fmla="*/ 1090645 w 11669938"/>
              <a:gd name="connsiteY191" fmla="*/ 5930889 h 5963925"/>
              <a:gd name="connsiteX192" fmla="*/ 1048458 w 11669938"/>
              <a:gd name="connsiteY192" fmla="*/ 5929172 h 5963925"/>
              <a:gd name="connsiteX193" fmla="*/ 1026921 w 11669938"/>
              <a:gd name="connsiteY193" fmla="*/ 5931517 h 5963925"/>
              <a:gd name="connsiteX194" fmla="*/ 832437 w 11669938"/>
              <a:gd name="connsiteY194" fmla="*/ 5943733 h 5963925"/>
              <a:gd name="connsiteX195" fmla="*/ 787055 w 11669938"/>
              <a:gd name="connsiteY195" fmla="*/ 5939504 h 5963925"/>
              <a:gd name="connsiteX196" fmla="*/ 657543 w 11669938"/>
              <a:gd name="connsiteY196" fmla="*/ 5937990 h 5963925"/>
              <a:gd name="connsiteX197" fmla="*/ 371397 w 11669938"/>
              <a:gd name="connsiteY197" fmla="*/ 5931517 h 5963925"/>
              <a:gd name="connsiteX198" fmla="*/ 30573 w 11669938"/>
              <a:gd name="connsiteY198" fmla="*/ 5655971 h 5963925"/>
              <a:gd name="connsiteX199" fmla="*/ 30534 w 11669938"/>
              <a:gd name="connsiteY199" fmla="*/ 5655496 h 5963925"/>
              <a:gd name="connsiteX200" fmla="*/ 28735 w 11669938"/>
              <a:gd name="connsiteY200" fmla="*/ 5649921 h 5963925"/>
              <a:gd name="connsiteX201" fmla="*/ 24685 w 11669938"/>
              <a:gd name="connsiteY201" fmla="*/ 5584805 h 5963925"/>
              <a:gd name="connsiteX202" fmla="*/ 24816 w 11669938"/>
              <a:gd name="connsiteY202" fmla="*/ 5235732 h 5963925"/>
              <a:gd name="connsiteX203" fmla="*/ 27177 w 11669938"/>
              <a:gd name="connsiteY203" fmla="*/ 5194196 h 5963925"/>
              <a:gd name="connsiteX204" fmla="*/ 24685 w 11669938"/>
              <a:gd name="connsiteY204" fmla="*/ 5162781 h 5963925"/>
              <a:gd name="connsiteX205" fmla="*/ 21543 w 11669938"/>
              <a:gd name="connsiteY205" fmla="*/ 4976966 h 5963925"/>
              <a:gd name="connsiteX206" fmla="*/ 25629 w 11669938"/>
              <a:gd name="connsiteY206" fmla="*/ 4910413 h 5963925"/>
              <a:gd name="connsiteX207" fmla="*/ 24685 w 11669938"/>
              <a:gd name="connsiteY207" fmla="*/ 4902629 h 5963925"/>
              <a:gd name="connsiteX208" fmla="*/ 18735 w 11669938"/>
              <a:gd name="connsiteY208" fmla="*/ 4762392 h 5963925"/>
              <a:gd name="connsiteX209" fmla="*/ 24066 w 11669938"/>
              <a:gd name="connsiteY209" fmla="*/ 4717887 h 5963925"/>
              <a:gd name="connsiteX210" fmla="*/ 21057 w 11669938"/>
              <a:gd name="connsiteY210" fmla="*/ 4606840 h 5963925"/>
              <a:gd name="connsiteX211" fmla="*/ 32151 w 11669938"/>
              <a:gd name="connsiteY211" fmla="*/ 4365891 h 5963925"/>
              <a:gd name="connsiteX212" fmla="*/ 32321 w 11669938"/>
              <a:gd name="connsiteY212" fmla="*/ 4356503 h 5963925"/>
              <a:gd name="connsiteX213" fmla="*/ 24685 w 11669938"/>
              <a:gd name="connsiteY213" fmla="*/ 4324513 h 5963925"/>
              <a:gd name="connsiteX214" fmla="*/ 11062 w 11669938"/>
              <a:gd name="connsiteY214" fmla="*/ 4053356 h 5963925"/>
              <a:gd name="connsiteX215" fmla="*/ 19977 w 11669938"/>
              <a:gd name="connsiteY215" fmla="*/ 3982987 h 5963925"/>
              <a:gd name="connsiteX216" fmla="*/ 18292 w 11669938"/>
              <a:gd name="connsiteY216" fmla="*/ 3955925 h 5963925"/>
              <a:gd name="connsiteX217" fmla="*/ 28526 w 11669938"/>
              <a:gd name="connsiteY217" fmla="*/ 3769490 h 5963925"/>
              <a:gd name="connsiteX218" fmla="*/ 28698 w 11669938"/>
              <a:gd name="connsiteY218" fmla="*/ 3768350 h 5963925"/>
              <a:gd name="connsiteX219" fmla="*/ 24685 w 11669938"/>
              <a:gd name="connsiteY219" fmla="*/ 3694367 h 5963925"/>
              <a:gd name="connsiteX220" fmla="*/ 19800 w 11669938"/>
              <a:gd name="connsiteY220" fmla="*/ 3639622 h 5963925"/>
              <a:gd name="connsiteX221" fmla="*/ 16658 w 11669938"/>
              <a:gd name="connsiteY221" fmla="*/ 3597016 h 5963925"/>
              <a:gd name="connsiteX222" fmla="*/ 15396 w 11669938"/>
              <a:gd name="connsiteY222" fmla="*/ 3590797 h 5963925"/>
              <a:gd name="connsiteX223" fmla="*/ 14713 w 11669938"/>
              <a:gd name="connsiteY223" fmla="*/ 3557013 h 5963925"/>
              <a:gd name="connsiteX224" fmla="*/ 12905 w 11669938"/>
              <a:gd name="connsiteY224" fmla="*/ 3517113 h 5963925"/>
              <a:gd name="connsiteX225" fmla="*/ 24685 w 11669938"/>
              <a:gd name="connsiteY225" fmla="*/ 3272343 h 5963925"/>
              <a:gd name="connsiteX226" fmla="*/ 29559 w 11669938"/>
              <a:gd name="connsiteY226" fmla="*/ 3075046 h 5963925"/>
              <a:gd name="connsiteX227" fmla="*/ 29951 w 11669938"/>
              <a:gd name="connsiteY227" fmla="*/ 3058631 h 5963925"/>
              <a:gd name="connsiteX228" fmla="*/ 24685 w 11669938"/>
              <a:gd name="connsiteY228" fmla="*/ 2954380 h 5963925"/>
              <a:gd name="connsiteX229" fmla="*/ 24685 w 11669938"/>
              <a:gd name="connsiteY229" fmla="*/ 2272204 h 5963925"/>
              <a:gd name="connsiteX230" fmla="*/ 45871 w 11669938"/>
              <a:gd name="connsiteY230" fmla="*/ 1814919 h 5963925"/>
              <a:gd name="connsiteX231" fmla="*/ 41279 w 11669938"/>
              <a:gd name="connsiteY231" fmla="*/ 1732625 h 5963925"/>
              <a:gd name="connsiteX232" fmla="*/ 24685 w 11669938"/>
              <a:gd name="connsiteY232" fmla="*/ 1642058 h 5963925"/>
              <a:gd name="connsiteX233" fmla="*/ 24685 w 11669938"/>
              <a:gd name="connsiteY233" fmla="*/ 959881 h 5963925"/>
              <a:gd name="connsiteX234" fmla="*/ 24685 w 11669938"/>
              <a:gd name="connsiteY234" fmla="*/ 381766 h 5963925"/>
              <a:gd name="connsiteX235" fmla="*/ 68256 w 11669938"/>
              <a:gd name="connsiteY235" fmla="*/ 187345 h 5963925"/>
              <a:gd name="connsiteX236" fmla="*/ 85577 w 11669938"/>
              <a:gd name="connsiteY236" fmla="*/ 168649 h 5963925"/>
              <a:gd name="connsiteX237" fmla="*/ 85590 w 11669938"/>
              <a:gd name="connsiteY237" fmla="*/ 168628 h 5963925"/>
              <a:gd name="connsiteX238" fmla="*/ 85760 w 11669938"/>
              <a:gd name="connsiteY238" fmla="*/ 168452 h 5963925"/>
              <a:gd name="connsiteX239" fmla="*/ 113355 w 11669938"/>
              <a:gd name="connsiteY239" fmla="*/ 138666 h 5963925"/>
              <a:gd name="connsiteX240" fmla="*/ 117088 w 11669938"/>
              <a:gd name="connsiteY240" fmla="*/ 135987 h 5963925"/>
              <a:gd name="connsiteX241" fmla="*/ 134739 w 11669938"/>
              <a:gd name="connsiteY241" fmla="*/ 117696 h 5963925"/>
              <a:gd name="connsiteX242" fmla="*/ 371397 w 11669938"/>
              <a:gd name="connsiteY242" fmla="*/ 35054 h 5963925"/>
              <a:gd name="connsiteX243" fmla="*/ 815859 w 11669938"/>
              <a:gd name="connsiteY243" fmla="*/ 40094 h 5963925"/>
              <a:gd name="connsiteX244" fmla="*/ 820316 w 11669938"/>
              <a:gd name="connsiteY244" fmla="*/ 40221 h 5963925"/>
              <a:gd name="connsiteX245" fmla="*/ 837164 w 11669938"/>
              <a:gd name="connsiteY245" fmla="*/ 35054 h 5963925"/>
              <a:gd name="connsiteX246" fmla="*/ 956189 w 11669938"/>
              <a:gd name="connsiteY246" fmla="*/ 20949 h 5963925"/>
              <a:gd name="connsiteX247" fmla="*/ 988436 w 11669938"/>
              <a:gd name="connsiteY247" fmla="*/ 28579 h 5963925"/>
              <a:gd name="connsiteX248" fmla="*/ 1001031 w 11669938"/>
              <a:gd name="connsiteY248" fmla="*/ 26639 h 5963925"/>
              <a:gd name="connsiteX249" fmla="*/ 1521439 w 11669938"/>
              <a:gd name="connsiteY249" fmla="*/ 35054 h 5963925"/>
              <a:gd name="connsiteX250" fmla="*/ 1571174 w 11669938"/>
              <a:gd name="connsiteY250" fmla="*/ 29346 h 5963925"/>
              <a:gd name="connsiteX251" fmla="*/ 1589770 w 11669938"/>
              <a:gd name="connsiteY251" fmla="*/ 24287 h 5963925"/>
              <a:gd name="connsiteX252" fmla="*/ 1635093 w 11669938"/>
              <a:gd name="connsiteY252" fmla="*/ 21685 h 5963925"/>
              <a:gd name="connsiteX253" fmla="*/ 1657618 w 11669938"/>
              <a:gd name="connsiteY253" fmla="*/ 23754 h 5963925"/>
              <a:gd name="connsiteX254" fmla="*/ 1659286 w 11669938"/>
              <a:gd name="connsiteY254" fmla="*/ 23685 h 5963925"/>
              <a:gd name="connsiteX255" fmla="*/ 1877951 w 11669938"/>
              <a:gd name="connsiteY255" fmla="*/ 35054 h 5963925"/>
              <a:gd name="connsiteX256" fmla="*/ 1932627 w 11669938"/>
              <a:gd name="connsiteY256" fmla="*/ 30405 h 5963925"/>
              <a:gd name="connsiteX257" fmla="*/ 1937710 w 11669938"/>
              <a:gd name="connsiteY257" fmla="*/ 30428 h 5963925"/>
              <a:gd name="connsiteX258" fmla="*/ 1955916 w 11669938"/>
              <a:gd name="connsiteY258" fmla="*/ 27713 h 5963925"/>
              <a:gd name="connsiteX259" fmla="*/ 2261033 w 11669938"/>
              <a:gd name="connsiteY259" fmla="*/ 36578 h 5963925"/>
              <a:gd name="connsiteX260" fmla="*/ 2465764 w 11669938"/>
              <a:gd name="connsiteY260" fmla="*/ 43911 h 5963925"/>
              <a:gd name="connsiteX261" fmla="*/ 2491582 w 11669938"/>
              <a:gd name="connsiteY261" fmla="*/ 43268 h 5963925"/>
              <a:gd name="connsiteX262" fmla="*/ 2562225 w 11669938"/>
              <a:gd name="connsiteY262" fmla="*/ 35054 h 5963925"/>
              <a:gd name="connsiteX263" fmla="*/ 3137246 w 11669938"/>
              <a:gd name="connsiteY263" fmla="*/ 35054 h 5963925"/>
              <a:gd name="connsiteX264" fmla="*/ 3384503 w 11669938"/>
              <a:gd name="connsiteY264" fmla="*/ 35054 h 5963925"/>
              <a:gd name="connsiteX265" fmla="*/ 3466727 w 11669938"/>
              <a:gd name="connsiteY265" fmla="*/ 32693 h 5963925"/>
              <a:gd name="connsiteX266" fmla="*/ 3497683 w 11669938"/>
              <a:gd name="connsiteY266" fmla="*/ 34424 h 5963925"/>
              <a:gd name="connsiteX267" fmla="*/ 3616942 w 11669938"/>
              <a:gd name="connsiteY267" fmla="*/ 15269 h 5963925"/>
              <a:gd name="connsiteX268" fmla="*/ 4287285 w 11669938"/>
              <a:gd name="connsiteY268" fmla="*/ 35054 h 5963925"/>
              <a:gd name="connsiteX269" fmla="*/ 4400407 w 11669938"/>
              <a:gd name="connsiteY269" fmla="*/ 35107 h 5963925"/>
              <a:gd name="connsiteX270" fmla="*/ 4493420 w 11669938"/>
              <a:gd name="connsiteY270" fmla="*/ 41096 h 5963925"/>
              <a:gd name="connsiteX271" fmla="*/ 4534545 w 11669938"/>
              <a:gd name="connsiteY271" fmla="*/ 35054 h 5963925"/>
              <a:gd name="connsiteX272" fmla="*/ 5014354 w 11669938"/>
              <a:gd name="connsiteY272" fmla="*/ 45512 h 5963925"/>
              <a:gd name="connsiteX273" fmla="*/ 5067712 w 11669938"/>
              <a:gd name="connsiteY273" fmla="*/ 39651 h 5963925"/>
              <a:gd name="connsiteX274" fmla="*/ 5080813 w 11669938"/>
              <a:gd name="connsiteY274" fmla="*/ 35054 h 5963925"/>
              <a:gd name="connsiteX275" fmla="*/ 5195231 w 11669938"/>
              <a:gd name="connsiteY275" fmla="*/ 544 h 596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</a:cxnLst>
            <a:rect l="l" t="t" r="r" b="b"/>
            <a:pathLst>
              <a:path w="11669938" h="5963925">
                <a:moveTo>
                  <a:pt x="2152813" y="582985"/>
                </a:moveTo>
                <a:cubicBezTo>
                  <a:pt x="1997553" y="582985"/>
                  <a:pt x="1871690" y="708848"/>
                  <a:pt x="1871690" y="864108"/>
                </a:cubicBezTo>
                <a:lnTo>
                  <a:pt x="1871690" y="5102462"/>
                </a:lnTo>
                <a:cubicBezTo>
                  <a:pt x="1871690" y="5257722"/>
                  <a:pt x="1997553" y="5383585"/>
                  <a:pt x="2152813" y="5383585"/>
                </a:cubicBezTo>
                <a:lnTo>
                  <a:pt x="9362967" y="5383585"/>
                </a:lnTo>
                <a:cubicBezTo>
                  <a:pt x="9518227" y="5383585"/>
                  <a:pt x="9644090" y="5257722"/>
                  <a:pt x="9644090" y="5102462"/>
                </a:cubicBezTo>
                <a:lnTo>
                  <a:pt x="9644090" y="864108"/>
                </a:lnTo>
                <a:cubicBezTo>
                  <a:pt x="9644090" y="708848"/>
                  <a:pt x="9518227" y="582985"/>
                  <a:pt x="9362967" y="582985"/>
                </a:cubicBezTo>
                <a:close/>
                <a:moveTo>
                  <a:pt x="5195231" y="544"/>
                </a:moveTo>
                <a:cubicBezTo>
                  <a:pt x="5228310" y="-1733"/>
                  <a:pt x="5257080" y="3420"/>
                  <a:pt x="5283790" y="10610"/>
                </a:cubicBezTo>
                <a:lnTo>
                  <a:pt x="5339542" y="26917"/>
                </a:lnTo>
                <a:lnTo>
                  <a:pt x="5355004" y="29445"/>
                </a:lnTo>
                <a:lnTo>
                  <a:pt x="5394382" y="38024"/>
                </a:lnTo>
                <a:lnTo>
                  <a:pt x="5397672" y="38515"/>
                </a:lnTo>
                <a:cubicBezTo>
                  <a:pt x="5410467" y="39099"/>
                  <a:pt x="5423592" y="38170"/>
                  <a:pt x="5437327" y="35054"/>
                </a:cubicBezTo>
                <a:cubicBezTo>
                  <a:pt x="5464795" y="28823"/>
                  <a:pt x="5488495" y="26864"/>
                  <a:pt x="5509966" y="27142"/>
                </a:cubicBezTo>
                <a:lnTo>
                  <a:pt x="5524835" y="28524"/>
                </a:lnTo>
                <a:lnTo>
                  <a:pt x="5561979" y="28641"/>
                </a:lnTo>
                <a:lnTo>
                  <a:pt x="5658120" y="36946"/>
                </a:lnTo>
                <a:lnTo>
                  <a:pt x="5684585" y="35054"/>
                </a:lnTo>
                <a:cubicBezTo>
                  <a:pt x="5706537" y="30426"/>
                  <a:pt x="5750121" y="33577"/>
                  <a:pt x="5807395" y="39541"/>
                </a:cubicBezTo>
                <a:lnTo>
                  <a:pt x="5866753" y="46047"/>
                </a:lnTo>
                <a:lnTo>
                  <a:pt x="5879104" y="45514"/>
                </a:lnTo>
                <a:cubicBezTo>
                  <a:pt x="5898109" y="43472"/>
                  <a:pt x="5915855" y="40121"/>
                  <a:pt x="5931843" y="35054"/>
                </a:cubicBezTo>
                <a:cubicBezTo>
                  <a:pt x="6043760" y="-413"/>
                  <a:pt x="6197306" y="49421"/>
                  <a:pt x="6411365" y="42104"/>
                </a:cubicBezTo>
                <a:lnTo>
                  <a:pt x="6464010" y="38218"/>
                </a:lnTo>
                <a:lnTo>
                  <a:pt x="6478113" y="35054"/>
                </a:lnTo>
                <a:cubicBezTo>
                  <a:pt x="6749921" y="-52391"/>
                  <a:pt x="6885068" y="54002"/>
                  <a:pt x="7053133" y="35054"/>
                </a:cubicBezTo>
                <a:cubicBezTo>
                  <a:pt x="7095149" y="30317"/>
                  <a:pt x="7133289" y="30992"/>
                  <a:pt x="7169859" y="33908"/>
                </a:cubicBezTo>
                <a:lnTo>
                  <a:pt x="7257759" y="43985"/>
                </a:lnTo>
                <a:lnTo>
                  <a:pt x="7438397" y="35054"/>
                </a:lnTo>
                <a:cubicBezTo>
                  <a:pt x="7477824" y="31322"/>
                  <a:pt x="7514504" y="28635"/>
                  <a:pt x="7548742" y="26777"/>
                </a:cubicBezTo>
                <a:lnTo>
                  <a:pt x="7568553" y="26093"/>
                </a:lnTo>
                <a:lnTo>
                  <a:pt x="7595080" y="21305"/>
                </a:lnTo>
                <a:cubicBezTo>
                  <a:pt x="7728604" y="5378"/>
                  <a:pt x="7891830" y="21743"/>
                  <a:pt x="8038346" y="30591"/>
                </a:cubicBezTo>
                <a:lnTo>
                  <a:pt x="8117062" y="32723"/>
                </a:lnTo>
                <a:lnTo>
                  <a:pt x="8125165" y="32540"/>
                </a:lnTo>
                <a:cubicBezTo>
                  <a:pt x="8212322" y="32453"/>
                  <a:pt x="8321101" y="34858"/>
                  <a:pt x="8429314" y="35632"/>
                </a:cubicBezTo>
                <a:lnTo>
                  <a:pt x="8559291" y="35160"/>
                </a:lnTo>
                <a:lnTo>
                  <a:pt x="8559686" y="35054"/>
                </a:lnTo>
                <a:cubicBezTo>
                  <a:pt x="8648008" y="5879"/>
                  <a:pt x="8846829" y="61000"/>
                  <a:pt x="9093252" y="59984"/>
                </a:cubicBezTo>
                <a:lnTo>
                  <a:pt x="9201833" y="54990"/>
                </a:lnTo>
                <a:lnTo>
                  <a:pt x="9272711" y="35054"/>
                </a:lnTo>
                <a:cubicBezTo>
                  <a:pt x="9361579" y="-510"/>
                  <a:pt x="9412925" y="2564"/>
                  <a:pt x="9460945" y="12993"/>
                </a:cubicBezTo>
                <a:lnTo>
                  <a:pt x="9474702" y="16207"/>
                </a:lnTo>
                <a:lnTo>
                  <a:pt x="9474906" y="16175"/>
                </a:lnTo>
                <a:cubicBezTo>
                  <a:pt x="9728984" y="-10461"/>
                  <a:pt x="9791782" y="73676"/>
                  <a:pt x="10037489" y="35054"/>
                </a:cubicBezTo>
                <a:cubicBezTo>
                  <a:pt x="10318297" y="-9085"/>
                  <a:pt x="10233148" y="54143"/>
                  <a:pt x="10284747" y="35054"/>
                </a:cubicBezTo>
                <a:cubicBezTo>
                  <a:pt x="10297647" y="30282"/>
                  <a:pt x="10321007" y="28248"/>
                  <a:pt x="10350133" y="27795"/>
                </a:cubicBezTo>
                <a:lnTo>
                  <a:pt x="10356662" y="27939"/>
                </a:lnTo>
                <a:lnTo>
                  <a:pt x="10414454" y="18414"/>
                </a:lnTo>
                <a:cubicBezTo>
                  <a:pt x="10485643" y="13742"/>
                  <a:pt x="10564091" y="20534"/>
                  <a:pt x="10646720" y="30495"/>
                </a:cubicBezTo>
                <a:lnTo>
                  <a:pt x="10678450" y="34573"/>
                </a:lnTo>
                <a:lnTo>
                  <a:pt x="10681501" y="34533"/>
                </a:lnTo>
                <a:cubicBezTo>
                  <a:pt x="10793485" y="36596"/>
                  <a:pt x="11027897" y="58502"/>
                  <a:pt x="11296783" y="35054"/>
                </a:cubicBezTo>
                <a:cubicBezTo>
                  <a:pt x="11340024" y="36598"/>
                  <a:pt x="11383043" y="48095"/>
                  <a:pt x="11423317" y="67207"/>
                </a:cubicBezTo>
                <a:lnTo>
                  <a:pt x="11425302" y="68373"/>
                </a:lnTo>
                <a:lnTo>
                  <a:pt x="11436443" y="72239"/>
                </a:lnTo>
                <a:cubicBezTo>
                  <a:pt x="11518003" y="108066"/>
                  <a:pt x="11576317" y="165943"/>
                  <a:pt x="11610479" y="245712"/>
                </a:cubicBezTo>
                <a:lnTo>
                  <a:pt x="11628894" y="301563"/>
                </a:lnTo>
                <a:lnTo>
                  <a:pt x="11634449" y="316843"/>
                </a:lnTo>
                <a:cubicBezTo>
                  <a:pt x="11639833" y="338138"/>
                  <a:pt x="11642954" y="359876"/>
                  <a:pt x="11643495" y="381766"/>
                </a:cubicBezTo>
                <a:cubicBezTo>
                  <a:pt x="11658396" y="410446"/>
                  <a:pt x="11662780" y="442278"/>
                  <a:pt x="11661740" y="477740"/>
                </a:cubicBezTo>
                <a:lnTo>
                  <a:pt x="11658356" y="505620"/>
                </a:lnTo>
                <a:lnTo>
                  <a:pt x="11661316" y="571080"/>
                </a:lnTo>
                <a:cubicBezTo>
                  <a:pt x="11661617" y="686330"/>
                  <a:pt x="11643838" y="780332"/>
                  <a:pt x="11638457" y="857116"/>
                </a:cubicBezTo>
                <a:lnTo>
                  <a:pt x="11639427" y="876902"/>
                </a:lnTo>
                <a:lnTo>
                  <a:pt x="11643495" y="907851"/>
                </a:lnTo>
                <a:cubicBezTo>
                  <a:pt x="11692564" y="1154066"/>
                  <a:pt x="11626583" y="1304609"/>
                  <a:pt x="11643495" y="1485966"/>
                </a:cubicBezTo>
                <a:lnTo>
                  <a:pt x="11646567" y="1554299"/>
                </a:lnTo>
                <a:lnTo>
                  <a:pt x="11654759" y="1597762"/>
                </a:lnTo>
                <a:cubicBezTo>
                  <a:pt x="11660574" y="1662368"/>
                  <a:pt x="11651688" y="1739793"/>
                  <a:pt x="11642912" y="1814663"/>
                </a:cubicBezTo>
                <a:lnTo>
                  <a:pt x="11642729" y="1816298"/>
                </a:lnTo>
                <a:lnTo>
                  <a:pt x="11642058" y="1831379"/>
                </a:lnTo>
                <a:cubicBezTo>
                  <a:pt x="11641160" y="1860794"/>
                  <a:pt x="11641234" y="1886555"/>
                  <a:pt x="11643495" y="1907991"/>
                </a:cubicBezTo>
                <a:cubicBezTo>
                  <a:pt x="11645756" y="1929428"/>
                  <a:pt x="11643482" y="1968744"/>
                  <a:pt x="11639649" y="2018357"/>
                </a:cubicBezTo>
                <a:lnTo>
                  <a:pt x="11637822" y="2041031"/>
                </a:lnTo>
                <a:lnTo>
                  <a:pt x="11643495" y="2064082"/>
                </a:lnTo>
                <a:cubicBezTo>
                  <a:pt x="11667288" y="2118389"/>
                  <a:pt x="11652619" y="2213898"/>
                  <a:pt x="11639337" y="2313837"/>
                </a:cubicBezTo>
                <a:lnTo>
                  <a:pt x="11626878" y="2447023"/>
                </a:lnTo>
                <a:lnTo>
                  <a:pt x="11628225" y="2465028"/>
                </a:lnTo>
                <a:cubicBezTo>
                  <a:pt x="11631719" y="2491880"/>
                  <a:pt x="11636685" y="2516565"/>
                  <a:pt x="11643495" y="2538137"/>
                </a:cubicBezTo>
                <a:lnTo>
                  <a:pt x="11659337" y="2670831"/>
                </a:lnTo>
                <a:lnTo>
                  <a:pt x="11665757" y="2703516"/>
                </a:lnTo>
                <a:cubicBezTo>
                  <a:pt x="11669854" y="2822362"/>
                  <a:pt x="11630204" y="2958262"/>
                  <a:pt x="11643495" y="3116252"/>
                </a:cubicBezTo>
                <a:cubicBezTo>
                  <a:pt x="11655030" y="3160664"/>
                  <a:pt x="11658504" y="3210001"/>
                  <a:pt x="11657799" y="3261275"/>
                </a:cubicBezTo>
                <a:lnTo>
                  <a:pt x="11650093" y="3373418"/>
                </a:lnTo>
                <a:lnTo>
                  <a:pt x="11649842" y="3408688"/>
                </a:lnTo>
                <a:cubicBezTo>
                  <a:pt x="11648106" y="3481684"/>
                  <a:pt x="11645180" y="3558924"/>
                  <a:pt x="11643993" y="3650150"/>
                </a:cubicBezTo>
                <a:lnTo>
                  <a:pt x="11643754" y="3696456"/>
                </a:lnTo>
                <a:lnTo>
                  <a:pt x="11650960" y="3754671"/>
                </a:lnTo>
                <a:cubicBezTo>
                  <a:pt x="11655210" y="3909004"/>
                  <a:pt x="11577957" y="4151245"/>
                  <a:pt x="11643495" y="4324513"/>
                </a:cubicBezTo>
                <a:cubicBezTo>
                  <a:pt x="11662220" y="4374019"/>
                  <a:pt x="11667650" y="4421111"/>
                  <a:pt x="11666245" y="4468164"/>
                </a:cubicBezTo>
                <a:lnTo>
                  <a:pt x="11663016" y="4493529"/>
                </a:lnTo>
                <a:lnTo>
                  <a:pt x="11669239" y="4567485"/>
                </a:lnTo>
                <a:cubicBezTo>
                  <a:pt x="11673548" y="4682103"/>
                  <a:pt x="11656902" y="4774873"/>
                  <a:pt x="11647838" y="4866802"/>
                </a:cubicBezTo>
                <a:lnTo>
                  <a:pt x="11644871" y="4962383"/>
                </a:lnTo>
                <a:lnTo>
                  <a:pt x="11661057" y="5053270"/>
                </a:lnTo>
                <a:cubicBezTo>
                  <a:pt x="11688985" y="5275073"/>
                  <a:pt x="11632763" y="5440523"/>
                  <a:pt x="11643495" y="5584805"/>
                </a:cubicBezTo>
                <a:cubicBezTo>
                  <a:pt x="11641017" y="5613011"/>
                  <a:pt x="11637334" y="5639253"/>
                  <a:pt x="11632336" y="5663621"/>
                </a:cubicBezTo>
                <a:lnTo>
                  <a:pt x="11623187" y="5696079"/>
                </a:lnTo>
                <a:lnTo>
                  <a:pt x="11617624" y="5726562"/>
                </a:lnTo>
                <a:cubicBezTo>
                  <a:pt x="11570068" y="5858088"/>
                  <a:pt x="11458875" y="5950792"/>
                  <a:pt x="11296783" y="5931517"/>
                </a:cubicBezTo>
                <a:cubicBezTo>
                  <a:pt x="11175506" y="5955335"/>
                  <a:pt x="11075391" y="5947238"/>
                  <a:pt x="10970118" y="5937235"/>
                </a:cubicBezTo>
                <a:lnTo>
                  <a:pt x="10851561" y="5928126"/>
                </a:lnTo>
                <a:lnTo>
                  <a:pt x="10821257" y="5927814"/>
                </a:lnTo>
                <a:cubicBezTo>
                  <a:pt x="10759874" y="5927898"/>
                  <a:pt x="10691628" y="5928886"/>
                  <a:pt x="10612509" y="5931517"/>
                </a:cubicBezTo>
                <a:cubicBezTo>
                  <a:pt x="10541556" y="5939614"/>
                  <a:pt x="10468146" y="5940775"/>
                  <a:pt x="10395026" y="5938684"/>
                </a:cubicBezTo>
                <a:lnTo>
                  <a:pt x="10259016" y="5930900"/>
                </a:lnTo>
                <a:lnTo>
                  <a:pt x="10255996" y="5931517"/>
                </a:lnTo>
                <a:cubicBezTo>
                  <a:pt x="10146054" y="5956753"/>
                  <a:pt x="10022848" y="5917289"/>
                  <a:pt x="9861692" y="5924999"/>
                </a:cubicBezTo>
                <a:lnTo>
                  <a:pt x="9858847" y="5925258"/>
                </a:lnTo>
                <a:lnTo>
                  <a:pt x="9818981" y="5931517"/>
                </a:lnTo>
                <a:cubicBezTo>
                  <a:pt x="9772333" y="5943068"/>
                  <a:pt x="9735574" y="5947473"/>
                  <a:pt x="9704463" y="5947928"/>
                </a:cubicBezTo>
                <a:lnTo>
                  <a:pt x="9642751" y="5942340"/>
                </a:lnTo>
                <a:lnTo>
                  <a:pt x="9642127" y="5942386"/>
                </a:lnTo>
                <a:cubicBezTo>
                  <a:pt x="9592819" y="5943395"/>
                  <a:pt x="9543712" y="5942258"/>
                  <a:pt x="9495229" y="5940383"/>
                </a:cubicBezTo>
                <a:lnTo>
                  <a:pt x="9363494" y="5934460"/>
                </a:lnTo>
                <a:lnTo>
                  <a:pt x="9347172" y="5933951"/>
                </a:lnTo>
                <a:lnTo>
                  <a:pt x="9345951" y="5933838"/>
                </a:lnTo>
                <a:lnTo>
                  <a:pt x="9215209" y="5931517"/>
                </a:lnTo>
                <a:cubicBezTo>
                  <a:pt x="9170916" y="5932313"/>
                  <a:pt x="9118506" y="5928118"/>
                  <a:pt x="9061681" y="5922526"/>
                </a:cubicBezTo>
                <a:lnTo>
                  <a:pt x="9004824" y="5917039"/>
                </a:lnTo>
                <a:lnTo>
                  <a:pt x="8976310" y="5918516"/>
                </a:lnTo>
                <a:cubicBezTo>
                  <a:pt x="8947524" y="5921269"/>
                  <a:pt x="8917907" y="5925466"/>
                  <a:pt x="8887448" y="5931517"/>
                </a:cubicBezTo>
                <a:cubicBezTo>
                  <a:pt x="8826531" y="5943621"/>
                  <a:pt x="8768642" y="5945247"/>
                  <a:pt x="8712242" y="5941983"/>
                </a:cubicBezTo>
                <a:lnTo>
                  <a:pt x="8557744" y="5924453"/>
                </a:lnTo>
                <a:lnTo>
                  <a:pt x="8530935" y="5931517"/>
                </a:lnTo>
                <a:cubicBezTo>
                  <a:pt x="8330872" y="6005001"/>
                  <a:pt x="8398701" y="5930381"/>
                  <a:pt x="8283677" y="5931517"/>
                </a:cubicBezTo>
                <a:cubicBezTo>
                  <a:pt x="8269299" y="5931659"/>
                  <a:pt x="8251710" y="5931319"/>
                  <a:pt x="8231238" y="5930671"/>
                </a:cubicBezTo>
                <a:lnTo>
                  <a:pt x="8211128" y="5929893"/>
                </a:lnTo>
                <a:lnTo>
                  <a:pt x="8203174" y="5931517"/>
                </a:lnTo>
                <a:cubicBezTo>
                  <a:pt x="7957770" y="6002333"/>
                  <a:pt x="7953827" y="5905888"/>
                  <a:pt x="7737407" y="5931517"/>
                </a:cubicBezTo>
                <a:cubicBezTo>
                  <a:pt x="7629197" y="5944332"/>
                  <a:pt x="7561764" y="5941559"/>
                  <a:pt x="7510537" y="5936969"/>
                </a:cubicBezTo>
                <a:lnTo>
                  <a:pt x="7464325" y="5932518"/>
                </a:lnTo>
                <a:lnTo>
                  <a:pt x="7365317" y="5936354"/>
                </a:lnTo>
                <a:cubicBezTo>
                  <a:pt x="7326603" y="5936221"/>
                  <a:pt x="7290547" y="5934558"/>
                  <a:pt x="7256430" y="5932016"/>
                </a:cubicBezTo>
                <a:lnTo>
                  <a:pt x="7186833" y="5924350"/>
                </a:lnTo>
                <a:lnTo>
                  <a:pt x="7109069" y="5921232"/>
                </a:lnTo>
                <a:cubicBezTo>
                  <a:pt x="7077850" y="5921681"/>
                  <a:pt x="7048788" y="5924498"/>
                  <a:pt x="7024382" y="5931517"/>
                </a:cubicBezTo>
                <a:cubicBezTo>
                  <a:pt x="6926757" y="5959595"/>
                  <a:pt x="6860223" y="5927890"/>
                  <a:pt x="6777123" y="5931517"/>
                </a:cubicBezTo>
                <a:cubicBezTo>
                  <a:pt x="6766736" y="5931971"/>
                  <a:pt x="6750860" y="5932286"/>
                  <a:pt x="6730705" y="5932493"/>
                </a:cubicBezTo>
                <a:lnTo>
                  <a:pt x="6691104" y="5932674"/>
                </a:lnTo>
                <a:lnTo>
                  <a:pt x="6590133" y="5953845"/>
                </a:lnTo>
                <a:cubicBezTo>
                  <a:pt x="6487193" y="5968325"/>
                  <a:pt x="6394653" y="5961259"/>
                  <a:pt x="6310382" y="5950613"/>
                </a:cubicBezTo>
                <a:lnTo>
                  <a:pt x="6162559" y="5931224"/>
                </a:lnTo>
                <a:lnTo>
                  <a:pt x="6092849" y="5931517"/>
                </a:lnTo>
                <a:lnTo>
                  <a:pt x="6033934" y="5929731"/>
                </a:lnTo>
                <a:lnTo>
                  <a:pt x="6012346" y="5931517"/>
                </a:lnTo>
                <a:cubicBezTo>
                  <a:pt x="5836319" y="5962836"/>
                  <a:pt x="5759891" y="5931019"/>
                  <a:pt x="5655834" y="5931517"/>
                </a:cubicBezTo>
                <a:cubicBezTo>
                  <a:pt x="5603806" y="5931766"/>
                  <a:pt x="5502546" y="5928179"/>
                  <a:pt x="5379389" y="5926323"/>
                </a:cubicBezTo>
                <a:lnTo>
                  <a:pt x="5326143" y="5926110"/>
                </a:lnTo>
                <a:lnTo>
                  <a:pt x="5299321" y="5931517"/>
                </a:lnTo>
                <a:cubicBezTo>
                  <a:pt x="5186211" y="5964003"/>
                  <a:pt x="5059907" y="5956007"/>
                  <a:pt x="4939499" y="5943887"/>
                </a:cubicBezTo>
                <a:lnTo>
                  <a:pt x="4826661" y="5933028"/>
                </a:lnTo>
                <a:lnTo>
                  <a:pt x="4820337" y="5932887"/>
                </a:lnTo>
                <a:cubicBezTo>
                  <a:pt x="4803270" y="5931923"/>
                  <a:pt x="4789492" y="5930548"/>
                  <a:pt x="4777829" y="5929041"/>
                </a:cubicBezTo>
                <a:lnTo>
                  <a:pt x="4765776" y="5927169"/>
                </a:lnTo>
                <a:lnTo>
                  <a:pt x="4765693" y="5927161"/>
                </a:lnTo>
                <a:cubicBezTo>
                  <a:pt x="4710823" y="5923584"/>
                  <a:pt x="4659812" y="5923521"/>
                  <a:pt x="4615047" y="5931517"/>
                </a:cubicBezTo>
                <a:cubicBezTo>
                  <a:pt x="4595240" y="5935681"/>
                  <a:pt x="4575490" y="5937764"/>
                  <a:pt x="4555582" y="5938352"/>
                </a:cubicBezTo>
                <a:lnTo>
                  <a:pt x="4514537" y="5936900"/>
                </a:lnTo>
                <a:lnTo>
                  <a:pt x="4462446" y="5935186"/>
                </a:lnTo>
                <a:cubicBezTo>
                  <a:pt x="4406489" y="5931227"/>
                  <a:pt x="4346455" y="5923678"/>
                  <a:pt x="4285381" y="5917313"/>
                </a:cubicBezTo>
                <a:lnTo>
                  <a:pt x="4196844" y="5909553"/>
                </a:lnTo>
                <a:lnTo>
                  <a:pt x="4133400" y="5913786"/>
                </a:lnTo>
                <a:cubicBezTo>
                  <a:pt x="4103804" y="5917487"/>
                  <a:pt x="4072752" y="5923203"/>
                  <a:pt x="4040027" y="5931517"/>
                </a:cubicBezTo>
                <a:cubicBezTo>
                  <a:pt x="3941853" y="5956461"/>
                  <a:pt x="3891858" y="5960739"/>
                  <a:pt x="3864218" y="5957078"/>
                </a:cubicBezTo>
                <a:lnTo>
                  <a:pt x="3844069" y="5951515"/>
                </a:lnTo>
                <a:lnTo>
                  <a:pt x="3782918" y="5957463"/>
                </a:lnTo>
                <a:cubicBezTo>
                  <a:pt x="3646214" y="5961407"/>
                  <a:pt x="3542286" y="5912701"/>
                  <a:pt x="3465007" y="5931517"/>
                </a:cubicBezTo>
                <a:cubicBezTo>
                  <a:pt x="3361967" y="5956606"/>
                  <a:pt x="3239870" y="5897344"/>
                  <a:pt x="3108495" y="5931517"/>
                </a:cubicBezTo>
                <a:cubicBezTo>
                  <a:pt x="3075651" y="5940061"/>
                  <a:pt x="3041267" y="5941500"/>
                  <a:pt x="3005378" y="5939563"/>
                </a:cubicBezTo>
                <a:lnTo>
                  <a:pt x="2973303" y="5936067"/>
                </a:lnTo>
                <a:lnTo>
                  <a:pt x="2864389" y="5955175"/>
                </a:lnTo>
                <a:cubicBezTo>
                  <a:pt x="2781855" y="5963902"/>
                  <a:pt x="2713291" y="5959908"/>
                  <a:pt x="2654121" y="5951409"/>
                </a:cubicBezTo>
                <a:lnTo>
                  <a:pt x="2591153" y="5939851"/>
                </a:lnTo>
                <a:lnTo>
                  <a:pt x="2576132" y="5942278"/>
                </a:lnTo>
                <a:cubicBezTo>
                  <a:pt x="2509698" y="5947397"/>
                  <a:pt x="2443357" y="5937347"/>
                  <a:pt x="2373574" y="5927963"/>
                </a:cubicBezTo>
                <a:lnTo>
                  <a:pt x="2336410" y="5924588"/>
                </a:lnTo>
                <a:lnTo>
                  <a:pt x="2314967" y="5931517"/>
                </a:lnTo>
                <a:cubicBezTo>
                  <a:pt x="2253757" y="5961979"/>
                  <a:pt x="2156687" y="5961658"/>
                  <a:pt x="2048076" y="5952333"/>
                </a:cubicBezTo>
                <a:lnTo>
                  <a:pt x="1995636" y="5946919"/>
                </a:lnTo>
                <a:lnTo>
                  <a:pt x="1947919" y="5953285"/>
                </a:lnTo>
                <a:cubicBezTo>
                  <a:pt x="1896631" y="5956927"/>
                  <a:pt x="1892027" y="5942852"/>
                  <a:pt x="1871354" y="5935189"/>
                </a:cubicBezTo>
                <a:lnTo>
                  <a:pt x="1855410" y="5931780"/>
                </a:lnTo>
                <a:lnTo>
                  <a:pt x="1848995" y="5931065"/>
                </a:lnTo>
                <a:lnTo>
                  <a:pt x="1820448" y="5931517"/>
                </a:lnTo>
                <a:cubicBezTo>
                  <a:pt x="1781126" y="5935102"/>
                  <a:pt x="1702535" y="5929554"/>
                  <a:pt x="1603595" y="5923635"/>
                </a:cubicBezTo>
                <a:lnTo>
                  <a:pt x="1583139" y="5922521"/>
                </a:lnTo>
                <a:lnTo>
                  <a:pt x="1521439" y="5931517"/>
                </a:lnTo>
                <a:cubicBezTo>
                  <a:pt x="1362386" y="5973847"/>
                  <a:pt x="1230734" y="5941262"/>
                  <a:pt x="1090645" y="5930889"/>
                </a:cubicBezTo>
                <a:lnTo>
                  <a:pt x="1048458" y="5929172"/>
                </a:lnTo>
                <a:lnTo>
                  <a:pt x="1026921" y="5931517"/>
                </a:lnTo>
                <a:cubicBezTo>
                  <a:pt x="950780" y="5942974"/>
                  <a:pt x="887930" y="5945539"/>
                  <a:pt x="832437" y="5943733"/>
                </a:cubicBezTo>
                <a:lnTo>
                  <a:pt x="787055" y="5939504"/>
                </a:lnTo>
                <a:lnTo>
                  <a:pt x="657543" y="5937990"/>
                </a:lnTo>
                <a:cubicBezTo>
                  <a:pt x="563232" y="5935072"/>
                  <a:pt x="469375" y="5929996"/>
                  <a:pt x="371397" y="5931517"/>
                </a:cubicBezTo>
                <a:cubicBezTo>
                  <a:pt x="199818" y="5928393"/>
                  <a:pt x="60472" y="5815724"/>
                  <a:pt x="30573" y="5655971"/>
                </a:cubicBezTo>
                <a:lnTo>
                  <a:pt x="30534" y="5655496"/>
                </a:lnTo>
                <a:lnTo>
                  <a:pt x="28735" y="5649921"/>
                </a:lnTo>
                <a:cubicBezTo>
                  <a:pt x="24574" y="5628587"/>
                  <a:pt x="23090" y="5606787"/>
                  <a:pt x="24685" y="5584805"/>
                </a:cubicBezTo>
                <a:cubicBezTo>
                  <a:pt x="6739" y="5482304"/>
                  <a:pt x="15799" y="5357687"/>
                  <a:pt x="24816" y="5235732"/>
                </a:cubicBezTo>
                <a:lnTo>
                  <a:pt x="27177" y="5194196"/>
                </a:lnTo>
                <a:lnTo>
                  <a:pt x="24685" y="5162781"/>
                </a:lnTo>
                <a:cubicBezTo>
                  <a:pt x="11581" y="5112533"/>
                  <a:pt x="16039" y="5048949"/>
                  <a:pt x="21543" y="4976966"/>
                </a:cubicBezTo>
                <a:lnTo>
                  <a:pt x="25629" y="4910413"/>
                </a:lnTo>
                <a:lnTo>
                  <a:pt x="24685" y="4902629"/>
                </a:lnTo>
                <a:cubicBezTo>
                  <a:pt x="15625" y="4856702"/>
                  <a:pt x="15246" y="4809871"/>
                  <a:pt x="18735" y="4762392"/>
                </a:cubicBezTo>
                <a:lnTo>
                  <a:pt x="24066" y="4717887"/>
                </a:lnTo>
                <a:lnTo>
                  <a:pt x="21057" y="4606840"/>
                </a:lnTo>
                <a:cubicBezTo>
                  <a:pt x="23048" y="4535300"/>
                  <a:pt x="29146" y="4456126"/>
                  <a:pt x="32151" y="4365891"/>
                </a:cubicBezTo>
                <a:lnTo>
                  <a:pt x="32321" y="4356503"/>
                </a:lnTo>
                <a:lnTo>
                  <a:pt x="24685" y="4324513"/>
                </a:lnTo>
                <a:cubicBezTo>
                  <a:pt x="-8518" y="4226397"/>
                  <a:pt x="-999" y="4147196"/>
                  <a:pt x="11062" y="4053356"/>
                </a:cubicBezTo>
                <a:lnTo>
                  <a:pt x="19977" y="3982987"/>
                </a:lnTo>
                <a:lnTo>
                  <a:pt x="18292" y="3955925"/>
                </a:lnTo>
                <a:cubicBezTo>
                  <a:pt x="15503" y="3865647"/>
                  <a:pt x="22375" y="3810249"/>
                  <a:pt x="28526" y="3769490"/>
                </a:cubicBezTo>
                <a:lnTo>
                  <a:pt x="28698" y="3768350"/>
                </a:lnTo>
                <a:lnTo>
                  <a:pt x="24685" y="3694367"/>
                </a:lnTo>
                <a:cubicBezTo>
                  <a:pt x="22805" y="3674783"/>
                  <a:pt x="21186" y="3656579"/>
                  <a:pt x="19800" y="3639622"/>
                </a:cubicBezTo>
                <a:lnTo>
                  <a:pt x="16658" y="3597016"/>
                </a:lnTo>
                <a:lnTo>
                  <a:pt x="15396" y="3590797"/>
                </a:lnTo>
                <a:lnTo>
                  <a:pt x="14713" y="3557013"/>
                </a:lnTo>
                <a:lnTo>
                  <a:pt x="12905" y="3517113"/>
                </a:lnTo>
                <a:cubicBezTo>
                  <a:pt x="10188" y="3389150"/>
                  <a:pt x="29528" y="3383687"/>
                  <a:pt x="24685" y="3272343"/>
                </a:cubicBezTo>
                <a:cubicBezTo>
                  <a:pt x="21457" y="3198114"/>
                  <a:pt x="26320" y="3138865"/>
                  <a:pt x="29559" y="3075046"/>
                </a:cubicBezTo>
                <a:lnTo>
                  <a:pt x="29951" y="3058631"/>
                </a:lnTo>
                <a:lnTo>
                  <a:pt x="24685" y="2954380"/>
                </a:lnTo>
                <a:cubicBezTo>
                  <a:pt x="-14321" y="2651582"/>
                  <a:pt x="55484" y="2430400"/>
                  <a:pt x="24685" y="2272204"/>
                </a:cubicBezTo>
                <a:cubicBezTo>
                  <a:pt x="-4355" y="2110080"/>
                  <a:pt x="45673" y="1976417"/>
                  <a:pt x="45871" y="1814919"/>
                </a:cubicBezTo>
                <a:lnTo>
                  <a:pt x="41279" y="1732625"/>
                </a:lnTo>
                <a:lnTo>
                  <a:pt x="24685" y="1642058"/>
                </a:lnTo>
                <a:cubicBezTo>
                  <a:pt x="-38440" y="1393646"/>
                  <a:pt x="46085" y="1245058"/>
                  <a:pt x="24685" y="959881"/>
                </a:cubicBezTo>
                <a:cubicBezTo>
                  <a:pt x="-32379" y="737699"/>
                  <a:pt x="27790" y="559235"/>
                  <a:pt x="24685" y="381766"/>
                </a:cubicBezTo>
                <a:cubicBezTo>
                  <a:pt x="10634" y="305648"/>
                  <a:pt x="29390" y="240253"/>
                  <a:pt x="68256" y="187345"/>
                </a:cubicBezTo>
                <a:lnTo>
                  <a:pt x="85577" y="168649"/>
                </a:lnTo>
                <a:lnTo>
                  <a:pt x="85590" y="168628"/>
                </a:lnTo>
                <a:lnTo>
                  <a:pt x="85760" y="168452"/>
                </a:lnTo>
                <a:lnTo>
                  <a:pt x="113355" y="138666"/>
                </a:lnTo>
                <a:lnTo>
                  <a:pt x="117088" y="135987"/>
                </a:lnTo>
                <a:lnTo>
                  <a:pt x="134739" y="117696"/>
                </a:lnTo>
                <a:cubicBezTo>
                  <a:pt x="206415" y="57174"/>
                  <a:pt x="299192" y="26891"/>
                  <a:pt x="371397" y="35054"/>
                </a:cubicBezTo>
                <a:cubicBezTo>
                  <a:pt x="463088" y="-14897"/>
                  <a:pt x="663486" y="29286"/>
                  <a:pt x="815859" y="40094"/>
                </a:cubicBezTo>
                <a:lnTo>
                  <a:pt x="820316" y="40221"/>
                </a:lnTo>
                <a:lnTo>
                  <a:pt x="837164" y="35054"/>
                </a:lnTo>
                <a:cubicBezTo>
                  <a:pt x="890801" y="9098"/>
                  <a:pt x="922728" y="12672"/>
                  <a:pt x="956189" y="20949"/>
                </a:cubicBezTo>
                <a:lnTo>
                  <a:pt x="988436" y="28579"/>
                </a:lnTo>
                <a:lnTo>
                  <a:pt x="1001031" y="26639"/>
                </a:lnTo>
                <a:cubicBezTo>
                  <a:pt x="1135601" y="16315"/>
                  <a:pt x="1318749" y="64673"/>
                  <a:pt x="1521439" y="35054"/>
                </a:cubicBezTo>
                <a:lnTo>
                  <a:pt x="1571174" y="29346"/>
                </a:lnTo>
                <a:lnTo>
                  <a:pt x="1589770" y="24287"/>
                </a:lnTo>
                <a:cubicBezTo>
                  <a:pt x="1604041" y="22201"/>
                  <a:pt x="1619268" y="21475"/>
                  <a:pt x="1635093" y="21685"/>
                </a:cubicBezTo>
                <a:lnTo>
                  <a:pt x="1657618" y="23754"/>
                </a:lnTo>
                <a:lnTo>
                  <a:pt x="1659286" y="23685"/>
                </a:lnTo>
                <a:cubicBezTo>
                  <a:pt x="1766158" y="23777"/>
                  <a:pt x="1794841" y="50581"/>
                  <a:pt x="1877951" y="35054"/>
                </a:cubicBezTo>
                <a:cubicBezTo>
                  <a:pt x="1891802" y="32466"/>
                  <a:pt x="1910391" y="31019"/>
                  <a:pt x="1932627" y="30405"/>
                </a:cubicBezTo>
                <a:lnTo>
                  <a:pt x="1937710" y="30428"/>
                </a:lnTo>
                <a:lnTo>
                  <a:pt x="1955916" y="27713"/>
                </a:lnTo>
                <a:cubicBezTo>
                  <a:pt x="2022741" y="24089"/>
                  <a:pt x="2137909" y="30477"/>
                  <a:pt x="2261033" y="36578"/>
                </a:cubicBezTo>
                <a:lnTo>
                  <a:pt x="2465764" y="43911"/>
                </a:lnTo>
                <a:lnTo>
                  <a:pt x="2491582" y="43268"/>
                </a:lnTo>
                <a:cubicBezTo>
                  <a:pt x="2518380" y="41636"/>
                  <a:pt x="2542291" y="39000"/>
                  <a:pt x="2562225" y="35054"/>
                </a:cubicBezTo>
                <a:cubicBezTo>
                  <a:pt x="2721694" y="3488"/>
                  <a:pt x="2952156" y="38016"/>
                  <a:pt x="3137246" y="35054"/>
                </a:cubicBezTo>
                <a:cubicBezTo>
                  <a:pt x="3322335" y="32092"/>
                  <a:pt x="3294921" y="47722"/>
                  <a:pt x="3384503" y="35054"/>
                </a:cubicBezTo>
                <a:cubicBezTo>
                  <a:pt x="3406899" y="31887"/>
                  <a:pt x="3435368" y="31630"/>
                  <a:pt x="3466727" y="32693"/>
                </a:cubicBezTo>
                <a:lnTo>
                  <a:pt x="3497683" y="34424"/>
                </a:lnTo>
                <a:lnTo>
                  <a:pt x="3616942" y="15269"/>
                </a:lnTo>
                <a:cubicBezTo>
                  <a:pt x="3884457" y="-16318"/>
                  <a:pt x="4024474" y="46156"/>
                  <a:pt x="4287285" y="35054"/>
                </a:cubicBezTo>
                <a:cubicBezTo>
                  <a:pt x="4324830" y="33468"/>
                  <a:pt x="4362640" y="33687"/>
                  <a:pt x="4400407" y="35107"/>
                </a:cubicBezTo>
                <a:lnTo>
                  <a:pt x="4493420" y="41096"/>
                </a:lnTo>
                <a:lnTo>
                  <a:pt x="4534545" y="35054"/>
                </a:lnTo>
                <a:cubicBezTo>
                  <a:pt x="4724710" y="-9327"/>
                  <a:pt x="4810559" y="57395"/>
                  <a:pt x="5014354" y="45512"/>
                </a:cubicBezTo>
                <a:lnTo>
                  <a:pt x="5067712" y="39651"/>
                </a:lnTo>
                <a:lnTo>
                  <a:pt x="5080813" y="35054"/>
                </a:lnTo>
                <a:cubicBezTo>
                  <a:pt x="5124762" y="12526"/>
                  <a:pt x="5162151" y="2820"/>
                  <a:pt x="5195231" y="54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/>
              <a:t>Z</a:t>
            </a:r>
          </a:p>
        </p:txBody>
      </p:sp>
      <p:pic>
        <p:nvPicPr>
          <p:cNvPr id="2" name="FILE_20221007_125137_minions">
            <a:hlinkClick r:id="" action="ppaction://media"/>
            <a:extLst>
              <a:ext uri="{FF2B5EF4-FFF2-40B4-BE49-F238E27FC236}">
                <a16:creationId xmlns:a16="http://schemas.microsoft.com/office/drawing/2014/main" id="{20F28972-F8C5-4061-A5B7-031A270524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0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165604" y="38945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138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17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9Slide.vn 1" descr="Retro UFO">
                <a:extLst>
                  <a:ext uri="{FF2B5EF4-FFF2-40B4-BE49-F238E27FC236}">
                    <a16:creationId xmlns:a16="http://schemas.microsoft.com/office/drawing/2014/main" id="{E8E46E3A-0A40-48D4-9272-08053E8D407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87458766"/>
                  </p:ext>
                </p:extLst>
              </p:nvPr>
            </p:nvGraphicFramePr>
            <p:xfrm>
              <a:off x="533400" y="4419599"/>
              <a:ext cx="2704586" cy="158085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704586" cy="1580851"/>
                    </a:xfrm>
                    <a:prstGeom prst="rect">
                      <a:avLst/>
                    </a:prstGeom>
                  </am3d:spPr>
                  <am3d:camera>
                    <am3d:pos x="0" y="0" z="6923219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7412" d="1000000"/>
                    <am3d:preTrans dx="0" dy="-709068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006724" ay="2746030" az="731432"/>
                    <am3d:postTrans dx="0" dy="0" dz="0"/>
                  </am3d:trans>
                  <am3d:attrSrcUrl r:id="rId3"/>
                  <am3d:raster rName="Office3DRenderer" rVer="16.0.8326">
                    <am3d:blip r:embed="rId4"/>
                  </am3d:raster>
                  <am3d:objViewport viewportSz="409497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9Slide.vn 1" descr="Retro UFO">
                <a:extLst>
                  <a:ext uri="{FF2B5EF4-FFF2-40B4-BE49-F238E27FC236}">
                    <a16:creationId xmlns:a16="http://schemas.microsoft.com/office/drawing/2014/main" id="{E8E46E3A-0A40-48D4-9272-08053E8D407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3400" y="4419599"/>
                <a:ext cx="2704586" cy="1580851"/>
              </a:xfrm>
              <a:prstGeom prst="rect">
                <a:avLst/>
              </a:prstGeom>
            </p:spPr>
          </p:pic>
        </mc:Fallback>
      </mc:AlternateContent>
      <p:pic>
        <p:nvPicPr>
          <p:cNvPr id="2054" name="Picture 6" descr="Trái Đất, Địa Cầu, Hành Tinh Vũ Trụ, Tách Nền PNG 6 - Free.Vector6.com">
            <a:extLst>
              <a:ext uri="{FF2B5EF4-FFF2-40B4-BE49-F238E27FC236}">
                <a16:creationId xmlns:a16="http://schemas.microsoft.com/office/drawing/2014/main" id="{0738A23A-9E10-478A-B94B-94870F6B64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2" t="12887" r="17983" b="12763"/>
          <a:stretch/>
        </p:blipFill>
        <p:spPr bwMode="auto">
          <a:xfrm>
            <a:off x="9067800" y="-2197552"/>
            <a:ext cx="7239625" cy="6591300"/>
          </a:xfrm>
          <a:prstGeom prst="rect">
            <a:avLst/>
          </a:prstGeom>
          <a:noFill/>
          <a:effectLst>
            <a:outerShdw blurRad="406400" sx="109000" sy="109000" algn="ctr" rotWithShape="0">
              <a:schemeClr val="bg1">
                <a:alpha val="47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CC4FBE-2320-4AC2-9FAE-C1543CFBA5BF}"/>
              </a:ext>
            </a:extLst>
          </p:cNvPr>
          <p:cNvSpPr txBox="1"/>
          <p:nvPr/>
        </p:nvSpPr>
        <p:spPr>
          <a:xfrm>
            <a:off x="266188" y="-1653422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168A34D-C332-478D-994F-084B6638999A}"/>
              </a:ext>
            </a:extLst>
          </p:cNvPr>
          <p:cNvGrpSpPr>
            <a:grpSpLocks noChangeAspect="1"/>
          </p:cNvGrpSpPr>
          <p:nvPr/>
        </p:nvGrpSpPr>
        <p:grpSpPr>
          <a:xfrm>
            <a:off x="5867400" y="7838322"/>
            <a:ext cx="1828800" cy="1562100"/>
            <a:chOff x="2636855" y="3430952"/>
            <a:chExt cx="1828800" cy="1562100"/>
          </a:xfrm>
        </p:grpSpPr>
        <p:pic>
          <p:nvPicPr>
            <p:cNvPr id="29" name="图片 25">
              <a:extLst>
                <a:ext uri="{FF2B5EF4-FFF2-40B4-BE49-F238E27FC236}">
                  <a16:creationId xmlns:a16="http://schemas.microsoft.com/office/drawing/2014/main" id="{F210FC85-3820-4C99-887A-8843109BB2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55" t="22138" b="22372"/>
            <a:stretch/>
          </p:blipFill>
          <p:spPr>
            <a:xfrm rot="17205875">
              <a:off x="2770205" y="3297602"/>
              <a:ext cx="1562100" cy="1828800"/>
            </a:xfrm>
            <a:prstGeom prst="rect">
              <a:avLst/>
            </a:prstGeom>
          </p:spPr>
        </p:pic>
        <p:pic>
          <p:nvPicPr>
            <p:cNvPr id="30" name="图片 25">
              <a:extLst>
                <a:ext uri="{FF2B5EF4-FFF2-40B4-BE49-F238E27FC236}">
                  <a16:creationId xmlns:a16="http://schemas.microsoft.com/office/drawing/2014/main" id="{378A565A-5C98-418C-A050-1305AAA026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55" t="22138" b="22372"/>
            <a:stretch/>
          </p:blipFill>
          <p:spPr>
            <a:xfrm rot="17205875">
              <a:off x="2770205" y="3297602"/>
              <a:ext cx="1562100" cy="1828800"/>
            </a:xfrm>
            <a:prstGeom prst="rect">
              <a:avLst/>
            </a:prstGeom>
          </p:spPr>
        </p:pic>
        <p:pic>
          <p:nvPicPr>
            <p:cNvPr id="31" name="图片 25">
              <a:extLst>
                <a:ext uri="{FF2B5EF4-FFF2-40B4-BE49-F238E27FC236}">
                  <a16:creationId xmlns:a16="http://schemas.microsoft.com/office/drawing/2014/main" id="{A9175CA9-20F0-4852-8C77-DB34B8F4C3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55" t="22138" b="22372"/>
            <a:stretch/>
          </p:blipFill>
          <p:spPr>
            <a:xfrm rot="17205875">
              <a:off x="2770205" y="3297602"/>
              <a:ext cx="1562100" cy="18288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12CDEB1-E0C9-4D29-844F-2613D35BED47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2BC4375E-7C51-4BA4-B7B5-162D083488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0645" y="3669832"/>
            <a:ext cx="2213040" cy="2024047"/>
          </a:xfrm>
          <a:prstGeom prst="rect">
            <a:avLst/>
          </a:prstGeom>
        </p:spPr>
      </p:pic>
      <p:pic>
        <p:nvPicPr>
          <p:cNvPr id="34" name="Picture 33">
            <a:hlinkClick r:id="rId9" action="ppaction://hlinksldjump"/>
            <a:extLst>
              <a:ext uri="{FF2B5EF4-FFF2-40B4-BE49-F238E27FC236}">
                <a16:creationId xmlns:a16="http://schemas.microsoft.com/office/drawing/2014/main" id="{F17072C2-F2D5-4A96-BA5D-49B6C174BD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7891" y="2798629"/>
            <a:ext cx="2213040" cy="2024047"/>
          </a:xfrm>
          <a:prstGeom prst="rect">
            <a:avLst/>
          </a:prstGeom>
        </p:spPr>
      </p:pic>
      <p:pic>
        <p:nvPicPr>
          <p:cNvPr id="35" name="Picture 34">
            <a:hlinkClick r:id="rId10" action="ppaction://hlinksldjump"/>
            <a:extLst>
              <a:ext uri="{FF2B5EF4-FFF2-40B4-BE49-F238E27FC236}">
                <a16:creationId xmlns:a16="http://schemas.microsoft.com/office/drawing/2014/main" id="{3EB38AB3-A89A-42C8-AE46-01A74DFB75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5136" y="1645785"/>
            <a:ext cx="2213040" cy="20240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F485F6-F8F8-4233-9306-6FF13E9CC521}"/>
              </a:ext>
            </a:extLst>
          </p:cNvPr>
          <p:cNvSpPr txBox="1"/>
          <p:nvPr/>
        </p:nvSpPr>
        <p:spPr>
          <a:xfrm>
            <a:off x="356287" y="359939"/>
            <a:ext cx="70602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chemeClr val="accent4">
                    <a:lumMod val="60000"/>
                    <a:lumOff val="40000"/>
                  </a:schemeClr>
                </a:solidFill>
                <a:latin typeface="#9Slide07 Crocante" panose="02000000000000000000" pitchFamily="2" charset="0"/>
              </a:rPr>
              <a:t>HÀNH TRÌNH TỚI TRÁI ĐẤT </a:t>
            </a:r>
          </a:p>
        </p:txBody>
      </p:sp>
    </p:spTree>
    <p:extLst>
      <p:ext uri="{BB962C8B-B14F-4D97-AF65-F5344CB8AC3E}">
        <p14:creationId xmlns:p14="http://schemas.microsoft.com/office/powerpoint/2010/main" val="23050316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8" presetClass="emph" presetSubtype="5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-6.9747"/>
                                          </p:val>
                                        </p:tav>
                                        <p:tav tm="6660">
                                          <p:val>
                                            <p:fltVal val="-12.1039"/>
                                          </p:val>
                                        </p:tav>
                                        <p:tav tm="9990">
                                          <p:val>
                                            <p:fltVal val="-15.6713"/>
                                          </p:val>
                                        </p:tav>
                                        <p:tav tm="13320">
                                          <p:val>
                                            <p:fltVal val="-17.9604"/>
                                          </p:val>
                                        </p:tav>
                                        <p:tav tm="16650">
                                          <p:val>
                                            <p:fltVal val="-19.2548"/>
                                          </p:val>
                                        </p:tav>
                                        <p:tav tm="19970">
                                          <p:val>
                                            <p:fltVal val="-19.8371"/>
                                          </p:val>
                                        </p:tav>
                                        <p:tav tm="23290">
                                          <p:val>
                                            <p:fltVal val="-19.9936"/>
                                          </p:val>
                                        </p:tav>
                                        <p:tav tm="26620">
                                          <p:val>
                                            <p:fltVal val="-19.9945"/>
                                          </p:val>
                                        </p:tav>
                                        <p:tav tm="29950">
                                          <p:val>
                                            <p:fltVal val="-19.8447"/>
                                          </p:val>
                                        </p:tav>
                                        <p:tav tm="33280">
                                          <p:val>
                                            <p:fltVal val="-19.2733"/>
                                          </p:val>
                                        </p:tav>
                                        <p:tav tm="36610">
                                          <p:val>
                                            <p:fltVal val="-17.9968"/>
                                          </p:val>
                                        </p:tav>
                                        <p:tav tm="39940">
                                          <p:val>
                                            <p:fltVal val="-15.7316"/>
                                          </p:val>
                                        </p:tav>
                                        <p:tav tm="43270">
                                          <p:val>
                                            <p:fltVal val="-12.194"/>
                                          </p:val>
                                        </p:tav>
                                        <p:tav tm="46600">
                                          <p:val>
                                            <p:fltVal val="-7.1005"/>
                                          </p:val>
                                        </p:tav>
                                        <p:tav tm="49930">
                                          <p:val>
                                            <p:fltVal val="-0.1675"/>
                                          </p:val>
                                        </p:tav>
                                        <p:tav tm="53250">
                                          <p:val>
                                            <p:fltVal val="6.8299"/>
                                          </p:val>
                                        </p:tav>
                                        <p:tav tm="56580">
                                          <p:val>
                                            <p:fltVal val="12.0002"/>
                                          </p:val>
                                        </p:tav>
                                        <p:tav tm="59900">
                                          <p:val>
                                            <p:fltVal val="15.593"/>
                                          </p:val>
                                        </p:tav>
                                        <p:tav tm="63220">
                                          <p:val>
                                            <p:fltVal val="17.9075"/>
                                          </p:val>
                                        </p:tav>
                                        <p:tav tm="66540">
                                          <p:val>
                                            <p:fltVal val="19.2249"/>
                                          </p:val>
                                        </p:tav>
                                        <p:tav tm="69870">
                                          <p:val>
                                            <p:fltVal val="19.8271"/>
                                          </p:val>
                                        </p:tav>
                                        <p:tav tm="73190">
                                          <p:val>
                                            <p:fltVal val="19.9924"/>
                                          </p:val>
                                        </p:tav>
                                        <p:tav tm="76510">
                                          <p:val>
                                            <p:fltVal val="19.9955"/>
                                          </p:val>
                                        </p:tav>
                                        <p:tav tm="79830">
                                          <p:val>
                                            <p:fltVal val="19.8557"/>
                                          </p:val>
                                        </p:tav>
                                        <p:tav tm="83160">
                                          <p:val>
                                            <p:fltVal val="19.3045"/>
                                          </p:val>
                                        </p:tav>
                                        <p:tav tm="86480">
                                          <p:val>
                                            <p:fltVal val="18.0634"/>
                                          </p:val>
                                        </p:tav>
                                        <p:tav tm="89800">
                                          <p:val>
                                            <p:fltVal val="15.8505"/>
                                          </p:val>
                                        </p:tav>
                                        <p:tav tm="93120">
                                          <p:val>
                                            <p:fltVal val="12.3847"/>
                                          </p:val>
                                        </p:tav>
                                        <p:tav tm="96450">
                                          <p:val>
                                            <p:fltVal val="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112E-17 -4.81481E-6 L 5.55112E-17 3.7037E-6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80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93 0.05972 L 0.0362 -0.00833 L 0.07708 -0.00092 L 0.10976 -0.04467 L 0.13711 -0.04699 L 0.1875 -0.05926 L 0.19987 -0.09791 " pathEditMode="relative" ptsTypes="AAAAAAA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534 -0.09791 L 0.22031 -0.14421 L 0.24752 -0.15139 L 0.2858 -0.19004 L 0.29531 -0.23148 L 0.3431 -0.23611 " pathEditMode="relative" ptsTypes="AAAAAA"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36 -0.23125 L 0.39622 -0.28217 L 0.44804 -0.31366 L 0.46575 -0.3743 L 0.48893 -0.38171 L 0.52851 -0.38889 L 0.58294 -0.43241 L 0.60625 -0.50023 " pathEditMode="relative" ptsTypes="AAAAAAAA">
                                      <p:cBhvr>
                                        <p:cTn id="5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CA1F3C-9CA5-49D5-9099-FC3BBB98E9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390" y="2001645"/>
            <a:ext cx="3008214" cy="472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E769C9-7CE6-4A17-BA38-C121E44B8D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400" y="762000"/>
            <a:ext cx="3994355" cy="4953000"/>
          </a:xfrm>
          <a:prstGeom prst="rect">
            <a:avLst/>
          </a:prstGeom>
        </p:spPr>
      </p:pic>
      <p:graphicFrame>
        <p:nvGraphicFramePr>
          <p:cNvPr id="4" name="Group 101">
            <a:extLst>
              <a:ext uri="{FF2B5EF4-FFF2-40B4-BE49-F238E27FC236}">
                <a16:creationId xmlns:a16="http://schemas.microsoft.com/office/drawing/2014/main" id="{BE4A9976-5F9C-4B25-99DB-F9EB45DB71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3944822"/>
              </p:ext>
            </p:extLst>
          </p:nvPr>
        </p:nvGraphicFramePr>
        <p:xfrm>
          <a:off x="414002" y="997627"/>
          <a:ext cx="5871230" cy="5345110"/>
        </p:xfrm>
        <a:graphic>
          <a:graphicData uri="http://schemas.openxmlformats.org/drawingml/2006/table">
            <a:tbl>
              <a:tblPr/>
              <a:tblGrid>
                <a:gridCol w="1663516">
                  <a:extLst>
                    <a:ext uri="{9D8B030D-6E8A-4147-A177-3AD203B41FA5}">
                      <a16:colId xmlns:a16="http://schemas.microsoft.com/office/drawing/2014/main" val="2344023822"/>
                    </a:ext>
                  </a:extLst>
                </a:gridCol>
                <a:gridCol w="4207714">
                  <a:extLst>
                    <a:ext uri="{9D8B030D-6E8A-4147-A177-3AD203B41FA5}">
                      <a16:colId xmlns:a16="http://schemas.microsoft.com/office/drawing/2014/main" val="3627525873"/>
                    </a:ext>
                  </a:extLst>
                </a:gridCol>
              </a:tblGrid>
              <a:tr h="106902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Batang" pitchFamily="18" charset="-127"/>
                          <a:cs typeface="Arial" panose="020B0604020202020204" pitchFamily="34" charset="0"/>
                        </a:rPr>
                        <a:t>TÂM</a:t>
                      </a: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639892"/>
                  </a:ext>
                </a:extLst>
              </a:tr>
              <a:tr h="106902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Batang" pitchFamily="18" charset="-127"/>
                          <a:cs typeface="Arial" panose="020B0604020202020204" pitchFamily="34" charset="0"/>
                        </a:rPr>
                        <a:t>LÝ</a:t>
                      </a: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0875954"/>
                  </a:ext>
                </a:extLst>
              </a:tr>
              <a:tr h="106902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Batang" pitchFamily="18" charset="-127"/>
                          <a:cs typeface="Arial" panose="020B0604020202020204" pitchFamily="34" charset="0"/>
                        </a:rPr>
                        <a:t>MINH</a:t>
                      </a: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1282537"/>
                  </a:ext>
                </a:extLst>
              </a:tr>
              <a:tr h="106902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Batang" pitchFamily="18" charset="-127"/>
                          <a:cs typeface="Arial" panose="020B0604020202020204" pitchFamily="34" charset="0"/>
                        </a:rPr>
                        <a:t>HƯƠNG</a:t>
                      </a: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1558181"/>
                  </a:ext>
                </a:extLst>
              </a:tr>
              <a:tr h="106902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Batang" pitchFamily="18" charset="-127"/>
                          <a:cs typeface="Arial" panose="020B0604020202020204" pitchFamily="34" charset="0"/>
                        </a:rPr>
                        <a:t>DUNG</a:t>
                      </a:r>
                      <a:endParaRPr kumimoji="0" lang="en-US" alt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8516725"/>
                  </a:ext>
                </a:extLst>
              </a:tr>
            </a:tbl>
          </a:graphicData>
        </a:graphic>
      </p:graphicFrame>
      <p:sp>
        <p:nvSpPr>
          <p:cNvPr id="6" name="Text Box 76">
            <a:extLst>
              <a:ext uri="{FF2B5EF4-FFF2-40B4-BE49-F238E27FC236}">
                <a16:creationId xmlns:a16="http://schemas.microsoft.com/office/drawing/2014/main" id="{6ABB718B-FEEC-4D77-90A4-0CA46BBCD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832" y="457200"/>
            <a:ext cx="5867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HOA TRỒNG ĐƯỢC CỦA CÁC BẠN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135168-6D49-4664-9E35-9232F79508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380" y="1100312"/>
            <a:ext cx="852588" cy="8525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9ED2E0-28AF-473F-A5EC-F67E28DFEB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387" y="1100312"/>
            <a:ext cx="852588" cy="8525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B6CD23-FF3E-459F-AB0B-5AAD138C47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386" y="1090134"/>
            <a:ext cx="852588" cy="8525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4EB96B-35E6-430A-966C-A0ED73E7F3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377" y="1083524"/>
            <a:ext cx="852588" cy="8525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C32B3C-DAAE-4471-A3A7-EBAA64F31C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263" y="1100312"/>
            <a:ext cx="852588" cy="8525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15FCE8-7678-4828-BB3E-DAEA9578E7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395" y="1090134"/>
            <a:ext cx="852588" cy="8525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46ACF2-DEDC-42BB-8F4E-71E4F31F3E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175" y="2209409"/>
            <a:ext cx="653080" cy="7733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400563-BED7-4DA4-850C-D55CDED783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214" y="2247919"/>
            <a:ext cx="653080" cy="7733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8F1AF6-ED08-479B-A879-0807166650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649" y="2193938"/>
            <a:ext cx="653080" cy="7733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819611-D58B-4C2E-B7C6-6D4F041B43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044" y="2223473"/>
            <a:ext cx="653080" cy="7733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3B63FB-2E10-4F8B-9BAF-C1207DA9C0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970" y="3098059"/>
            <a:ext cx="1249002" cy="12490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41482B5-80FE-4408-BA4B-6E92599DBF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136" y="3087881"/>
            <a:ext cx="1249002" cy="12490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0B8B42-CD1F-4B14-9697-25206C33F4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464" y="3098059"/>
            <a:ext cx="1249002" cy="12490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C474EA-1BE4-4E8D-BBB3-993ED71332E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621" y="4344896"/>
            <a:ext cx="471050" cy="8602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951E88-F057-4393-9519-ECE47F0F1E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414" y="4344896"/>
            <a:ext cx="471050" cy="8602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C467153-CA50-4333-9ADA-BB5EE67260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139" y="4363845"/>
            <a:ext cx="471050" cy="8602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B3E93D3-B983-4A8A-83F4-277D3398D01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813" y="4363845"/>
            <a:ext cx="471050" cy="8602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60F9059-940E-40AC-A423-8F32034247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275" y="4344896"/>
            <a:ext cx="471050" cy="8602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E0C8E94-9515-4F36-910B-0B5C80A5687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255" y="5248557"/>
            <a:ext cx="1045814" cy="10458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3044B29-0FA0-479D-86CE-DFC00F608C6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791" y="5271948"/>
            <a:ext cx="1045814" cy="1045814"/>
          </a:xfrm>
          <a:prstGeom prst="rect">
            <a:avLst/>
          </a:prstGeom>
        </p:spPr>
      </p:pic>
      <p:pic>
        <p:nvPicPr>
          <p:cNvPr id="2" name="FILE_20221007_125137_minions">
            <a:hlinkClick r:id="" action="ppaction://media"/>
            <a:extLst>
              <a:ext uri="{FF2B5EF4-FFF2-40B4-BE49-F238E27FC236}">
                <a16:creationId xmlns:a16="http://schemas.microsoft.com/office/drawing/2014/main" id="{0CEE87D7-BA6E-44F0-9EAD-96E48275EF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66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905000" y="6614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516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02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BBCC20-D234-4693-9D4E-177EDE1B0CA6}"/>
              </a:ext>
            </a:extLst>
          </p:cNvPr>
          <p:cNvSpPr txBox="1"/>
          <p:nvPr/>
        </p:nvSpPr>
        <p:spPr>
          <a:xfrm>
            <a:off x="-3657600" y="685800"/>
            <a:ext cx="3290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2"/>
                </a:solidFill>
              </a:rPr>
              <a:t>TRƯỜNG TIỂU HỌC VĨNH QUỲNH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197592-9E04-497D-B17B-CDF3988AE1ED}"/>
              </a:ext>
            </a:extLst>
          </p:cNvPr>
          <p:cNvSpPr txBox="1"/>
          <p:nvPr/>
        </p:nvSpPr>
        <p:spPr>
          <a:xfrm>
            <a:off x="381000" y="80658"/>
            <a:ext cx="45656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>
                    <a:lumMod val="95000"/>
                  </a:schemeClr>
                </a:solidFill>
                <a:latin typeface="#9Slide01 Tieu de ngan" panose="00000800000000000000" pitchFamily="2" charset="0"/>
              </a:rPr>
              <a:t>TRƯỜNG TIỂU HỌC VĨNH QUỲNH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778F9E4-6579-4DA0-BF7B-BA65325AD83F}"/>
              </a:ext>
            </a:extLst>
          </p:cNvPr>
          <p:cNvSpPr txBox="1">
            <a:spLocks/>
          </p:cNvSpPr>
          <p:nvPr/>
        </p:nvSpPr>
        <p:spPr bwMode="auto">
          <a:xfrm>
            <a:off x="1364577" y="1600200"/>
            <a:ext cx="9462847" cy="274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40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Thứ Sáu ngày 7 tháng 10 năm 2022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40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Toán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40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Biểu đồ (tiếp theo)</a:t>
            </a:r>
            <a:endParaRPr lang="vi-VN" altLang="vi-VN" sz="4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Rectangle 7">
            <a:extLst>
              <a:ext uri="{FF2B5EF4-FFF2-40B4-BE49-F238E27FC236}">
                <a16:creationId xmlns:a16="http://schemas.microsoft.com/office/drawing/2014/main" id="{461B0FC7-456A-4CF6-9C26-4D305E000844}"/>
              </a:ext>
            </a:extLst>
          </p:cNvPr>
          <p:cNvSpPr/>
          <p:nvPr/>
        </p:nvSpPr>
        <p:spPr>
          <a:xfrm>
            <a:off x="0" y="5628446"/>
            <a:ext cx="12192000" cy="1229554"/>
          </a:xfrm>
          <a:custGeom>
            <a:avLst/>
            <a:gdLst>
              <a:gd name="connsiteX0" fmla="*/ 0 w 12192000"/>
              <a:gd name="connsiteY0" fmla="*/ 0 h 1722783"/>
              <a:gd name="connsiteX1" fmla="*/ 12192000 w 12192000"/>
              <a:gd name="connsiteY1" fmla="*/ 0 h 1722783"/>
              <a:gd name="connsiteX2" fmla="*/ 12192000 w 12192000"/>
              <a:gd name="connsiteY2" fmla="*/ 1722783 h 1722783"/>
              <a:gd name="connsiteX3" fmla="*/ 0 w 12192000"/>
              <a:gd name="connsiteY3" fmla="*/ 1722783 h 1722783"/>
              <a:gd name="connsiteX4" fmla="*/ 0 w 12192000"/>
              <a:gd name="connsiteY4" fmla="*/ 0 h 1722783"/>
              <a:gd name="connsiteX0" fmla="*/ 0 w 12192000"/>
              <a:gd name="connsiteY0" fmla="*/ 0 h 1722783"/>
              <a:gd name="connsiteX1" fmla="*/ 781878 w 12192000"/>
              <a:gd name="connsiteY1" fmla="*/ 583096 h 1722783"/>
              <a:gd name="connsiteX2" fmla="*/ 12192000 w 12192000"/>
              <a:gd name="connsiteY2" fmla="*/ 0 h 1722783"/>
              <a:gd name="connsiteX3" fmla="*/ 12192000 w 12192000"/>
              <a:gd name="connsiteY3" fmla="*/ 1722783 h 1722783"/>
              <a:gd name="connsiteX4" fmla="*/ 0 w 12192000"/>
              <a:gd name="connsiteY4" fmla="*/ 1722783 h 1722783"/>
              <a:gd name="connsiteX5" fmla="*/ 0 w 12192000"/>
              <a:gd name="connsiteY5" fmla="*/ 0 h 1722783"/>
              <a:gd name="connsiteX0" fmla="*/ 0 w 12192000"/>
              <a:gd name="connsiteY0" fmla="*/ 0 h 1722783"/>
              <a:gd name="connsiteX1" fmla="*/ 742122 w 12192000"/>
              <a:gd name="connsiteY1" fmla="*/ 636104 h 1722783"/>
              <a:gd name="connsiteX2" fmla="*/ 12192000 w 12192000"/>
              <a:gd name="connsiteY2" fmla="*/ 0 h 1722783"/>
              <a:gd name="connsiteX3" fmla="*/ 12192000 w 12192000"/>
              <a:gd name="connsiteY3" fmla="*/ 1722783 h 1722783"/>
              <a:gd name="connsiteX4" fmla="*/ 0 w 12192000"/>
              <a:gd name="connsiteY4" fmla="*/ 1722783 h 1722783"/>
              <a:gd name="connsiteX5" fmla="*/ 0 w 12192000"/>
              <a:gd name="connsiteY5" fmla="*/ 0 h 1722783"/>
              <a:gd name="connsiteX0" fmla="*/ 0 w 12192000"/>
              <a:gd name="connsiteY0" fmla="*/ 0 h 1722783"/>
              <a:gd name="connsiteX1" fmla="*/ 384313 w 12192000"/>
              <a:gd name="connsiteY1" fmla="*/ 397565 h 1722783"/>
              <a:gd name="connsiteX2" fmla="*/ 12192000 w 12192000"/>
              <a:gd name="connsiteY2" fmla="*/ 0 h 1722783"/>
              <a:gd name="connsiteX3" fmla="*/ 12192000 w 12192000"/>
              <a:gd name="connsiteY3" fmla="*/ 1722783 h 1722783"/>
              <a:gd name="connsiteX4" fmla="*/ 0 w 12192000"/>
              <a:gd name="connsiteY4" fmla="*/ 1722783 h 1722783"/>
              <a:gd name="connsiteX5" fmla="*/ 0 w 12192000"/>
              <a:gd name="connsiteY5" fmla="*/ 0 h 1722783"/>
              <a:gd name="connsiteX0" fmla="*/ 0 w 12192000"/>
              <a:gd name="connsiteY0" fmla="*/ 0 h 1722783"/>
              <a:gd name="connsiteX1" fmla="*/ 702365 w 12192000"/>
              <a:gd name="connsiteY1" fmla="*/ 622852 h 1722783"/>
              <a:gd name="connsiteX2" fmla="*/ 12192000 w 12192000"/>
              <a:gd name="connsiteY2" fmla="*/ 0 h 1722783"/>
              <a:gd name="connsiteX3" fmla="*/ 12192000 w 12192000"/>
              <a:gd name="connsiteY3" fmla="*/ 1722783 h 1722783"/>
              <a:gd name="connsiteX4" fmla="*/ 0 w 12192000"/>
              <a:gd name="connsiteY4" fmla="*/ 1722783 h 1722783"/>
              <a:gd name="connsiteX5" fmla="*/ 0 w 12192000"/>
              <a:gd name="connsiteY5" fmla="*/ 0 h 1722783"/>
              <a:gd name="connsiteX0" fmla="*/ 0 w 12192000"/>
              <a:gd name="connsiteY0" fmla="*/ 0 h 1722783"/>
              <a:gd name="connsiteX1" fmla="*/ 702365 w 12192000"/>
              <a:gd name="connsiteY1" fmla="*/ 622852 h 1722783"/>
              <a:gd name="connsiteX2" fmla="*/ 1709530 w 12192000"/>
              <a:gd name="connsiteY2" fmla="*/ 159026 h 1722783"/>
              <a:gd name="connsiteX3" fmla="*/ 12192000 w 12192000"/>
              <a:gd name="connsiteY3" fmla="*/ 0 h 1722783"/>
              <a:gd name="connsiteX4" fmla="*/ 12192000 w 12192000"/>
              <a:gd name="connsiteY4" fmla="*/ 1722783 h 1722783"/>
              <a:gd name="connsiteX5" fmla="*/ 0 w 12192000"/>
              <a:gd name="connsiteY5" fmla="*/ 1722783 h 1722783"/>
              <a:gd name="connsiteX6" fmla="*/ 0 w 12192000"/>
              <a:gd name="connsiteY6" fmla="*/ 0 h 1722783"/>
              <a:gd name="connsiteX0" fmla="*/ 0 w 12192000"/>
              <a:gd name="connsiteY0" fmla="*/ 0 h 1722783"/>
              <a:gd name="connsiteX1" fmla="*/ 702365 w 12192000"/>
              <a:gd name="connsiteY1" fmla="*/ 622852 h 1722783"/>
              <a:gd name="connsiteX2" fmla="*/ 1722782 w 12192000"/>
              <a:gd name="connsiteY2" fmla="*/ 145774 h 1722783"/>
              <a:gd name="connsiteX3" fmla="*/ 12192000 w 12192000"/>
              <a:gd name="connsiteY3" fmla="*/ 0 h 1722783"/>
              <a:gd name="connsiteX4" fmla="*/ 12192000 w 12192000"/>
              <a:gd name="connsiteY4" fmla="*/ 1722783 h 1722783"/>
              <a:gd name="connsiteX5" fmla="*/ 0 w 12192000"/>
              <a:gd name="connsiteY5" fmla="*/ 1722783 h 1722783"/>
              <a:gd name="connsiteX6" fmla="*/ 0 w 12192000"/>
              <a:gd name="connsiteY6" fmla="*/ 0 h 1722783"/>
              <a:gd name="connsiteX0" fmla="*/ 0 w 12192000"/>
              <a:gd name="connsiteY0" fmla="*/ 0 h 1722783"/>
              <a:gd name="connsiteX1" fmla="*/ 702365 w 12192000"/>
              <a:gd name="connsiteY1" fmla="*/ 622852 h 1722783"/>
              <a:gd name="connsiteX2" fmla="*/ 1722782 w 12192000"/>
              <a:gd name="connsiteY2" fmla="*/ 145774 h 1722783"/>
              <a:gd name="connsiteX3" fmla="*/ 2743200 w 12192000"/>
              <a:gd name="connsiteY3" fmla="*/ 795131 h 1722783"/>
              <a:gd name="connsiteX4" fmla="*/ 12192000 w 12192000"/>
              <a:gd name="connsiteY4" fmla="*/ 0 h 1722783"/>
              <a:gd name="connsiteX5" fmla="*/ 12192000 w 12192000"/>
              <a:gd name="connsiteY5" fmla="*/ 1722783 h 1722783"/>
              <a:gd name="connsiteX6" fmla="*/ 0 w 12192000"/>
              <a:gd name="connsiteY6" fmla="*/ 1722783 h 1722783"/>
              <a:gd name="connsiteX7" fmla="*/ 0 w 12192000"/>
              <a:gd name="connsiteY7" fmla="*/ 0 h 1722783"/>
              <a:gd name="connsiteX0" fmla="*/ 0 w 12192000"/>
              <a:gd name="connsiteY0" fmla="*/ 0 h 1722783"/>
              <a:gd name="connsiteX1" fmla="*/ 702365 w 12192000"/>
              <a:gd name="connsiteY1" fmla="*/ 622852 h 1722783"/>
              <a:gd name="connsiteX2" fmla="*/ 1722782 w 12192000"/>
              <a:gd name="connsiteY2" fmla="*/ 145774 h 1722783"/>
              <a:gd name="connsiteX3" fmla="*/ 2743200 w 12192000"/>
              <a:gd name="connsiteY3" fmla="*/ 795131 h 1722783"/>
              <a:gd name="connsiteX4" fmla="*/ 4068417 w 12192000"/>
              <a:gd name="connsiteY4" fmla="*/ 50796 h 1722783"/>
              <a:gd name="connsiteX5" fmla="*/ 12192000 w 12192000"/>
              <a:gd name="connsiteY5" fmla="*/ 0 h 1722783"/>
              <a:gd name="connsiteX6" fmla="*/ 12192000 w 12192000"/>
              <a:gd name="connsiteY6" fmla="*/ 1722783 h 1722783"/>
              <a:gd name="connsiteX7" fmla="*/ 0 w 12192000"/>
              <a:gd name="connsiteY7" fmla="*/ 1722783 h 1722783"/>
              <a:gd name="connsiteX8" fmla="*/ 0 w 12192000"/>
              <a:gd name="connsiteY8" fmla="*/ 0 h 1722783"/>
              <a:gd name="connsiteX0" fmla="*/ 0 w 12192000"/>
              <a:gd name="connsiteY0" fmla="*/ 0 h 1722783"/>
              <a:gd name="connsiteX1" fmla="*/ 702365 w 12192000"/>
              <a:gd name="connsiteY1" fmla="*/ 622852 h 1722783"/>
              <a:gd name="connsiteX2" fmla="*/ 1722782 w 12192000"/>
              <a:gd name="connsiteY2" fmla="*/ 145774 h 1722783"/>
              <a:gd name="connsiteX3" fmla="*/ 2743200 w 12192000"/>
              <a:gd name="connsiteY3" fmla="*/ 795131 h 1722783"/>
              <a:gd name="connsiteX4" fmla="*/ 3962399 w 12192000"/>
              <a:gd name="connsiteY4" fmla="*/ 183043 h 1722783"/>
              <a:gd name="connsiteX5" fmla="*/ 12192000 w 12192000"/>
              <a:gd name="connsiteY5" fmla="*/ 0 h 1722783"/>
              <a:gd name="connsiteX6" fmla="*/ 12192000 w 12192000"/>
              <a:gd name="connsiteY6" fmla="*/ 1722783 h 1722783"/>
              <a:gd name="connsiteX7" fmla="*/ 0 w 12192000"/>
              <a:gd name="connsiteY7" fmla="*/ 1722783 h 1722783"/>
              <a:gd name="connsiteX8" fmla="*/ 0 w 12192000"/>
              <a:gd name="connsiteY8" fmla="*/ 0 h 1722783"/>
              <a:gd name="connsiteX0" fmla="*/ 0 w 12192000"/>
              <a:gd name="connsiteY0" fmla="*/ 0 h 1722783"/>
              <a:gd name="connsiteX1" fmla="*/ 702365 w 12192000"/>
              <a:gd name="connsiteY1" fmla="*/ 622852 h 1722783"/>
              <a:gd name="connsiteX2" fmla="*/ 1722782 w 12192000"/>
              <a:gd name="connsiteY2" fmla="*/ 145774 h 1722783"/>
              <a:gd name="connsiteX3" fmla="*/ 2743200 w 12192000"/>
              <a:gd name="connsiteY3" fmla="*/ 795131 h 1722783"/>
              <a:gd name="connsiteX4" fmla="*/ 3962399 w 12192000"/>
              <a:gd name="connsiteY4" fmla="*/ 183043 h 1722783"/>
              <a:gd name="connsiteX5" fmla="*/ 4863548 w 12192000"/>
              <a:gd name="connsiteY5" fmla="*/ 919852 h 1722783"/>
              <a:gd name="connsiteX6" fmla="*/ 12192000 w 12192000"/>
              <a:gd name="connsiteY6" fmla="*/ 0 h 1722783"/>
              <a:gd name="connsiteX7" fmla="*/ 12192000 w 12192000"/>
              <a:gd name="connsiteY7" fmla="*/ 1722783 h 1722783"/>
              <a:gd name="connsiteX8" fmla="*/ 0 w 12192000"/>
              <a:gd name="connsiteY8" fmla="*/ 1722783 h 1722783"/>
              <a:gd name="connsiteX9" fmla="*/ 0 w 12192000"/>
              <a:gd name="connsiteY9" fmla="*/ 0 h 1722783"/>
              <a:gd name="connsiteX0" fmla="*/ 0 w 12192000"/>
              <a:gd name="connsiteY0" fmla="*/ 0 h 1722783"/>
              <a:gd name="connsiteX1" fmla="*/ 702365 w 12192000"/>
              <a:gd name="connsiteY1" fmla="*/ 622852 h 1722783"/>
              <a:gd name="connsiteX2" fmla="*/ 1722782 w 12192000"/>
              <a:gd name="connsiteY2" fmla="*/ 145774 h 1722783"/>
              <a:gd name="connsiteX3" fmla="*/ 2743200 w 12192000"/>
              <a:gd name="connsiteY3" fmla="*/ 795131 h 1722783"/>
              <a:gd name="connsiteX4" fmla="*/ 3962399 w 12192000"/>
              <a:gd name="connsiteY4" fmla="*/ 183043 h 1722783"/>
              <a:gd name="connsiteX5" fmla="*/ 4863548 w 12192000"/>
              <a:gd name="connsiteY5" fmla="*/ 919852 h 1722783"/>
              <a:gd name="connsiteX6" fmla="*/ 6149009 w 12192000"/>
              <a:gd name="connsiteY6" fmla="*/ 126365 h 1722783"/>
              <a:gd name="connsiteX7" fmla="*/ 12192000 w 12192000"/>
              <a:gd name="connsiteY7" fmla="*/ 0 h 1722783"/>
              <a:gd name="connsiteX8" fmla="*/ 12192000 w 12192000"/>
              <a:gd name="connsiteY8" fmla="*/ 1722783 h 1722783"/>
              <a:gd name="connsiteX9" fmla="*/ 0 w 12192000"/>
              <a:gd name="connsiteY9" fmla="*/ 1722783 h 1722783"/>
              <a:gd name="connsiteX10" fmla="*/ 0 w 12192000"/>
              <a:gd name="connsiteY10" fmla="*/ 0 h 1722783"/>
              <a:gd name="connsiteX0" fmla="*/ 0 w 12192000"/>
              <a:gd name="connsiteY0" fmla="*/ 0 h 1722783"/>
              <a:gd name="connsiteX1" fmla="*/ 702365 w 12192000"/>
              <a:gd name="connsiteY1" fmla="*/ 622852 h 1722783"/>
              <a:gd name="connsiteX2" fmla="*/ 1722782 w 12192000"/>
              <a:gd name="connsiteY2" fmla="*/ 145774 h 1722783"/>
              <a:gd name="connsiteX3" fmla="*/ 2743200 w 12192000"/>
              <a:gd name="connsiteY3" fmla="*/ 795131 h 1722783"/>
              <a:gd name="connsiteX4" fmla="*/ 3962399 w 12192000"/>
              <a:gd name="connsiteY4" fmla="*/ 183043 h 1722783"/>
              <a:gd name="connsiteX5" fmla="*/ 4863548 w 12192000"/>
              <a:gd name="connsiteY5" fmla="*/ 919852 h 1722783"/>
              <a:gd name="connsiteX6" fmla="*/ 6069495 w 12192000"/>
              <a:gd name="connsiteY6" fmla="*/ 258614 h 1722783"/>
              <a:gd name="connsiteX7" fmla="*/ 12192000 w 12192000"/>
              <a:gd name="connsiteY7" fmla="*/ 0 h 1722783"/>
              <a:gd name="connsiteX8" fmla="*/ 12192000 w 12192000"/>
              <a:gd name="connsiteY8" fmla="*/ 1722783 h 1722783"/>
              <a:gd name="connsiteX9" fmla="*/ 0 w 12192000"/>
              <a:gd name="connsiteY9" fmla="*/ 1722783 h 1722783"/>
              <a:gd name="connsiteX10" fmla="*/ 0 w 12192000"/>
              <a:gd name="connsiteY10" fmla="*/ 0 h 1722783"/>
              <a:gd name="connsiteX0" fmla="*/ 0 w 12192000"/>
              <a:gd name="connsiteY0" fmla="*/ 0 h 1722783"/>
              <a:gd name="connsiteX1" fmla="*/ 702365 w 12192000"/>
              <a:gd name="connsiteY1" fmla="*/ 622852 h 1722783"/>
              <a:gd name="connsiteX2" fmla="*/ 1722782 w 12192000"/>
              <a:gd name="connsiteY2" fmla="*/ 145774 h 1722783"/>
              <a:gd name="connsiteX3" fmla="*/ 2743200 w 12192000"/>
              <a:gd name="connsiteY3" fmla="*/ 795131 h 1722783"/>
              <a:gd name="connsiteX4" fmla="*/ 3962399 w 12192000"/>
              <a:gd name="connsiteY4" fmla="*/ 183043 h 1722783"/>
              <a:gd name="connsiteX5" fmla="*/ 4863548 w 12192000"/>
              <a:gd name="connsiteY5" fmla="*/ 919852 h 1722783"/>
              <a:gd name="connsiteX6" fmla="*/ 6069495 w 12192000"/>
              <a:gd name="connsiteY6" fmla="*/ 258614 h 1722783"/>
              <a:gd name="connsiteX7" fmla="*/ 7010400 w 12192000"/>
              <a:gd name="connsiteY7" fmla="*/ 976529 h 1722783"/>
              <a:gd name="connsiteX8" fmla="*/ 12192000 w 12192000"/>
              <a:gd name="connsiteY8" fmla="*/ 0 h 1722783"/>
              <a:gd name="connsiteX9" fmla="*/ 12192000 w 12192000"/>
              <a:gd name="connsiteY9" fmla="*/ 1722783 h 1722783"/>
              <a:gd name="connsiteX10" fmla="*/ 0 w 12192000"/>
              <a:gd name="connsiteY10" fmla="*/ 1722783 h 1722783"/>
              <a:gd name="connsiteX11" fmla="*/ 0 w 12192000"/>
              <a:gd name="connsiteY11" fmla="*/ 0 h 1722783"/>
              <a:gd name="connsiteX0" fmla="*/ 0 w 12192000"/>
              <a:gd name="connsiteY0" fmla="*/ 0 h 1722783"/>
              <a:gd name="connsiteX1" fmla="*/ 702365 w 12192000"/>
              <a:gd name="connsiteY1" fmla="*/ 622852 h 1722783"/>
              <a:gd name="connsiteX2" fmla="*/ 1722782 w 12192000"/>
              <a:gd name="connsiteY2" fmla="*/ 145774 h 1722783"/>
              <a:gd name="connsiteX3" fmla="*/ 2743200 w 12192000"/>
              <a:gd name="connsiteY3" fmla="*/ 795131 h 1722783"/>
              <a:gd name="connsiteX4" fmla="*/ 3962399 w 12192000"/>
              <a:gd name="connsiteY4" fmla="*/ 183043 h 1722783"/>
              <a:gd name="connsiteX5" fmla="*/ 4863548 w 12192000"/>
              <a:gd name="connsiteY5" fmla="*/ 919852 h 1722783"/>
              <a:gd name="connsiteX6" fmla="*/ 6069495 w 12192000"/>
              <a:gd name="connsiteY6" fmla="*/ 258614 h 1722783"/>
              <a:gd name="connsiteX7" fmla="*/ 7010400 w 12192000"/>
              <a:gd name="connsiteY7" fmla="*/ 976529 h 1722783"/>
              <a:gd name="connsiteX8" fmla="*/ 8083826 w 12192000"/>
              <a:gd name="connsiteY8" fmla="*/ 258614 h 1722783"/>
              <a:gd name="connsiteX9" fmla="*/ 12192000 w 12192000"/>
              <a:gd name="connsiteY9" fmla="*/ 0 h 1722783"/>
              <a:gd name="connsiteX10" fmla="*/ 12192000 w 12192000"/>
              <a:gd name="connsiteY10" fmla="*/ 1722783 h 1722783"/>
              <a:gd name="connsiteX11" fmla="*/ 0 w 12192000"/>
              <a:gd name="connsiteY11" fmla="*/ 1722783 h 1722783"/>
              <a:gd name="connsiteX12" fmla="*/ 0 w 12192000"/>
              <a:gd name="connsiteY12" fmla="*/ 0 h 1722783"/>
              <a:gd name="connsiteX0" fmla="*/ 0 w 12192000"/>
              <a:gd name="connsiteY0" fmla="*/ 0 h 1722783"/>
              <a:gd name="connsiteX1" fmla="*/ 702365 w 12192000"/>
              <a:gd name="connsiteY1" fmla="*/ 622852 h 1722783"/>
              <a:gd name="connsiteX2" fmla="*/ 1722782 w 12192000"/>
              <a:gd name="connsiteY2" fmla="*/ 145774 h 1722783"/>
              <a:gd name="connsiteX3" fmla="*/ 2743200 w 12192000"/>
              <a:gd name="connsiteY3" fmla="*/ 795131 h 1722783"/>
              <a:gd name="connsiteX4" fmla="*/ 3962399 w 12192000"/>
              <a:gd name="connsiteY4" fmla="*/ 183043 h 1722783"/>
              <a:gd name="connsiteX5" fmla="*/ 4863548 w 12192000"/>
              <a:gd name="connsiteY5" fmla="*/ 919852 h 1722783"/>
              <a:gd name="connsiteX6" fmla="*/ 6069495 w 12192000"/>
              <a:gd name="connsiteY6" fmla="*/ 258614 h 1722783"/>
              <a:gd name="connsiteX7" fmla="*/ 7010400 w 12192000"/>
              <a:gd name="connsiteY7" fmla="*/ 976529 h 1722783"/>
              <a:gd name="connsiteX8" fmla="*/ 8083826 w 12192000"/>
              <a:gd name="connsiteY8" fmla="*/ 258614 h 1722783"/>
              <a:gd name="connsiteX9" fmla="*/ 8825948 w 12192000"/>
              <a:gd name="connsiteY9" fmla="*/ 976529 h 1722783"/>
              <a:gd name="connsiteX10" fmla="*/ 12192000 w 12192000"/>
              <a:gd name="connsiteY10" fmla="*/ 0 h 1722783"/>
              <a:gd name="connsiteX11" fmla="*/ 12192000 w 12192000"/>
              <a:gd name="connsiteY11" fmla="*/ 1722783 h 1722783"/>
              <a:gd name="connsiteX12" fmla="*/ 0 w 12192000"/>
              <a:gd name="connsiteY12" fmla="*/ 1722783 h 1722783"/>
              <a:gd name="connsiteX13" fmla="*/ 0 w 12192000"/>
              <a:gd name="connsiteY13" fmla="*/ 0 h 1722783"/>
              <a:gd name="connsiteX0" fmla="*/ 0 w 12192000"/>
              <a:gd name="connsiteY0" fmla="*/ 0 h 1722783"/>
              <a:gd name="connsiteX1" fmla="*/ 702365 w 12192000"/>
              <a:gd name="connsiteY1" fmla="*/ 622852 h 1722783"/>
              <a:gd name="connsiteX2" fmla="*/ 1722782 w 12192000"/>
              <a:gd name="connsiteY2" fmla="*/ 145774 h 1722783"/>
              <a:gd name="connsiteX3" fmla="*/ 2743200 w 12192000"/>
              <a:gd name="connsiteY3" fmla="*/ 795131 h 1722783"/>
              <a:gd name="connsiteX4" fmla="*/ 3962399 w 12192000"/>
              <a:gd name="connsiteY4" fmla="*/ 183043 h 1722783"/>
              <a:gd name="connsiteX5" fmla="*/ 4863548 w 12192000"/>
              <a:gd name="connsiteY5" fmla="*/ 919852 h 1722783"/>
              <a:gd name="connsiteX6" fmla="*/ 6069495 w 12192000"/>
              <a:gd name="connsiteY6" fmla="*/ 258614 h 1722783"/>
              <a:gd name="connsiteX7" fmla="*/ 7010400 w 12192000"/>
              <a:gd name="connsiteY7" fmla="*/ 976529 h 1722783"/>
              <a:gd name="connsiteX8" fmla="*/ 8083826 w 12192000"/>
              <a:gd name="connsiteY8" fmla="*/ 258614 h 1722783"/>
              <a:gd name="connsiteX9" fmla="*/ 8825948 w 12192000"/>
              <a:gd name="connsiteY9" fmla="*/ 976529 h 1722783"/>
              <a:gd name="connsiteX10" fmla="*/ 12192000 w 12192000"/>
              <a:gd name="connsiteY10" fmla="*/ 0 h 1722783"/>
              <a:gd name="connsiteX11" fmla="*/ 12192000 w 12192000"/>
              <a:gd name="connsiteY11" fmla="*/ 1722783 h 1722783"/>
              <a:gd name="connsiteX12" fmla="*/ 0 w 12192000"/>
              <a:gd name="connsiteY12" fmla="*/ 1722783 h 1722783"/>
              <a:gd name="connsiteX13" fmla="*/ 0 w 12192000"/>
              <a:gd name="connsiteY13" fmla="*/ 0 h 1722783"/>
              <a:gd name="connsiteX0" fmla="*/ 0 w 12192000"/>
              <a:gd name="connsiteY0" fmla="*/ 43823 h 1766606"/>
              <a:gd name="connsiteX1" fmla="*/ 702365 w 12192000"/>
              <a:gd name="connsiteY1" fmla="*/ 666675 h 1766606"/>
              <a:gd name="connsiteX2" fmla="*/ 1722782 w 12192000"/>
              <a:gd name="connsiteY2" fmla="*/ 189597 h 1766606"/>
              <a:gd name="connsiteX3" fmla="*/ 2743200 w 12192000"/>
              <a:gd name="connsiteY3" fmla="*/ 838954 h 1766606"/>
              <a:gd name="connsiteX4" fmla="*/ 3962399 w 12192000"/>
              <a:gd name="connsiteY4" fmla="*/ 226866 h 1766606"/>
              <a:gd name="connsiteX5" fmla="*/ 4863548 w 12192000"/>
              <a:gd name="connsiteY5" fmla="*/ 963675 h 1766606"/>
              <a:gd name="connsiteX6" fmla="*/ 6069495 w 12192000"/>
              <a:gd name="connsiteY6" fmla="*/ 302437 h 1766606"/>
              <a:gd name="connsiteX7" fmla="*/ 7010400 w 12192000"/>
              <a:gd name="connsiteY7" fmla="*/ 1020352 h 1766606"/>
              <a:gd name="connsiteX8" fmla="*/ 8083826 w 12192000"/>
              <a:gd name="connsiteY8" fmla="*/ 302437 h 1766606"/>
              <a:gd name="connsiteX9" fmla="*/ 8825948 w 12192000"/>
              <a:gd name="connsiteY9" fmla="*/ 1020352 h 1766606"/>
              <a:gd name="connsiteX10" fmla="*/ 9740348 w 12192000"/>
              <a:gd name="connsiteY10" fmla="*/ 453576 h 1766606"/>
              <a:gd name="connsiteX11" fmla="*/ 12192000 w 12192000"/>
              <a:gd name="connsiteY11" fmla="*/ 43823 h 1766606"/>
              <a:gd name="connsiteX12" fmla="*/ 12192000 w 12192000"/>
              <a:gd name="connsiteY12" fmla="*/ 1766606 h 1766606"/>
              <a:gd name="connsiteX13" fmla="*/ 0 w 12192000"/>
              <a:gd name="connsiteY13" fmla="*/ 1766606 h 1766606"/>
              <a:gd name="connsiteX14" fmla="*/ 0 w 12192000"/>
              <a:gd name="connsiteY14" fmla="*/ 43823 h 1766606"/>
              <a:gd name="connsiteX0" fmla="*/ 0 w 12192000"/>
              <a:gd name="connsiteY0" fmla="*/ 30089 h 1752872"/>
              <a:gd name="connsiteX1" fmla="*/ 702365 w 12192000"/>
              <a:gd name="connsiteY1" fmla="*/ 652941 h 1752872"/>
              <a:gd name="connsiteX2" fmla="*/ 1722782 w 12192000"/>
              <a:gd name="connsiteY2" fmla="*/ 175863 h 1752872"/>
              <a:gd name="connsiteX3" fmla="*/ 2743200 w 12192000"/>
              <a:gd name="connsiteY3" fmla="*/ 825220 h 1752872"/>
              <a:gd name="connsiteX4" fmla="*/ 3962399 w 12192000"/>
              <a:gd name="connsiteY4" fmla="*/ 213132 h 1752872"/>
              <a:gd name="connsiteX5" fmla="*/ 4863548 w 12192000"/>
              <a:gd name="connsiteY5" fmla="*/ 949941 h 1752872"/>
              <a:gd name="connsiteX6" fmla="*/ 6069495 w 12192000"/>
              <a:gd name="connsiteY6" fmla="*/ 288703 h 1752872"/>
              <a:gd name="connsiteX7" fmla="*/ 7010400 w 12192000"/>
              <a:gd name="connsiteY7" fmla="*/ 1006618 h 1752872"/>
              <a:gd name="connsiteX8" fmla="*/ 8083826 w 12192000"/>
              <a:gd name="connsiteY8" fmla="*/ 288703 h 1752872"/>
              <a:gd name="connsiteX9" fmla="*/ 8825948 w 12192000"/>
              <a:gd name="connsiteY9" fmla="*/ 1006618 h 1752872"/>
              <a:gd name="connsiteX10" fmla="*/ 9740348 w 12192000"/>
              <a:gd name="connsiteY10" fmla="*/ 439842 h 1752872"/>
              <a:gd name="connsiteX11" fmla="*/ 11025809 w 12192000"/>
              <a:gd name="connsiteY11" fmla="*/ 1044402 h 1752872"/>
              <a:gd name="connsiteX12" fmla="*/ 12192000 w 12192000"/>
              <a:gd name="connsiteY12" fmla="*/ 30089 h 1752872"/>
              <a:gd name="connsiteX13" fmla="*/ 12192000 w 12192000"/>
              <a:gd name="connsiteY13" fmla="*/ 1752872 h 1752872"/>
              <a:gd name="connsiteX14" fmla="*/ 0 w 12192000"/>
              <a:gd name="connsiteY14" fmla="*/ 1752872 h 1752872"/>
              <a:gd name="connsiteX15" fmla="*/ 0 w 12192000"/>
              <a:gd name="connsiteY15" fmla="*/ 30089 h 1752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1752872">
                <a:moveTo>
                  <a:pt x="0" y="30089"/>
                </a:moveTo>
                <a:cubicBezTo>
                  <a:pt x="110435" y="30089"/>
                  <a:pt x="591930" y="652941"/>
                  <a:pt x="702365" y="652941"/>
                </a:cubicBezTo>
                <a:cubicBezTo>
                  <a:pt x="856974" y="644106"/>
                  <a:pt x="1568173" y="184698"/>
                  <a:pt x="1722782" y="175863"/>
                </a:cubicBezTo>
                <a:cubicBezTo>
                  <a:pt x="1793460" y="175863"/>
                  <a:pt x="2672522" y="825220"/>
                  <a:pt x="2743200" y="825220"/>
                </a:cubicBezTo>
                <a:cubicBezTo>
                  <a:pt x="3034748" y="803818"/>
                  <a:pt x="3670851" y="234534"/>
                  <a:pt x="3962399" y="213132"/>
                </a:cubicBezTo>
                <a:cubicBezTo>
                  <a:pt x="4010991" y="213132"/>
                  <a:pt x="4814956" y="949941"/>
                  <a:pt x="4863548" y="949941"/>
                </a:cubicBezTo>
                <a:cubicBezTo>
                  <a:pt x="5181600" y="899561"/>
                  <a:pt x="5751443" y="339083"/>
                  <a:pt x="6069495" y="288703"/>
                </a:cubicBezTo>
                <a:cubicBezTo>
                  <a:pt x="6104834" y="276108"/>
                  <a:pt x="6975061" y="1019213"/>
                  <a:pt x="7010400" y="1006618"/>
                </a:cubicBezTo>
                <a:cubicBezTo>
                  <a:pt x="7266609" y="949941"/>
                  <a:pt x="7827617" y="345380"/>
                  <a:pt x="8083826" y="288703"/>
                </a:cubicBezTo>
                <a:cubicBezTo>
                  <a:pt x="8114748" y="282405"/>
                  <a:pt x="8795026" y="1012916"/>
                  <a:pt x="8825948" y="1006618"/>
                </a:cubicBezTo>
                <a:cubicBezTo>
                  <a:pt x="9104244" y="1069593"/>
                  <a:pt x="9179340" y="602597"/>
                  <a:pt x="9740348" y="439842"/>
                </a:cubicBezTo>
                <a:cubicBezTo>
                  <a:pt x="9923669" y="332784"/>
                  <a:pt x="10617200" y="1112694"/>
                  <a:pt x="11025809" y="1044402"/>
                </a:cubicBezTo>
                <a:cubicBezTo>
                  <a:pt x="11434418" y="976110"/>
                  <a:pt x="11814313" y="-201344"/>
                  <a:pt x="12192000" y="30089"/>
                </a:cubicBezTo>
                <a:lnTo>
                  <a:pt x="12192000" y="1752872"/>
                </a:lnTo>
                <a:lnTo>
                  <a:pt x="0" y="1752872"/>
                </a:lnTo>
                <a:lnTo>
                  <a:pt x="0" y="30089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4" descr="https://o.remove.bg/downloads/845f4fb6-213d-4f75-ba93-c32520d58ace/image-removebg-preview.png">
            <a:extLst>
              <a:ext uri="{FF2B5EF4-FFF2-40B4-BE49-F238E27FC236}">
                <a16:creationId xmlns:a16="http://schemas.microsoft.com/office/drawing/2014/main" id="{DC4E4CA6-A0B0-4A5B-AD5C-6B9766587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44" y="5282622"/>
            <a:ext cx="983643" cy="122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s://o.remove.bg/downloads/7920f7d0-4e92-4600-8a89-8edbc5bca6be/image-removebg-preview.png">
            <a:extLst>
              <a:ext uri="{FF2B5EF4-FFF2-40B4-BE49-F238E27FC236}">
                <a16:creationId xmlns:a16="http://schemas.microsoft.com/office/drawing/2014/main" id="{9405D4DC-0AFB-4B14-A749-9CF253BDE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818" y="5630551"/>
            <a:ext cx="780989" cy="106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https://o.remove.bg/downloads/960cf5e7-342f-4bdb-8a96-8b632eed3791/image-removebg-preview.png">
            <a:extLst>
              <a:ext uri="{FF2B5EF4-FFF2-40B4-BE49-F238E27FC236}">
                <a16:creationId xmlns:a16="http://schemas.microsoft.com/office/drawing/2014/main" id="{1207C79D-1DD2-4541-B735-FB5EDE6A0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473" y="5745767"/>
            <a:ext cx="683426" cy="95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https://o.remove.bg/downloads/cc3d8c3f-d916-4542-a6ce-d024e164622d/image-removebg-preview.png">
            <a:extLst>
              <a:ext uri="{FF2B5EF4-FFF2-40B4-BE49-F238E27FC236}">
                <a16:creationId xmlns:a16="http://schemas.microsoft.com/office/drawing/2014/main" id="{C010D8EF-5825-4022-94E2-05AC8EF81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238" y="5108686"/>
            <a:ext cx="1688839" cy="157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https://o.remove.bg/downloads/29f528f7-edf6-404a-97fe-e6637df344a9/image-removebg-preview.png">
            <a:extLst>
              <a:ext uri="{FF2B5EF4-FFF2-40B4-BE49-F238E27FC236}">
                <a16:creationId xmlns:a16="http://schemas.microsoft.com/office/drawing/2014/main" id="{FB8F1765-13CB-4325-9018-139BB1A51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351" y="5697234"/>
            <a:ext cx="683426" cy="93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4" descr="https://o.remove.bg/downloads/bee7bde7-dfb4-41ed-998f-90c9165bcd04/image-removebg-preview.png">
            <a:extLst>
              <a:ext uri="{FF2B5EF4-FFF2-40B4-BE49-F238E27FC236}">
                <a16:creationId xmlns:a16="http://schemas.microsoft.com/office/drawing/2014/main" id="{B1B34983-01B2-4F3D-BD0A-E9942B335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449" y="5154250"/>
            <a:ext cx="1337366" cy="122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3322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144488" y="643750"/>
            <a:ext cx="6961790" cy="5771382"/>
          </a:xfrm>
          <a:prstGeom prst="roundRect">
            <a:avLst>
              <a:gd name="adj" fmla="val 31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0450628"/>
              </p:ext>
            </p:extLst>
          </p:nvPr>
        </p:nvGraphicFramePr>
        <p:xfrm>
          <a:off x="877369" y="1189190"/>
          <a:ext cx="5940452" cy="4867255"/>
        </p:xfrm>
        <a:graphic>
          <a:graphicData uri="http://schemas.openxmlformats.org/drawingml/2006/table">
            <a:tbl>
              <a:tblPr/>
              <a:tblGrid>
                <a:gridCol w="424318">
                  <a:extLst>
                    <a:ext uri="{9D8B030D-6E8A-4147-A177-3AD203B41FA5}">
                      <a16:colId xmlns:a16="http://schemas.microsoft.com/office/drawing/2014/main" val="1191033899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906572564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3270190042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1153228501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1601462144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2543449851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1664340139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4165958146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1011995049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3317613042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3511844107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4177500916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3815016850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1822093520"/>
                    </a:ext>
                  </a:extLst>
                </a:gridCol>
              </a:tblGrid>
              <a:tr h="42814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8317536"/>
                  </a:ext>
                </a:extLst>
              </a:tr>
              <a:tr h="4032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7840795"/>
                  </a:ext>
                </a:extLst>
              </a:tr>
              <a:tr h="4032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5791877"/>
                  </a:ext>
                </a:extLst>
              </a:tr>
              <a:tr h="4166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8777713"/>
                  </a:ext>
                </a:extLst>
              </a:tr>
              <a:tr h="4052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43714"/>
                  </a:ext>
                </a:extLst>
              </a:tr>
              <a:tr h="4013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8476663"/>
                  </a:ext>
                </a:extLst>
              </a:tr>
              <a:tr h="4032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218904"/>
                  </a:ext>
                </a:extLst>
              </a:tr>
              <a:tr h="4032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8430581"/>
                  </a:ext>
                </a:extLst>
              </a:tr>
              <a:tr h="4032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7592722"/>
                  </a:ext>
                </a:extLst>
              </a:tr>
              <a:tr h="4032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4663344"/>
                  </a:ext>
                </a:extLst>
              </a:tr>
              <a:tr h="4032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1038402"/>
                  </a:ext>
                </a:extLst>
              </a:tr>
              <a:tr h="37431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0977427"/>
                  </a:ext>
                </a:extLst>
              </a:tr>
            </a:tbl>
          </a:graphicData>
        </a:graphic>
      </p:graphicFrame>
      <p:sp>
        <p:nvSpPr>
          <p:cNvPr id="3" name="Rectangle 199"/>
          <p:cNvSpPr>
            <a:spLocks noChangeArrowheads="1"/>
          </p:cNvSpPr>
          <p:nvPr/>
        </p:nvSpPr>
        <p:spPr bwMode="auto">
          <a:xfrm>
            <a:off x="2980947" y="2551577"/>
            <a:ext cx="450736" cy="3511829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Rectangle 200"/>
          <p:cNvSpPr>
            <a:spLocks noChangeArrowheads="1"/>
          </p:cNvSpPr>
          <p:nvPr/>
        </p:nvSpPr>
        <p:spPr bwMode="auto">
          <a:xfrm>
            <a:off x="1728963" y="2853297"/>
            <a:ext cx="430971" cy="3218386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201"/>
          <p:cNvSpPr>
            <a:spLocks noChangeArrowheads="1"/>
          </p:cNvSpPr>
          <p:nvPr/>
        </p:nvSpPr>
        <p:spPr bwMode="auto">
          <a:xfrm>
            <a:off x="4264967" y="3550819"/>
            <a:ext cx="440220" cy="2517431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202"/>
          <p:cNvSpPr>
            <a:spLocks noChangeArrowheads="1"/>
          </p:cNvSpPr>
          <p:nvPr/>
        </p:nvSpPr>
        <p:spPr bwMode="auto">
          <a:xfrm>
            <a:off x="5539389" y="1624028"/>
            <a:ext cx="440942" cy="444320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en-US" sz="2000"/>
          </a:p>
        </p:txBody>
      </p:sp>
      <p:grpSp>
        <p:nvGrpSpPr>
          <p:cNvPr id="7" name="Group 203"/>
          <p:cNvGrpSpPr>
            <a:grpSpLocks/>
          </p:cNvGrpSpPr>
          <p:nvPr/>
        </p:nvGrpSpPr>
        <p:grpSpPr bwMode="auto">
          <a:xfrm>
            <a:off x="95878" y="646474"/>
            <a:ext cx="1071731" cy="5519142"/>
            <a:chOff x="756" y="762"/>
            <a:chExt cx="672" cy="3024"/>
          </a:xfrm>
        </p:grpSpPr>
        <p:sp>
          <p:nvSpPr>
            <p:cNvPr id="8" name="Text Box 204"/>
            <p:cNvSpPr txBox="1">
              <a:spLocks noChangeArrowheads="1"/>
            </p:cNvSpPr>
            <p:nvPr/>
          </p:nvSpPr>
          <p:spPr bwMode="auto">
            <a:xfrm>
              <a:off x="779" y="2284"/>
              <a:ext cx="480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1500</a:t>
              </a:r>
            </a:p>
          </p:txBody>
        </p:sp>
        <p:sp>
          <p:nvSpPr>
            <p:cNvPr id="9" name="Text Box 205"/>
            <p:cNvSpPr txBox="1">
              <a:spLocks noChangeArrowheads="1"/>
            </p:cNvSpPr>
            <p:nvPr/>
          </p:nvSpPr>
          <p:spPr bwMode="auto">
            <a:xfrm>
              <a:off x="792" y="1409"/>
              <a:ext cx="528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2500</a:t>
              </a:r>
            </a:p>
          </p:txBody>
        </p:sp>
        <p:sp>
          <p:nvSpPr>
            <p:cNvPr id="10" name="Text Box 206"/>
            <p:cNvSpPr txBox="1">
              <a:spLocks noChangeArrowheads="1"/>
            </p:cNvSpPr>
            <p:nvPr/>
          </p:nvSpPr>
          <p:spPr bwMode="auto">
            <a:xfrm>
              <a:off x="804" y="1188"/>
              <a:ext cx="576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2750</a:t>
              </a:r>
            </a:p>
          </p:txBody>
        </p:sp>
        <p:grpSp>
          <p:nvGrpSpPr>
            <p:cNvPr id="11" name="Group 207"/>
            <p:cNvGrpSpPr>
              <a:grpSpLocks/>
            </p:cNvGrpSpPr>
            <p:nvPr/>
          </p:nvGrpSpPr>
          <p:grpSpPr bwMode="auto">
            <a:xfrm>
              <a:off x="780" y="953"/>
              <a:ext cx="564" cy="2833"/>
              <a:chOff x="780" y="953"/>
              <a:chExt cx="564" cy="2833"/>
            </a:xfrm>
          </p:grpSpPr>
          <p:sp>
            <p:nvSpPr>
              <p:cNvPr id="13" name="Text Box 208"/>
              <p:cNvSpPr txBox="1">
                <a:spLocks noChangeArrowheads="1"/>
              </p:cNvSpPr>
              <p:nvPr/>
            </p:nvSpPr>
            <p:spPr bwMode="auto">
              <a:xfrm>
                <a:off x="1001" y="3584"/>
                <a:ext cx="336" cy="2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14" name="Text Box 209"/>
              <p:cNvSpPr txBox="1">
                <a:spLocks noChangeArrowheads="1"/>
              </p:cNvSpPr>
              <p:nvPr/>
            </p:nvSpPr>
            <p:spPr bwMode="auto">
              <a:xfrm>
                <a:off x="857" y="3379"/>
                <a:ext cx="480" cy="2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250</a:t>
                </a:r>
              </a:p>
            </p:txBody>
          </p:sp>
          <p:sp>
            <p:nvSpPr>
              <p:cNvPr id="15" name="Text Box 210"/>
              <p:cNvSpPr txBox="1">
                <a:spLocks noChangeArrowheads="1"/>
              </p:cNvSpPr>
              <p:nvPr/>
            </p:nvSpPr>
            <p:spPr bwMode="auto">
              <a:xfrm>
                <a:off x="861" y="3170"/>
                <a:ext cx="432" cy="2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500</a:t>
                </a:r>
              </a:p>
            </p:txBody>
          </p:sp>
          <p:sp>
            <p:nvSpPr>
              <p:cNvPr id="16" name="Text Box 211"/>
              <p:cNvSpPr txBox="1">
                <a:spLocks noChangeArrowheads="1"/>
              </p:cNvSpPr>
              <p:nvPr/>
            </p:nvSpPr>
            <p:spPr bwMode="auto">
              <a:xfrm>
                <a:off x="864" y="2949"/>
                <a:ext cx="480" cy="2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750</a:t>
                </a:r>
              </a:p>
            </p:txBody>
          </p:sp>
          <p:sp>
            <p:nvSpPr>
              <p:cNvPr id="17" name="Text Box 212"/>
              <p:cNvSpPr txBox="1">
                <a:spLocks noChangeArrowheads="1"/>
              </p:cNvSpPr>
              <p:nvPr/>
            </p:nvSpPr>
            <p:spPr bwMode="auto">
              <a:xfrm>
                <a:off x="792" y="2726"/>
                <a:ext cx="480" cy="2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1000</a:t>
                </a:r>
              </a:p>
            </p:txBody>
          </p:sp>
          <p:sp>
            <p:nvSpPr>
              <p:cNvPr id="18" name="Text Box 213"/>
              <p:cNvSpPr txBox="1">
                <a:spLocks noChangeArrowheads="1"/>
              </p:cNvSpPr>
              <p:nvPr/>
            </p:nvSpPr>
            <p:spPr bwMode="auto">
              <a:xfrm>
                <a:off x="792" y="2522"/>
                <a:ext cx="480" cy="2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8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1250</a:t>
                </a:r>
              </a:p>
            </p:txBody>
          </p:sp>
          <p:sp>
            <p:nvSpPr>
              <p:cNvPr id="19" name="Text Box 214"/>
              <p:cNvSpPr txBox="1">
                <a:spLocks noChangeArrowheads="1"/>
              </p:cNvSpPr>
              <p:nvPr/>
            </p:nvSpPr>
            <p:spPr bwMode="auto">
              <a:xfrm>
                <a:off x="780" y="2076"/>
                <a:ext cx="528" cy="2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1750</a:t>
                </a:r>
              </a:p>
            </p:txBody>
          </p:sp>
          <p:sp>
            <p:nvSpPr>
              <p:cNvPr id="20" name="Text Box 215"/>
              <p:cNvSpPr txBox="1">
                <a:spLocks noChangeArrowheads="1"/>
              </p:cNvSpPr>
              <p:nvPr/>
            </p:nvSpPr>
            <p:spPr bwMode="auto">
              <a:xfrm>
                <a:off x="792" y="1853"/>
                <a:ext cx="480" cy="2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2000</a:t>
                </a:r>
              </a:p>
            </p:txBody>
          </p:sp>
          <p:sp>
            <p:nvSpPr>
              <p:cNvPr id="21" name="Text Box 216"/>
              <p:cNvSpPr txBox="1">
                <a:spLocks noChangeArrowheads="1"/>
              </p:cNvSpPr>
              <p:nvPr/>
            </p:nvSpPr>
            <p:spPr bwMode="auto">
              <a:xfrm>
                <a:off x="809" y="1628"/>
                <a:ext cx="480" cy="2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2250</a:t>
                </a:r>
              </a:p>
            </p:txBody>
          </p:sp>
          <p:sp>
            <p:nvSpPr>
              <p:cNvPr id="22" name="Text Box 217"/>
              <p:cNvSpPr txBox="1">
                <a:spLocks noChangeArrowheads="1"/>
              </p:cNvSpPr>
              <p:nvPr/>
            </p:nvSpPr>
            <p:spPr bwMode="auto">
              <a:xfrm>
                <a:off x="802" y="953"/>
                <a:ext cx="480" cy="2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3000</a:t>
                </a:r>
              </a:p>
            </p:txBody>
          </p:sp>
        </p:grpSp>
        <p:sp>
          <p:nvSpPr>
            <p:cNvPr id="12" name="Text Box 218"/>
            <p:cNvSpPr txBox="1">
              <a:spLocks noChangeArrowheads="1"/>
            </p:cNvSpPr>
            <p:nvPr/>
          </p:nvSpPr>
          <p:spPr bwMode="auto">
            <a:xfrm>
              <a:off x="756" y="762"/>
              <a:ext cx="672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0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(Con)</a:t>
              </a:r>
            </a:p>
          </p:txBody>
        </p:sp>
      </p:grpSp>
      <p:sp>
        <p:nvSpPr>
          <p:cNvPr id="24" name="Text Box 222"/>
          <p:cNvSpPr txBox="1">
            <a:spLocks noChangeArrowheads="1"/>
          </p:cNvSpPr>
          <p:nvPr/>
        </p:nvSpPr>
        <p:spPr bwMode="auto">
          <a:xfrm>
            <a:off x="1432824" y="6000776"/>
            <a:ext cx="8579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 err="1">
                <a:solidFill>
                  <a:schemeClr val="accent6">
                    <a:lumMod val="75000"/>
                  </a:schemeClr>
                </a:solidFill>
              </a:rPr>
              <a:t>Đông</a:t>
            </a:r>
            <a:endParaRPr lang="en-US" alt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Text Box 223"/>
          <p:cNvSpPr txBox="1">
            <a:spLocks noChangeArrowheads="1"/>
          </p:cNvSpPr>
          <p:nvPr/>
        </p:nvSpPr>
        <p:spPr bwMode="auto">
          <a:xfrm>
            <a:off x="2778874" y="6015335"/>
            <a:ext cx="8515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Đoài</a:t>
            </a:r>
            <a:endParaRPr lang="en-US" alt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6" name="Text Box 224"/>
          <p:cNvSpPr txBox="1">
            <a:spLocks noChangeArrowheads="1"/>
          </p:cNvSpPr>
          <p:nvPr/>
        </p:nvSpPr>
        <p:spPr bwMode="auto">
          <a:xfrm>
            <a:off x="3986286" y="6015335"/>
            <a:ext cx="10381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 err="1">
                <a:solidFill>
                  <a:srgbClr val="0070C0"/>
                </a:solidFill>
              </a:rPr>
              <a:t>Trung</a:t>
            </a:r>
            <a:endParaRPr lang="en-US" altLang="en-US" sz="2400" b="1" dirty="0">
              <a:solidFill>
                <a:srgbClr val="0070C0"/>
              </a:solidFill>
            </a:endParaRPr>
          </a:p>
        </p:txBody>
      </p:sp>
      <p:sp>
        <p:nvSpPr>
          <p:cNvPr id="27" name="Text Box 225"/>
          <p:cNvSpPr txBox="1">
            <a:spLocks noChangeArrowheads="1"/>
          </p:cNvSpPr>
          <p:nvPr/>
        </p:nvSpPr>
        <p:spPr bwMode="auto">
          <a:xfrm>
            <a:off x="5173686" y="6011931"/>
            <a:ext cx="13773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 err="1">
                <a:solidFill>
                  <a:srgbClr val="EF7C25"/>
                </a:solidFill>
              </a:rPr>
              <a:t>Thượng</a:t>
            </a:r>
            <a:endParaRPr lang="en-US" altLang="en-US" sz="2400" b="1" dirty="0">
              <a:solidFill>
                <a:srgbClr val="EF7C25"/>
              </a:solidFill>
            </a:endParaRPr>
          </a:p>
        </p:txBody>
      </p:sp>
      <p:sp>
        <p:nvSpPr>
          <p:cNvPr id="28" name="Text Box 226"/>
          <p:cNvSpPr txBox="1">
            <a:spLocks noChangeArrowheads="1"/>
          </p:cNvSpPr>
          <p:nvPr/>
        </p:nvSpPr>
        <p:spPr bwMode="auto">
          <a:xfrm>
            <a:off x="6256039" y="5965561"/>
            <a:ext cx="98296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i="1" dirty="0">
                <a:solidFill>
                  <a:srgbClr val="FF0000"/>
                </a:solidFill>
              </a:rPr>
              <a:t>(</a:t>
            </a:r>
            <a:r>
              <a:rPr lang="en-US" altLang="en-US" sz="2000" b="1" i="1" dirty="0" err="1">
                <a:solidFill>
                  <a:srgbClr val="FF0000"/>
                </a:solidFill>
              </a:rPr>
              <a:t>Thôn</a:t>
            </a:r>
            <a:r>
              <a:rPr lang="en-US" altLang="en-US" sz="2000" b="1" i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9" name="Text Box 227"/>
          <p:cNvSpPr txBox="1">
            <a:spLocks noChangeArrowheads="1"/>
          </p:cNvSpPr>
          <p:nvPr/>
        </p:nvSpPr>
        <p:spPr bwMode="auto">
          <a:xfrm>
            <a:off x="1557054" y="2453187"/>
            <a:ext cx="7040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dirty="0">
                <a:solidFill>
                  <a:schemeClr val="accent6">
                    <a:lumMod val="75000"/>
                  </a:schemeClr>
                </a:solidFill>
              </a:rPr>
              <a:t>2000</a:t>
            </a:r>
          </a:p>
        </p:txBody>
      </p:sp>
      <p:sp>
        <p:nvSpPr>
          <p:cNvPr id="30" name="Text Box 228"/>
          <p:cNvSpPr txBox="1">
            <a:spLocks noChangeArrowheads="1"/>
          </p:cNvSpPr>
          <p:nvPr/>
        </p:nvSpPr>
        <p:spPr bwMode="auto">
          <a:xfrm>
            <a:off x="2836555" y="2101956"/>
            <a:ext cx="7040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dirty="0">
                <a:solidFill>
                  <a:schemeClr val="tx2"/>
                </a:solidFill>
              </a:rPr>
              <a:t>2200</a:t>
            </a:r>
          </a:p>
        </p:txBody>
      </p:sp>
      <p:sp>
        <p:nvSpPr>
          <p:cNvPr id="31" name="Text Box 229"/>
          <p:cNvSpPr txBox="1">
            <a:spLocks noChangeArrowheads="1"/>
          </p:cNvSpPr>
          <p:nvPr/>
        </p:nvSpPr>
        <p:spPr bwMode="auto">
          <a:xfrm>
            <a:off x="4096040" y="3137097"/>
            <a:ext cx="7040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dirty="0">
                <a:solidFill>
                  <a:schemeClr val="accent5">
                    <a:lumMod val="75000"/>
                  </a:schemeClr>
                </a:solidFill>
              </a:rPr>
              <a:t>1600</a:t>
            </a:r>
          </a:p>
        </p:txBody>
      </p:sp>
      <p:sp>
        <p:nvSpPr>
          <p:cNvPr id="32" name="Text Box 230"/>
          <p:cNvSpPr txBox="1">
            <a:spLocks noChangeArrowheads="1"/>
          </p:cNvSpPr>
          <p:nvPr/>
        </p:nvSpPr>
        <p:spPr bwMode="auto">
          <a:xfrm>
            <a:off x="5373434" y="1223917"/>
            <a:ext cx="7040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dirty="0">
                <a:solidFill>
                  <a:schemeClr val="accent2"/>
                </a:solidFill>
              </a:rPr>
              <a:t>2750</a:t>
            </a:r>
          </a:p>
        </p:txBody>
      </p:sp>
      <p:sp>
        <p:nvSpPr>
          <p:cNvPr id="23" name="Text Box 221"/>
          <p:cNvSpPr txBox="1">
            <a:spLocks noChangeArrowheads="1"/>
          </p:cNvSpPr>
          <p:nvPr/>
        </p:nvSpPr>
        <p:spPr bwMode="auto">
          <a:xfrm>
            <a:off x="754546" y="86380"/>
            <a:ext cx="58271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 CHUỘT BỐN THÔN ĐÃ DIỆT ĐƯỢC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C9B55CC-16E4-4C28-AA0D-53F96E28E162}"/>
              </a:ext>
            </a:extLst>
          </p:cNvPr>
          <p:cNvSpPr/>
          <p:nvPr/>
        </p:nvSpPr>
        <p:spPr>
          <a:xfrm>
            <a:off x="7225127" y="-292145"/>
            <a:ext cx="4966874" cy="7685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5E57A95-8D8D-466F-AE3E-44CC08697EE7}"/>
              </a:ext>
            </a:extLst>
          </p:cNvPr>
          <p:cNvSpPr txBox="1"/>
          <p:nvPr/>
        </p:nvSpPr>
        <p:spPr>
          <a:xfrm>
            <a:off x="7414050" y="934795"/>
            <a:ext cx="482303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200"/>
              </a:spcBef>
              <a:spcAft>
                <a:spcPts val="0"/>
              </a:spcAft>
            </a:pPr>
            <a:r>
              <a:rPr lang="vi-VN" sz="2800">
                <a:solidFill>
                  <a:schemeClr val="accent5">
                    <a:lumMod val="50000"/>
                  </a:schemeClr>
                </a:solidFill>
                <a:effectLst/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- Hàng dưới ghi tên của các thôn</a:t>
            </a:r>
            <a:endParaRPr lang="en-US" sz="2800">
              <a:solidFill>
                <a:schemeClr val="accent5">
                  <a:lumMod val="50000"/>
                </a:schemeClr>
              </a:solidFill>
              <a:effectLst/>
              <a:latin typeface="#9Slide02 Noi dung dai" panose="02000000000000000000" pitchFamily="2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  <a:p>
            <a:pPr marL="0" marR="0">
              <a:spcBef>
                <a:spcPts val="200"/>
              </a:spcBef>
              <a:spcAft>
                <a:spcPts val="0"/>
              </a:spcAft>
            </a:pPr>
            <a:endParaRPr lang="vi-VN" sz="2800">
              <a:solidFill>
                <a:schemeClr val="accent5">
                  <a:lumMod val="50000"/>
                </a:schemeClr>
              </a:solidFill>
              <a:effectLst/>
              <a:latin typeface="#9Slide02 Noi dung dai" panose="02000000000000000000" pitchFamily="2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  <a:p>
            <a:pPr marL="0" marR="0">
              <a:spcBef>
                <a:spcPts val="200"/>
              </a:spcBef>
              <a:spcAft>
                <a:spcPts val="0"/>
              </a:spcAft>
            </a:pPr>
            <a:r>
              <a:rPr lang="vi-VN" sz="2800">
                <a:solidFill>
                  <a:schemeClr val="accent5">
                    <a:lumMod val="50000"/>
                  </a:schemeClr>
                </a:solidFill>
                <a:effectLst/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- Các số ghi ở bên trái của biểu đồ chỉ số chuột</a:t>
            </a:r>
            <a:endParaRPr lang="en-US" sz="2800">
              <a:solidFill>
                <a:schemeClr val="accent5">
                  <a:lumMod val="50000"/>
                </a:schemeClr>
              </a:solidFill>
              <a:effectLst/>
              <a:latin typeface="#9Slide02 Noi dung dai" panose="02000000000000000000" pitchFamily="2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  <a:p>
            <a:pPr marL="0" marR="0">
              <a:spcBef>
                <a:spcPts val="200"/>
              </a:spcBef>
              <a:spcAft>
                <a:spcPts val="0"/>
              </a:spcAft>
            </a:pPr>
            <a:endParaRPr lang="vi-VN" sz="2800">
              <a:solidFill>
                <a:schemeClr val="accent5">
                  <a:lumMod val="50000"/>
                </a:schemeClr>
              </a:solidFill>
              <a:effectLst/>
              <a:latin typeface="#9Slide02 Noi dung dai" panose="02000000000000000000" pitchFamily="2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  <a:p>
            <a:pPr marL="0" marR="0">
              <a:spcBef>
                <a:spcPts val="200"/>
              </a:spcBef>
              <a:spcAft>
                <a:spcPts val="0"/>
              </a:spcAft>
            </a:pPr>
            <a:r>
              <a:rPr lang="vi-VN" sz="2800">
                <a:solidFill>
                  <a:schemeClr val="accent5">
                    <a:lumMod val="50000"/>
                  </a:schemeClr>
                </a:solidFill>
                <a:effectLst/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- Mỗi cột biểu diễn số chuột của thôn đó đã diệt</a:t>
            </a:r>
            <a:endParaRPr lang="en-US" sz="2800">
              <a:solidFill>
                <a:schemeClr val="accent5">
                  <a:lumMod val="50000"/>
                </a:schemeClr>
              </a:solidFill>
              <a:effectLst/>
              <a:latin typeface="#9Slide02 Noi dung dai" panose="02000000000000000000" pitchFamily="2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  <a:p>
            <a:pPr marL="0" marR="0">
              <a:spcBef>
                <a:spcPts val="200"/>
              </a:spcBef>
              <a:spcAft>
                <a:spcPts val="0"/>
              </a:spcAft>
            </a:pPr>
            <a:endParaRPr lang="vi-VN" sz="2800">
              <a:solidFill>
                <a:schemeClr val="accent5">
                  <a:lumMod val="50000"/>
                </a:schemeClr>
              </a:solidFill>
              <a:effectLst/>
              <a:latin typeface="#9Slide02 Noi dung dai" panose="02000000000000000000" pitchFamily="2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  <a:p>
            <a:pPr marL="0" marR="0">
              <a:spcBef>
                <a:spcPts val="200"/>
              </a:spcBef>
              <a:spcAft>
                <a:spcPts val="0"/>
              </a:spcAft>
            </a:pPr>
            <a:r>
              <a:rPr lang="vi-VN" sz="2800">
                <a:solidFill>
                  <a:schemeClr val="accent5">
                    <a:lumMod val="50000"/>
                  </a:schemeClr>
                </a:solidFill>
                <a:effectLst/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- Số ghi ở đỉnh cột chỉ số chuột biểu diễn ở cột đó.</a:t>
            </a:r>
          </a:p>
          <a:p>
            <a:endParaRPr lang="en-US" sz="2800">
              <a:solidFill>
                <a:schemeClr val="accent5">
                  <a:lumMod val="50000"/>
                </a:schemeClr>
              </a:solidFill>
              <a:latin typeface="#9Slide02 Noi dung dai" panose="02000000000000000000" pitchFamily="2" charset="0"/>
              <a:ea typeface="#9Slide02 Noi dung dai" panose="02000000000000000000" pitchFamily="2" charset="0"/>
            </a:endParaRPr>
          </a:p>
          <a:p>
            <a:endParaRPr lang="en-US" sz="2800">
              <a:solidFill>
                <a:schemeClr val="accent5">
                  <a:lumMod val="50000"/>
                </a:schemeClr>
              </a:solidFill>
              <a:latin typeface="#9Slide02 Noi dung dai" panose="02000000000000000000" pitchFamily="2" charset="0"/>
              <a:ea typeface="#9Slide02 Noi dung dai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48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BE17EE04-165B-4C9B-BE4E-E2C8C89FB025}"/>
              </a:ext>
            </a:extLst>
          </p:cNvPr>
          <p:cNvSpPr/>
          <p:nvPr/>
        </p:nvSpPr>
        <p:spPr>
          <a:xfrm>
            <a:off x="7225126" y="-762000"/>
            <a:ext cx="5098585" cy="7685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5" name="Rounded Rectangle 34"/>
          <p:cNvSpPr/>
          <p:nvPr/>
        </p:nvSpPr>
        <p:spPr>
          <a:xfrm>
            <a:off x="144488" y="643750"/>
            <a:ext cx="6961790" cy="5771382"/>
          </a:xfrm>
          <a:prstGeom prst="roundRect">
            <a:avLst>
              <a:gd name="adj" fmla="val 266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85200"/>
              </p:ext>
            </p:extLst>
          </p:nvPr>
        </p:nvGraphicFramePr>
        <p:xfrm>
          <a:off x="877369" y="1189190"/>
          <a:ext cx="5940452" cy="4867255"/>
        </p:xfrm>
        <a:graphic>
          <a:graphicData uri="http://schemas.openxmlformats.org/drawingml/2006/table">
            <a:tbl>
              <a:tblPr/>
              <a:tblGrid>
                <a:gridCol w="424318">
                  <a:extLst>
                    <a:ext uri="{9D8B030D-6E8A-4147-A177-3AD203B41FA5}">
                      <a16:colId xmlns:a16="http://schemas.microsoft.com/office/drawing/2014/main" val="1191033899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906572564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3270190042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1153228501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1601462144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2543449851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1664340139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4165958146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1011995049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3317613042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3511844107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4177500916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3815016850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1822093520"/>
                    </a:ext>
                  </a:extLst>
                </a:gridCol>
              </a:tblGrid>
              <a:tr h="42814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8317536"/>
                  </a:ext>
                </a:extLst>
              </a:tr>
              <a:tr h="4032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7840795"/>
                  </a:ext>
                </a:extLst>
              </a:tr>
              <a:tr h="4032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5791877"/>
                  </a:ext>
                </a:extLst>
              </a:tr>
              <a:tr h="4166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8777713"/>
                  </a:ext>
                </a:extLst>
              </a:tr>
              <a:tr h="4052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43714"/>
                  </a:ext>
                </a:extLst>
              </a:tr>
              <a:tr h="4013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8476663"/>
                  </a:ext>
                </a:extLst>
              </a:tr>
              <a:tr h="4032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218904"/>
                  </a:ext>
                </a:extLst>
              </a:tr>
              <a:tr h="4032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8430581"/>
                  </a:ext>
                </a:extLst>
              </a:tr>
              <a:tr h="4032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7592722"/>
                  </a:ext>
                </a:extLst>
              </a:tr>
              <a:tr h="4032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4663344"/>
                  </a:ext>
                </a:extLst>
              </a:tr>
              <a:tr h="4032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1038402"/>
                  </a:ext>
                </a:extLst>
              </a:tr>
              <a:tr h="37431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0977427"/>
                  </a:ext>
                </a:extLst>
              </a:tr>
            </a:tbl>
          </a:graphicData>
        </a:graphic>
      </p:graphicFrame>
      <p:sp>
        <p:nvSpPr>
          <p:cNvPr id="3" name="Rectangle 199"/>
          <p:cNvSpPr>
            <a:spLocks noChangeArrowheads="1"/>
          </p:cNvSpPr>
          <p:nvPr/>
        </p:nvSpPr>
        <p:spPr bwMode="auto">
          <a:xfrm>
            <a:off x="2980947" y="2551577"/>
            <a:ext cx="450736" cy="3511829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Rectangle 200"/>
          <p:cNvSpPr>
            <a:spLocks noChangeArrowheads="1"/>
          </p:cNvSpPr>
          <p:nvPr/>
        </p:nvSpPr>
        <p:spPr bwMode="auto">
          <a:xfrm>
            <a:off x="1728963" y="2853297"/>
            <a:ext cx="430971" cy="3218386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201"/>
          <p:cNvSpPr>
            <a:spLocks noChangeArrowheads="1"/>
          </p:cNvSpPr>
          <p:nvPr/>
        </p:nvSpPr>
        <p:spPr bwMode="auto">
          <a:xfrm>
            <a:off x="4264967" y="3550819"/>
            <a:ext cx="440220" cy="2517431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202"/>
          <p:cNvSpPr>
            <a:spLocks noChangeArrowheads="1"/>
          </p:cNvSpPr>
          <p:nvPr/>
        </p:nvSpPr>
        <p:spPr bwMode="auto">
          <a:xfrm>
            <a:off x="5539389" y="1624028"/>
            <a:ext cx="440942" cy="444320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en-US" sz="2000"/>
          </a:p>
        </p:txBody>
      </p:sp>
      <p:grpSp>
        <p:nvGrpSpPr>
          <p:cNvPr id="7" name="Group 203"/>
          <p:cNvGrpSpPr>
            <a:grpSpLocks/>
          </p:cNvGrpSpPr>
          <p:nvPr/>
        </p:nvGrpSpPr>
        <p:grpSpPr bwMode="auto">
          <a:xfrm>
            <a:off x="95878" y="646474"/>
            <a:ext cx="1071731" cy="5519142"/>
            <a:chOff x="756" y="762"/>
            <a:chExt cx="672" cy="3024"/>
          </a:xfrm>
        </p:grpSpPr>
        <p:sp>
          <p:nvSpPr>
            <p:cNvPr id="8" name="Text Box 204"/>
            <p:cNvSpPr txBox="1">
              <a:spLocks noChangeArrowheads="1"/>
            </p:cNvSpPr>
            <p:nvPr/>
          </p:nvSpPr>
          <p:spPr bwMode="auto">
            <a:xfrm>
              <a:off x="779" y="2284"/>
              <a:ext cx="480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1500</a:t>
              </a:r>
            </a:p>
          </p:txBody>
        </p:sp>
        <p:sp>
          <p:nvSpPr>
            <p:cNvPr id="9" name="Text Box 205"/>
            <p:cNvSpPr txBox="1">
              <a:spLocks noChangeArrowheads="1"/>
            </p:cNvSpPr>
            <p:nvPr/>
          </p:nvSpPr>
          <p:spPr bwMode="auto">
            <a:xfrm>
              <a:off x="792" y="1409"/>
              <a:ext cx="528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2500</a:t>
              </a:r>
            </a:p>
          </p:txBody>
        </p:sp>
        <p:sp>
          <p:nvSpPr>
            <p:cNvPr id="10" name="Text Box 206"/>
            <p:cNvSpPr txBox="1">
              <a:spLocks noChangeArrowheads="1"/>
            </p:cNvSpPr>
            <p:nvPr/>
          </p:nvSpPr>
          <p:spPr bwMode="auto">
            <a:xfrm>
              <a:off x="804" y="1188"/>
              <a:ext cx="576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2750</a:t>
              </a:r>
            </a:p>
          </p:txBody>
        </p:sp>
        <p:grpSp>
          <p:nvGrpSpPr>
            <p:cNvPr id="11" name="Group 207"/>
            <p:cNvGrpSpPr>
              <a:grpSpLocks/>
            </p:cNvGrpSpPr>
            <p:nvPr/>
          </p:nvGrpSpPr>
          <p:grpSpPr bwMode="auto">
            <a:xfrm>
              <a:off x="780" y="953"/>
              <a:ext cx="564" cy="2833"/>
              <a:chOff x="780" y="953"/>
              <a:chExt cx="564" cy="2833"/>
            </a:xfrm>
          </p:grpSpPr>
          <p:sp>
            <p:nvSpPr>
              <p:cNvPr id="13" name="Text Box 208"/>
              <p:cNvSpPr txBox="1">
                <a:spLocks noChangeArrowheads="1"/>
              </p:cNvSpPr>
              <p:nvPr/>
            </p:nvSpPr>
            <p:spPr bwMode="auto">
              <a:xfrm>
                <a:off x="1001" y="3584"/>
                <a:ext cx="336" cy="2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14" name="Text Box 209"/>
              <p:cNvSpPr txBox="1">
                <a:spLocks noChangeArrowheads="1"/>
              </p:cNvSpPr>
              <p:nvPr/>
            </p:nvSpPr>
            <p:spPr bwMode="auto">
              <a:xfrm>
                <a:off x="857" y="3379"/>
                <a:ext cx="480" cy="2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250</a:t>
                </a:r>
              </a:p>
            </p:txBody>
          </p:sp>
          <p:sp>
            <p:nvSpPr>
              <p:cNvPr id="15" name="Text Box 210"/>
              <p:cNvSpPr txBox="1">
                <a:spLocks noChangeArrowheads="1"/>
              </p:cNvSpPr>
              <p:nvPr/>
            </p:nvSpPr>
            <p:spPr bwMode="auto">
              <a:xfrm>
                <a:off x="861" y="3170"/>
                <a:ext cx="432" cy="2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500</a:t>
                </a:r>
              </a:p>
            </p:txBody>
          </p:sp>
          <p:sp>
            <p:nvSpPr>
              <p:cNvPr id="16" name="Text Box 211"/>
              <p:cNvSpPr txBox="1">
                <a:spLocks noChangeArrowheads="1"/>
              </p:cNvSpPr>
              <p:nvPr/>
            </p:nvSpPr>
            <p:spPr bwMode="auto">
              <a:xfrm>
                <a:off x="864" y="2949"/>
                <a:ext cx="480" cy="2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750</a:t>
                </a:r>
              </a:p>
            </p:txBody>
          </p:sp>
          <p:sp>
            <p:nvSpPr>
              <p:cNvPr id="17" name="Text Box 212"/>
              <p:cNvSpPr txBox="1">
                <a:spLocks noChangeArrowheads="1"/>
              </p:cNvSpPr>
              <p:nvPr/>
            </p:nvSpPr>
            <p:spPr bwMode="auto">
              <a:xfrm>
                <a:off x="792" y="2726"/>
                <a:ext cx="480" cy="2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1000</a:t>
                </a:r>
              </a:p>
            </p:txBody>
          </p:sp>
          <p:sp>
            <p:nvSpPr>
              <p:cNvPr id="18" name="Text Box 213"/>
              <p:cNvSpPr txBox="1">
                <a:spLocks noChangeArrowheads="1"/>
              </p:cNvSpPr>
              <p:nvPr/>
            </p:nvSpPr>
            <p:spPr bwMode="auto">
              <a:xfrm>
                <a:off x="792" y="2522"/>
                <a:ext cx="480" cy="2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8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1250</a:t>
                </a:r>
              </a:p>
            </p:txBody>
          </p:sp>
          <p:sp>
            <p:nvSpPr>
              <p:cNvPr id="19" name="Text Box 214"/>
              <p:cNvSpPr txBox="1">
                <a:spLocks noChangeArrowheads="1"/>
              </p:cNvSpPr>
              <p:nvPr/>
            </p:nvSpPr>
            <p:spPr bwMode="auto">
              <a:xfrm>
                <a:off x="780" y="2076"/>
                <a:ext cx="528" cy="2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1750</a:t>
                </a:r>
              </a:p>
            </p:txBody>
          </p:sp>
          <p:sp>
            <p:nvSpPr>
              <p:cNvPr id="20" name="Text Box 215"/>
              <p:cNvSpPr txBox="1">
                <a:spLocks noChangeArrowheads="1"/>
              </p:cNvSpPr>
              <p:nvPr/>
            </p:nvSpPr>
            <p:spPr bwMode="auto">
              <a:xfrm>
                <a:off x="792" y="1853"/>
                <a:ext cx="480" cy="2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2000</a:t>
                </a:r>
              </a:p>
            </p:txBody>
          </p:sp>
          <p:sp>
            <p:nvSpPr>
              <p:cNvPr id="21" name="Text Box 216"/>
              <p:cNvSpPr txBox="1">
                <a:spLocks noChangeArrowheads="1"/>
              </p:cNvSpPr>
              <p:nvPr/>
            </p:nvSpPr>
            <p:spPr bwMode="auto">
              <a:xfrm>
                <a:off x="809" y="1628"/>
                <a:ext cx="480" cy="2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2250</a:t>
                </a:r>
              </a:p>
            </p:txBody>
          </p:sp>
          <p:sp>
            <p:nvSpPr>
              <p:cNvPr id="22" name="Text Box 217"/>
              <p:cNvSpPr txBox="1">
                <a:spLocks noChangeArrowheads="1"/>
              </p:cNvSpPr>
              <p:nvPr/>
            </p:nvSpPr>
            <p:spPr bwMode="auto">
              <a:xfrm>
                <a:off x="802" y="953"/>
                <a:ext cx="480" cy="2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3000</a:t>
                </a:r>
              </a:p>
            </p:txBody>
          </p:sp>
        </p:grpSp>
        <p:sp>
          <p:nvSpPr>
            <p:cNvPr id="12" name="Text Box 218"/>
            <p:cNvSpPr txBox="1">
              <a:spLocks noChangeArrowheads="1"/>
            </p:cNvSpPr>
            <p:nvPr/>
          </p:nvSpPr>
          <p:spPr bwMode="auto">
            <a:xfrm>
              <a:off x="756" y="762"/>
              <a:ext cx="672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0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(Con)</a:t>
              </a:r>
            </a:p>
          </p:txBody>
        </p:sp>
      </p:grpSp>
      <p:sp>
        <p:nvSpPr>
          <p:cNvPr id="24" name="Text Box 222"/>
          <p:cNvSpPr txBox="1">
            <a:spLocks noChangeArrowheads="1"/>
          </p:cNvSpPr>
          <p:nvPr/>
        </p:nvSpPr>
        <p:spPr bwMode="auto">
          <a:xfrm>
            <a:off x="1432824" y="6000776"/>
            <a:ext cx="8579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 err="1">
                <a:solidFill>
                  <a:schemeClr val="accent6">
                    <a:lumMod val="75000"/>
                  </a:schemeClr>
                </a:solidFill>
              </a:rPr>
              <a:t>Đông</a:t>
            </a:r>
            <a:endParaRPr lang="en-US" alt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Text Box 223"/>
          <p:cNvSpPr txBox="1">
            <a:spLocks noChangeArrowheads="1"/>
          </p:cNvSpPr>
          <p:nvPr/>
        </p:nvSpPr>
        <p:spPr bwMode="auto">
          <a:xfrm>
            <a:off x="2778874" y="6015335"/>
            <a:ext cx="8515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Đoài</a:t>
            </a:r>
            <a:endParaRPr lang="en-US" alt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6" name="Text Box 224"/>
          <p:cNvSpPr txBox="1">
            <a:spLocks noChangeArrowheads="1"/>
          </p:cNvSpPr>
          <p:nvPr/>
        </p:nvSpPr>
        <p:spPr bwMode="auto">
          <a:xfrm>
            <a:off x="3986286" y="6015335"/>
            <a:ext cx="10381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 err="1">
                <a:solidFill>
                  <a:srgbClr val="0070C0"/>
                </a:solidFill>
              </a:rPr>
              <a:t>Trung</a:t>
            </a:r>
            <a:endParaRPr lang="en-US" altLang="en-US" sz="2400" b="1" dirty="0">
              <a:solidFill>
                <a:srgbClr val="0070C0"/>
              </a:solidFill>
            </a:endParaRPr>
          </a:p>
        </p:txBody>
      </p:sp>
      <p:sp>
        <p:nvSpPr>
          <p:cNvPr id="27" name="Text Box 225"/>
          <p:cNvSpPr txBox="1">
            <a:spLocks noChangeArrowheads="1"/>
          </p:cNvSpPr>
          <p:nvPr/>
        </p:nvSpPr>
        <p:spPr bwMode="auto">
          <a:xfrm>
            <a:off x="5173686" y="6011931"/>
            <a:ext cx="13773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 err="1">
                <a:solidFill>
                  <a:srgbClr val="EF7C25"/>
                </a:solidFill>
              </a:rPr>
              <a:t>Thượng</a:t>
            </a:r>
            <a:endParaRPr lang="en-US" altLang="en-US" sz="2400" b="1" dirty="0">
              <a:solidFill>
                <a:srgbClr val="EF7C25"/>
              </a:solidFill>
            </a:endParaRPr>
          </a:p>
        </p:txBody>
      </p:sp>
      <p:sp>
        <p:nvSpPr>
          <p:cNvPr id="28" name="Text Box 226"/>
          <p:cNvSpPr txBox="1">
            <a:spLocks noChangeArrowheads="1"/>
          </p:cNvSpPr>
          <p:nvPr/>
        </p:nvSpPr>
        <p:spPr bwMode="auto">
          <a:xfrm>
            <a:off x="6256039" y="5965561"/>
            <a:ext cx="98296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i="1" dirty="0">
                <a:solidFill>
                  <a:srgbClr val="FF0000"/>
                </a:solidFill>
              </a:rPr>
              <a:t>(</a:t>
            </a:r>
            <a:r>
              <a:rPr lang="en-US" altLang="en-US" sz="2000" b="1" i="1" dirty="0" err="1">
                <a:solidFill>
                  <a:srgbClr val="FF0000"/>
                </a:solidFill>
              </a:rPr>
              <a:t>Thôn</a:t>
            </a:r>
            <a:r>
              <a:rPr lang="en-US" altLang="en-US" sz="2000" b="1" i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9" name="Text Box 227"/>
          <p:cNvSpPr txBox="1">
            <a:spLocks noChangeArrowheads="1"/>
          </p:cNvSpPr>
          <p:nvPr/>
        </p:nvSpPr>
        <p:spPr bwMode="auto">
          <a:xfrm>
            <a:off x="1557054" y="2453187"/>
            <a:ext cx="7040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dirty="0">
                <a:solidFill>
                  <a:schemeClr val="accent6">
                    <a:lumMod val="75000"/>
                  </a:schemeClr>
                </a:solidFill>
              </a:rPr>
              <a:t>2000</a:t>
            </a:r>
          </a:p>
        </p:txBody>
      </p:sp>
      <p:sp>
        <p:nvSpPr>
          <p:cNvPr id="30" name="Text Box 228"/>
          <p:cNvSpPr txBox="1">
            <a:spLocks noChangeArrowheads="1"/>
          </p:cNvSpPr>
          <p:nvPr/>
        </p:nvSpPr>
        <p:spPr bwMode="auto">
          <a:xfrm>
            <a:off x="2836555" y="2101956"/>
            <a:ext cx="7040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dirty="0">
                <a:solidFill>
                  <a:schemeClr val="tx2"/>
                </a:solidFill>
              </a:rPr>
              <a:t>2200</a:t>
            </a:r>
          </a:p>
        </p:txBody>
      </p:sp>
      <p:sp>
        <p:nvSpPr>
          <p:cNvPr id="31" name="Text Box 229"/>
          <p:cNvSpPr txBox="1">
            <a:spLocks noChangeArrowheads="1"/>
          </p:cNvSpPr>
          <p:nvPr/>
        </p:nvSpPr>
        <p:spPr bwMode="auto">
          <a:xfrm>
            <a:off x="4096040" y="3137097"/>
            <a:ext cx="7040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dirty="0">
                <a:solidFill>
                  <a:schemeClr val="accent5">
                    <a:lumMod val="75000"/>
                  </a:schemeClr>
                </a:solidFill>
              </a:rPr>
              <a:t>1600</a:t>
            </a:r>
          </a:p>
        </p:txBody>
      </p:sp>
      <p:sp>
        <p:nvSpPr>
          <p:cNvPr id="32" name="Text Box 230"/>
          <p:cNvSpPr txBox="1">
            <a:spLocks noChangeArrowheads="1"/>
          </p:cNvSpPr>
          <p:nvPr/>
        </p:nvSpPr>
        <p:spPr bwMode="auto">
          <a:xfrm>
            <a:off x="5373434" y="1223917"/>
            <a:ext cx="7040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dirty="0">
                <a:solidFill>
                  <a:schemeClr val="accent2"/>
                </a:solidFill>
              </a:rPr>
              <a:t>2750</a:t>
            </a:r>
          </a:p>
        </p:txBody>
      </p:sp>
      <p:sp>
        <p:nvSpPr>
          <p:cNvPr id="23" name="Text Box 221"/>
          <p:cNvSpPr txBox="1">
            <a:spLocks noChangeArrowheads="1"/>
          </p:cNvSpPr>
          <p:nvPr/>
        </p:nvSpPr>
        <p:spPr bwMode="auto">
          <a:xfrm>
            <a:off x="754546" y="86380"/>
            <a:ext cx="58271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 CHUỘT BỐN THÔN ĐÃ DIỆT ĐƯỢC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82F1CFD-260F-49F9-8E44-C505CB7BBC2F}"/>
              </a:ext>
            </a:extLst>
          </p:cNvPr>
          <p:cNvSpPr txBox="1"/>
          <p:nvPr/>
        </p:nvSpPr>
        <p:spPr>
          <a:xfrm>
            <a:off x="7255883" y="297704"/>
            <a:ext cx="462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200"/>
              </a:spcBef>
              <a:spcAft>
                <a:spcPts val="0"/>
              </a:spcAft>
            </a:pPr>
            <a:r>
              <a:rPr lang="en-US" sz="2800" b="1">
                <a:solidFill>
                  <a:schemeClr val="accent5">
                    <a:lumMod val="50000"/>
                  </a:schemeClr>
                </a:solidFill>
                <a:effectLst/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THẢO LUẬN NHÓM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24B034D-2D44-476A-99EC-FCF692AB314B}"/>
              </a:ext>
            </a:extLst>
          </p:cNvPr>
          <p:cNvSpPr txBox="1"/>
          <p:nvPr/>
        </p:nvSpPr>
        <p:spPr>
          <a:xfrm>
            <a:off x="7279208" y="1283174"/>
            <a:ext cx="501776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200"/>
              </a:spcBef>
              <a:spcAft>
                <a:spcPts val="0"/>
              </a:spcAft>
            </a:pPr>
            <a:r>
              <a:rPr lang="en-US" sz="2800">
                <a:solidFill>
                  <a:schemeClr val="accent5">
                    <a:lumMod val="50000"/>
                  </a:schemeClr>
                </a:solidFill>
                <a:effectLst/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1. </a:t>
            </a:r>
            <a:r>
              <a:rPr lang="vi-VN" sz="2800">
                <a:solidFill>
                  <a:schemeClr val="accent5">
                    <a:lumMod val="50000"/>
                  </a:schemeClr>
                </a:solidFill>
                <a:effectLst/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Biểu đồ biểu diễn số chuột đã diệt được của các thôn </a:t>
            </a:r>
            <a:r>
              <a:rPr lang="en-US" sz="2800">
                <a:solidFill>
                  <a:schemeClr val="accent5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Đông, thôn Đoài, thôn Trung, thôn Thượng</a:t>
            </a:r>
            <a:endParaRPr lang="vi-VN" sz="2800">
              <a:solidFill>
                <a:schemeClr val="accent5">
                  <a:lumMod val="50000"/>
                </a:schemeClr>
              </a:solidFill>
              <a:effectLst/>
              <a:latin typeface="#9Slide02 Noi dung dai" panose="02000000000000000000" pitchFamily="2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7879038-E849-4D18-B056-2736E1FD7EF2}"/>
              </a:ext>
            </a:extLst>
          </p:cNvPr>
          <p:cNvSpPr txBox="1"/>
          <p:nvPr/>
        </p:nvSpPr>
        <p:spPr>
          <a:xfrm>
            <a:off x="7289444" y="3059586"/>
            <a:ext cx="484359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200"/>
              </a:spcBef>
              <a:spcAft>
                <a:spcPts val="0"/>
              </a:spcAft>
            </a:pPr>
            <a:r>
              <a:rPr lang="en-US" sz="2800">
                <a:solidFill>
                  <a:schemeClr val="accent5">
                    <a:lumMod val="50000"/>
                  </a:schemeClr>
                </a:solidFill>
                <a:effectLst/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2.</a:t>
            </a:r>
            <a:r>
              <a:rPr lang="vi-VN" sz="2800">
                <a:solidFill>
                  <a:schemeClr val="accent5">
                    <a:lumMod val="50000"/>
                  </a:schemeClr>
                </a:solidFill>
                <a:effectLst/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Thôn Đông diệt được 2000 con chuột. Thôn Đoài diệt được 2200 con, thôn Trung diệt được 1600 con, thôn Thượng diệt được 2750 con.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0F88647-12D2-46F7-B722-0DFB4230BB00}"/>
              </a:ext>
            </a:extLst>
          </p:cNvPr>
          <p:cNvSpPr txBox="1"/>
          <p:nvPr/>
        </p:nvSpPr>
        <p:spPr>
          <a:xfrm>
            <a:off x="7305944" y="5277501"/>
            <a:ext cx="50177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200"/>
              </a:spcBef>
              <a:spcAft>
                <a:spcPts val="0"/>
              </a:spcAft>
            </a:pPr>
            <a:r>
              <a:rPr lang="en-US" sz="2800">
                <a:solidFill>
                  <a:schemeClr val="accent5">
                    <a:lumMod val="50000"/>
                  </a:schemeClr>
                </a:solidFill>
                <a:effectLst/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3.</a:t>
            </a:r>
            <a:r>
              <a:rPr lang="vi-VN" sz="2800">
                <a:solidFill>
                  <a:schemeClr val="accent5">
                    <a:lumMod val="50000"/>
                  </a:schemeClr>
                </a:solidFill>
                <a:effectLst/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Vì </a:t>
            </a:r>
            <a:r>
              <a:rPr lang="en-US" sz="2800">
                <a:solidFill>
                  <a:schemeClr val="accent5">
                    <a:lumMod val="50000"/>
                  </a:schemeClr>
                </a:solidFill>
                <a:effectLst/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nhìn vào số ghi ở trên đỉnh các cột</a:t>
            </a:r>
            <a:endParaRPr lang="vi-VN" sz="2800">
              <a:solidFill>
                <a:schemeClr val="accent5">
                  <a:lumMod val="50000"/>
                </a:schemeClr>
              </a:solidFill>
              <a:effectLst/>
              <a:latin typeface="#9Slide02 Noi dung dai" panose="02000000000000000000" pitchFamily="2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F048F41-0E5B-4DD8-B2D1-C603EE239895}"/>
              </a:ext>
            </a:extLst>
          </p:cNvPr>
          <p:cNvSpPr txBox="1"/>
          <p:nvPr/>
        </p:nvSpPr>
        <p:spPr>
          <a:xfrm>
            <a:off x="7293082" y="1275305"/>
            <a:ext cx="501776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sz="2800">
                <a:solidFill>
                  <a:schemeClr val="accent5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1. </a:t>
            </a:r>
            <a:r>
              <a:rPr lang="vi-VN" sz="2800">
                <a:solidFill>
                  <a:schemeClr val="accent5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Biểu đồ biểu diễn số chuột đã diệt được của các thôn nào?</a:t>
            </a:r>
            <a:endParaRPr lang="en-US" sz="2800">
              <a:solidFill>
                <a:schemeClr val="accent5">
                  <a:lumMod val="50000"/>
                </a:schemeClr>
              </a:solidFill>
              <a:latin typeface="#9Slide02 Noi dung dai" panose="02000000000000000000" pitchFamily="2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57A49D1-6DB1-4F3B-84CF-4BE0A7636A2D}"/>
              </a:ext>
            </a:extLst>
          </p:cNvPr>
          <p:cNvSpPr txBox="1"/>
          <p:nvPr/>
        </p:nvSpPr>
        <p:spPr>
          <a:xfrm>
            <a:off x="7303318" y="3051717"/>
            <a:ext cx="484359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sz="2800">
                <a:solidFill>
                  <a:schemeClr val="accent5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2.</a:t>
            </a:r>
            <a:r>
              <a:rPr lang="vi-VN" sz="2800">
                <a:solidFill>
                  <a:schemeClr val="accent5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Hãy nêu số chuột đã diệt được của các thôn Đông, Đoài, Trung, Thượng.</a:t>
            </a:r>
            <a:endParaRPr lang="en-US" sz="2800">
              <a:solidFill>
                <a:schemeClr val="accent5">
                  <a:lumMod val="50000"/>
                </a:schemeClr>
              </a:solidFill>
              <a:latin typeface="#9Slide02 Noi dung dai" panose="02000000000000000000" pitchFamily="2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1C5491E-DA84-4A41-A061-010EC97D4A83}"/>
              </a:ext>
            </a:extLst>
          </p:cNvPr>
          <p:cNvSpPr txBox="1"/>
          <p:nvPr/>
        </p:nvSpPr>
        <p:spPr>
          <a:xfrm>
            <a:off x="7319818" y="5269632"/>
            <a:ext cx="49788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sz="2800">
                <a:solidFill>
                  <a:schemeClr val="accent5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3.</a:t>
            </a:r>
            <a:r>
              <a:rPr lang="vi-VN" sz="2800">
                <a:solidFill>
                  <a:schemeClr val="accent5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Vì sao em biết số chuột diệt được ở mỗi thôn?</a:t>
            </a:r>
          </a:p>
        </p:txBody>
      </p:sp>
    </p:spTree>
    <p:extLst>
      <p:ext uri="{BB962C8B-B14F-4D97-AF65-F5344CB8AC3E}">
        <p14:creationId xmlns:p14="http://schemas.microsoft.com/office/powerpoint/2010/main" val="207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uiExpand="1" build="allAtOnce"/>
      <p:bldP spid="38" grpId="0"/>
      <p:bldP spid="40" grpId="0"/>
      <p:bldP spid="42" grpId="0"/>
      <p:bldP spid="43" grpId="0"/>
      <p:bldP spid="44" grpId="0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144488" y="643750"/>
            <a:ext cx="6961790" cy="5771382"/>
          </a:xfrm>
          <a:prstGeom prst="roundRect">
            <a:avLst>
              <a:gd name="adj" fmla="val 40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Group 2"/>
          <p:cNvGraphicFramePr>
            <a:graphicFrameLocks noGrp="1"/>
          </p:cNvGraphicFramePr>
          <p:nvPr/>
        </p:nvGraphicFramePr>
        <p:xfrm>
          <a:off x="877369" y="1189190"/>
          <a:ext cx="5940452" cy="4867255"/>
        </p:xfrm>
        <a:graphic>
          <a:graphicData uri="http://schemas.openxmlformats.org/drawingml/2006/table">
            <a:tbl>
              <a:tblPr/>
              <a:tblGrid>
                <a:gridCol w="424318">
                  <a:extLst>
                    <a:ext uri="{9D8B030D-6E8A-4147-A177-3AD203B41FA5}">
                      <a16:colId xmlns:a16="http://schemas.microsoft.com/office/drawing/2014/main" val="1191033899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906572564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3270190042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1153228501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1601462144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2543449851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1664340139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4165958146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1011995049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3317613042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3511844107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4177500916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3815016850"/>
                    </a:ext>
                  </a:extLst>
                </a:gridCol>
                <a:gridCol w="424318">
                  <a:extLst>
                    <a:ext uri="{9D8B030D-6E8A-4147-A177-3AD203B41FA5}">
                      <a16:colId xmlns:a16="http://schemas.microsoft.com/office/drawing/2014/main" val="1822093520"/>
                    </a:ext>
                  </a:extLst>
                </a:gridCol>
              </a:tblGrid>
              <a:tr h="42814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8317536"/>
                  </a:ext>
                </a:extLst>
              </a:tr>
              <a:tr h="4032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7840795"/>
                  </a:ext>
                </a:extLst>
              </a:tr>
              <a:tr h="4032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5791877"/>
                  </a:ext>
                </a:extLst>
              </a:tr>
              <a:tr h="41667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8777713"/>
                  </a:ext>
                </a:extLst>
              </a:tr>
              <a:tr h="4052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843714"/>
                  </a:ext>
                </a:extLst>
              </a:tr>
              <a:tr h="40138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8476663"/>
                  </a:ext>
                </a:extLst>
              </a:tr>
              <a:tr h="4032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218904"/>
                  </a:ext>
                </a:extLst>
              </a:tr>
              <a:tr h="4032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8430581"/>
                  </a:ext>
                </a:extLst>
              </a:tr>
              <a:tr h="4032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7592722"/>
                  </a:ext>
                </a:extLst>
              </a:tr>
              <a:tr h="4032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4663344"/>
                  </a:ext>
                </a:extLst>
              </a:tr>
              <a:tr h="4032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1038402"/>
                  </a:ext>
                </a:extLst>
              </a:tr>
              <a:tr h="37431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60000"/>
                        </a:spcBef>
                        <a:spcAft>
                          <a:spcPct val="6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900" b="0" i="0" u="none" strike="noStrike" cap="none" normalizeH="0" baseline="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093" marR="110093" marT="55047" marB="55047" horzOverflow="overflow">
                    <a:lnL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0977427"/>
                  </a:ext>
                </a:extLst>
              </a:tr>
            </a:tbl>
          </a:graphicData>
        </a:graphic>
      </p:graphicFrame>
      <p:sp>
        <p:nvSpPr>
          <p:cNvPr id="3" name="Rectangle 199"/>
          <p:cNvSpPr>
            <a:spLocks noChangeArrowheads="1"/>
          </p:cNvSpPr>
          <p:nvPr/>
        </p:nvSpPr>
        <p:spPr bwMode="auto">
          <a:xfrm>
            <a:off x="2980947" y="2551577"/>
            <a:ext cx="450736" cy="3511829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Rectangle 200"/>
          <p:cNvSpPr>
            <a:spLocks noChangeArrowheads="1"/>
          </p:cNvSpPr>
          <p:nvPr/>
        </p:nvSpPr>
        <p:spPr bwMode="auto">
          <a:xfrm>
            <a:off x="1728963" y="2853297"/>
            <a:ext cx="430971" cy="3218386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201"/>
          <p:cNvSpPr>
            <a:spLocks noChangeArrowheads="1"/>
          </p:cNvSpPr>
          <p:nvPr/>
        </p:nvSpPr>
        <p:spPr bwMode="auto">
          <a:xfrm>
            <a:off x="4264967" y="3550819"/>
            <a:ext cx="440220" cy="2517431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202"/>
          <p:cNvSpPr>
            <a:spLocks noChangeArrowheads="1"/>
          </p:cNvSpPr>
          <p:nvPr/>
        </p:nvSpPr>
        <p:spPr bwMode="auto">
          <a:xfrm>
            <a:off x="5539389" y="1624028"/>
            <a:ext cx="440942" cy="444320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en-US" sz="2000"/>
          </a:p>
        </p:txBody>
      </p:sp>
      <p:grpSp>
        <p:nvGrpSpPr>
          <p:cNvPr id="7" name="Group 203"/>
          <p:cNvGrpSpPr>
            <a:grpSpLocks/>
          </p:cNvGrpSpPr>
          <p:nvPr/>
        </p:nvGrpSpPr>
        <p:grpSpPr bwMode="auto">
          <a:xfrm>
            <a:off x="95878" y="646474"/>
            <a:ext cx="1071731" cy="5519142"/>
            <a:chOff x="756" y="762"/>
            <a:chExt cx="672" cy="3024"/>
          </a:xfrm>
        </p:grpSpPr>
        <p:sp>
          <p:nvSpPr>
            <p:cNvPr id="8" name="Text Box 204"/>
            <p:cNvSpPr txBox="1">
              <a:spLocks noChangeArrowheads="1"/>
            </p:cNvSpPr>
            <p:nvPr/>
          </p:nvSpPr>
          <p:spPr bwMode="auto">
            <a:xfrm>
              <a:off x="779" y="2284"/>
              <a:ext cx="480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1500</a:t>
              </a:r>
            </a:p>
          </p:txBody>
        </p:sp>
        <p:sp>
          <p:nvSpPr>
            <p:cNvPr id="9" name="Text Box 205"/>
            <p:cNvSpPr txBox="1">
              <a:spLocks noChangeArrowheads="1"/>
            </p:cNvSpPr>
            <p:nvPr/>
          </p:nvSpPr>
          <p:spPr bwMode="auto">
            <a:xfrm>
              <a:off x="792" y="1409"/>
              <a:ext cx="528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2500</a:t>
              </a:r>
            </a:p>
          </p:txBody>
        </p:sp>
        <p:sp>
          <p:nvSpPr>
            <p:cNvPr id="10" name="Text Box 206"/>
            <p:cNvSpPr txBox="1">
              <a:spLocks noChangeArrowheads="1"/>
            </p:cNvSpPr>
            <p:nvPr/>
          </p:nvSpPr>
          <p:spPr bwMode="auto">
            <a:xfrm>
              <a:off x="804" y="1188"/>
              <a:ext cx="576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2750</a:t>
              </a:r>
            </a:p>
          </p:txBody>
        </p:sp>
        <p:grpSp>
          <p:nvGrpSpPr>
            <p:cNvPr id="11" name="Group 207"/>
            <p:cNvGrpSpPr>
              <a:grpSpLocks/>
            </p:cNvGrpSpPr>
            <p:nvPr/>
          </p:nvGrpSpPr>
          <p:grpSpPr bwMode="auto">
            <a:xfrm>
              <a:off x="780" y="953"/>
              <a:ext cx="564" cy="2833"/>
              <a:chOff x="780" y="953"/>
              <a:chExt cx="564" cy="2833"/>
            </a:xfrm>
          </p:grpSpPr>
          <p:sp>
            <p:nvSpPr>
              <p:cNvPr id="13" name="Text Box 208"/>
              <p:cNvSpPr txBox="1">
                <a:spLocks noChangeArrowheads="1"/>
              </p:cNvSpPr>
              <p:nvPr/>
            </p:nvSpPr>
            <p:spPr bwMode="auto">
              <a:xfrm>
                <a:off x="1001" y="3584"/>
                <a:ext cx="336" cy="2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14" name="Text Box 209"/>
              <p:cNvSpPr txBox="1">
                <a:spLocks noChangeArrowheads="1"/>
              </p:cNvSpPr>
              <p:nvPr/>
            </p:nvSpPr>
            <p:spPr bwMode="auto">
              <a:xfrm>
                <a:off x="857" y="3379"/>
                <a:ext cx="480" cy="2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250</a:t>
                </a:r>
              </a:p>
            </p:txBody>
          </p:sp>
          <p:sp>
            <p:nvSpPr>
              <p:cNvPr id="15" name="Text Box 210"/>
              <p:cNvSpPr txBox="1">
                <a:spLocks noChangeArrowheads="1"/>
              </p:cNvSpPr>
              <p:nvPr/>
            </p:nvSpPr>
            <p:spPr bwMode="auto">
              <a:xfrm>
                <a:off x="861" y="3170"/>
                <a:ext cx="432" cy="2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500</a:t>
                </a:r>
              </a:p>
            </p:txBody>
          </p:sp>
          <p:sp>
            <p:nvSpPr>
              <p:cNvPr id="16" name="Text Box 211"/>
              <p:cNvSpPr txBox="1">
                <a:spLocks noChangeArrowheads="1"/>
              </p:cNvSpPr>
              <p:nvPr/>
            </p:nvSpPr>
            <p:spPr bwMode="auto">
              <a:xfrm>
                <a:off x="864" y="2949"/>
                <a:ext cx="480" cy="2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750</a:t>
                </a:r>
              </a:p>
            </p:txBody>
          </p:sp>
          <p:sp>
            <p:nvSpPr>
              <p:cNvPr id="17" name="Text Box 212"/>
              <p:cNvSpPr txBox="1">
                <a:spLocks noChangeArrowheads="1"/>
              </p:cNvSpPr>
              <p:nvPr/>
            </p:nvSpPr>
            <p:spPr bwMode="auto">
              <a:xfrm>
                <a:off x="792" y="2726"/>
                <a:ext cx="480" cy="2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1000</a:t>
                </a:r>
              </a:p>
            </p:txBody>
          </p:sp>
          <p:sp>
            <p:nvSpPr>
              <p:cNvPr id="18" name="Text Box 213"/>
              <p:cNvSpPr txBox="1">
                <a:spLocks noChangeArrowheads="1"/>
              </p:cNvSpPr>
              <p:nvPr/>
            </p:nvSpPr>
            <p:spPr bwMode="auto">
              <a:xfrm>
                <a:off x="792" y="2522"/>
                <a:ext cx="480" cy="2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800" b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1250</a:t>
                </a:r>
              </a:p>
            </p:txBody>
          </p:sp>
          <p:sp>
            <p:nvSpPr>
              <p:cNvPr id="19" name="Text Box 214"/>
              <p:cNvSpPr txBox="1">
                <a:spLocks noChangeArrowheads="1"/>
              </p:cNvSpPr>
              <p:nvPr/>
            </p:nvSpPr>
            <p:spPr bwMode="auto">
              <a:xfrm>
                <a:off x="780" y="2076"/>
                <a:ext cx="528" cy="2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1750</a:t>
                </a:r>
              </a:p>
            </p:txBody>
          </p:sp>
          <p:sp>
            <p:nvSpPr>
              <p:cNvPr id="20" name="Text Box 215"/>
              <p:cNvSpPr txBox="1">
                <a:spLocks noChangeArrowheads="1"/>
              </p:cNvSpPr>
              <p:nvPr/>
            </p:nvSpPr>
            <p:spPr bwMode="auto">
              <a:xfrm>
                <a:off x="792" y="1853"/>
                <a:ext cx="480" cy="2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2000</a:t>
                </a:r>
              </a:p>
            </p:txBody>
          </p:sp>
          <p:sp>
            <p:nvSpPr>
              <p:cNvPr id="21" name="Text Box 216"/>
              <p:cNvSpPr txBox="1">
                <a:spLocks noChangeArrowheads="1"/>
              </p:cNvSpPr>
              <p:nvPr/>
            </p:nvSpPr>
            <p:spPr bwMode="auto">
              <a:xfrm>
                <a:off x="809" y="1628"/>
                <a:ext cx="480" cy="2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2250</a:t>
                </a:r>
              </a:p>
            </p:txBody>
          </p:sp>
          <p:sp>
            <p:nvSpPr>
              <p:cNvPr id="22" name="Text Box 217"/>
              <p:cNvSpPr txBox="1">
                <a:spLocks noChangeArrowheads="1"/>
              </p:cNvSpPr>
              <p:nvPr/>
            </p:nvSpPr>
            <p:spPr bwMode="auto">
              <a:xfrm>
                <a:off x="802" y="953"/>
                <a:ext cx="480" cy="2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3000</a:t>
                </a:r>
              </a:p>
            </p:txBody>
          </p:sp>
        </p:grpSp>
        <p:sp>
          <p:nvSpPr>
            <p:cNvPr id="12" name="Text Box 218"/>
            <p:cNvSpPr txBox="1">
              <a:spLocks noChangeArrowheads="1"/>
            </p:cNvSpPr>
            <p:nvPr/>
          </p:nvSpPr>
          <p:spPr bwMode="auto">
            <a:xfrm>
              <a:off x="756" y="762"/>
              <a:ext cx="672" cy="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0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(Con)</a:t>
              </a:r>
            </a:p>
          </p:txBody>
        </p:sp>
      </p:grpSp>
      <p:sp>
        <p:nvSpPr>
          <p:cNvPr id="24" name="Text Box 222"/>
          <p:cNvSpPr txBox="1">
            <a:spLocks noChangeArrowheads="1"/>
          </p:cNvSpPr>
          <p:nvPr/>
        </p:nvSpPr>
        <p:spPr bwMode="auto">
          <a:xfrm>
            <a:off x="1432824" y="6000776"/>
            <a:ext cx="8579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 err="1">
                <a:solidFill>
                  <a:schemeClr val="accent6">
                    <a:lumMod val="75000"/>
                  </a:schemeClr>
                </a:solidFill>
              </a:rPr>
              <a:t>Đông</a:t>
            </a:r>
            <a:endParaRPr lang="en-US" alt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Text Box 223"/>
          <p:cNvSpPr txBox="1">
            <a:spLocks noChangeArrowheads="1"/>
          </p:cNvSpPr>
          <p:nvPr/>
        </p:nvSpPr>
        <p:spPr bwMode="auto">
          <a:xfrm>
            <a:off x="2778874" y="6015335"/>
            <a:ext cx="8515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 err="1">
                <a:solidFill>
                  <a:schemeClr val="accent3">
                    <a:lumMod val="50000"/>
                  </a:schemeClr>
                </a:solidFill>
              </a:rPr>
              <a:t>Đoài</a:t>
            </a:r>
            <a:endParaRPr lang="en-US" alt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6" name="Text Box 224"/>
          <p:cNvSpPr txBox="1">
            <a:spLocks noChangeArrowheads="1"/>
          </p:cNvSpPr>
          <p:nvPr/>
        </p:nvSpPr>
        <p:spPr bwMode="auto">
          <a:xfrm>
            <a:off x="3986286" y="6015335"/>
            <a:ext cx="10381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 err="1">
                <a:solidFill>
                  <a:srgbClr val="0070C0"/>
                </a:solidFill>
              </a:rPr>
              <a:t>Trung</a:t>
            </a:r>
            <a:endParaRPr lang="en-US" altLang="en-US" sz="2400" b="1" dirty="0">
              <a:solidFill>
                <a:srgbClr val="0070C0"/>
              </a:solidFill>
            </a:endParaRPr>
          </a:p>
        </p:txBody>
      </p:sp>
      <p:sp>
        <p:nvSpPr>
          <p:cNvPr id="27" name="Text Box 225"/>
          <p:cNvSpPr txBox="1">
            <a:spLocks noChangeArrowheads="1"/>
          </p:cNvSpPr>
          <p:nvPr/>
        </p:nvSpPr>
        <p:spPr bwMode="auto">
          <a:xfrm>
            <a:off x="5173686" y="6011931"/>
            <a:ext cx="13773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 err="1">
                <a:solidFill>
                  <a:srgbClr val="EF7C25"/>
                </a:solidFill>
              </a:rPr>
              <a:t>Thượng</a:t>
            </a:r>
            <a:endParaRPr lang="en-US" altLang="en-US" sz="2400" b="1" dirty="0">
              <a:solidFill>
                <a:srgbClr val="EF7C25"/>
              </a:solidFill>
            </a:endParaRPr>
          </a:p>
        </p:txBody>
      </p:sp>
      <p:sp>
        <p:nvSpPr>
          <p:cNvPr id="28" name="Text Box 226"/>
          <p:cNvSpPr txBox="1">
            <a:spLocks noChangeArrowheads="1"/>
          </p:cNvSpPr>
          <p:nvPr/>
        </p:nvSpPr>
        <p:spPr bwMode="auto">
          <a:xfrm>
            <a:off x="6256039" y="5965561"/>
            <a:ext cx="98296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i="1" dirty="0">
                <a:solidFill>
                  <a:srgbClr val="FF0000"/>
                </a:solidFill>
              </a:rPr>
              <a:t>(</a:t>
            </a:r>
            <a:r>
              <a:rPr lang="en-US" altLang="en-US" sz="2000" b="1" i="1" dirty="0" err="1">
                <a:solidFill>
                  <a:srgbClr val="FF0000"/>
                </a:solidFill>
              </a:rPr>
              <a:t>Thôn</a:t>
            </a:r>
            <a:r>
              <a:rPr lang="en-US" altLang="en-US" sz="2000" b="1" i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9" name="Text Box 227"/>
          <p:cNvSpPr txBox="1">
            <a:spLocks noChangeArrowheads="1"/>
          </p:cNvSpPr>
          <p:nvPr/>
        </p:nvSpPr>
        <p:spPr bwMode="auto">
          <a:xfrm>
            <a:off x="1557054" y="2453187"/>
            <a:ext cx="7040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dirty="0">
                <a:solidFill>
                  <a:schemeClr val="accent6">
                    <a:lumMod val="75000"/>
                  </a:schemeClr>
                </a:solidFill>
              </a:rPr>
              <a:t>2000</a:t>
            </a:r>
          </a:p>
        </p:txBody>
      </p:sp>
      <p:sp>
        <p:nvSpPr>
          <p:cNvPr id="30" name="Text Box 228"/>
          <p:cNvSpPr txBox="1">
            <a:spLocks noChangeArrowheads="1"/>
          </p:cNvSpPr>
          <p:nvPr/>
        </p:nvSpPr>
        <p:spPr bwMode="auto">
          <a:xfrm>
            <a:off x="2836555" y="2101956"/>
            <a:ext cx="7040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dirty="0">
                <a:solidFill>
                  <a:schemeClr val="tx2"/>
                </a:solidFill>
              </a:rPr>
              <a:t>2200</a:t>
            </a:r>
          </a:p>
        </p:txBody>
      </p:sp>
      <p:sp>
        <p:nvSpPr>
          <p:cNvPr id="31" name="Text Box 229"/>
          <p:cNvSpPr txBox="1">
            <a:spLocks noChangeArrowheads="1"/>
          </p:cNvSpPr>
          <p:nvPr/>
        </p:nvSpPr>
        <p:spPr bwMode="auto">
          <a:xfrm>
            <a:off x="4096040" y="3137097"/>
            <a:ext cx="7040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dirty="0">
                <a:solidFill>
                  <a:schemeClr val="accent5">
                    <a:lumMod val="75000"/>
                  </a:schemeClr>
                </a:solidFill>
              </a:rPr>
              <a:t>1600</a:t>
            </a:r>
          </a:p>
        </p:txBody>
      </p:sp>
      <p:sp>
        <p:nvSpPr>
          <p:cNvPr id="32" name="Text Box 230"/>
          <p:cNvSpPr txBox="1">
            <a:spLocks noChangeArrowheads="1"/>
          </p:cNvSpPr>
          <p:nvPr/>
        </p:nvSpPr>
        <p:spPr bwMode="auto">
          <a:xfrm>
            <a:off x="5373434" y="1223917"/>
            <a:ext cx="7040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dirty="0">
                <a:solidFill>
                  <a:schemeClr val="accent2"/>
                </a:solidFill>
              </a:rPr>
              <a:t>2750</a:t>
            </a:r>
          </a:p>
        </p:txBody>
      </p:sp>
      <p:sp>
        <p:nvSpPr>
          <p:cNvPr id="23" name="Text Box 221"/>
          <p:cNvSpPr txBox="1">
            <a:spLocks noChangeArrowheads="1"/>
          </p:cNvSpPr>
          <p:nvPr/>
        </p:nvSpPr>
        <p:spPr bwMode="auto">
          <a:xfrm>
            <a:off x="754546" y="86380"/>
            <a:ext cx="58271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 CHUỘT BỐN THÔN ĐÃ DIỆT ĐƯỢC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58F67BD-DD0F-4E84-8020-AB5791F8CC4A}"/>
              </a:ext>
            </a:extLst>
          </p:cNvPr>
          <p:cNvSpPr/>
          <p:nvPr/>
        </p:nvSpPr>
        <p:spPr>
          <a:xfrm>
            <a:off x="7225126" y="-762000"/>
            <a:ext cx="5098585" cy="7685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AF9A82D-42C3-4597-AED7-A3E8A1B62608}"/>
              </a:ext>
            </a:extLst>
          </p:cNvPr>
          <p:cNvSpPr txBox="1"/>
          <p:nvPr/>
        </p:nvSpPr>
        <p:spPr>
          <a:xfrm>
            <a:off x="7255883" y="297704"/>
            <a:ext cx="462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200"/>
              </a:spcBef>
              <a:spcAft>
                <a:spcPts val="0"/>
              </a:spcAft>
            </a:pPr>
            <a:r>
              <a:rPr lang="en-US" sz="2800" b="1">
                <a:solidFill>
                  <a:schemeClr val="accent5">
                    <a:lumMod val="50000"/>
                  </a:schemeClr>
                </a:solidFill>
                <a:effectLst/>
                <a:latin typeface="#9Slide02 Tieu de dai" panose="02000000000000000000" pitchFamily="2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THẢO LUẬN NHÓM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1E8BD2D-2AFD-4149-926F-55927F8A15E4}"/>
              </a:ext>
            </a:extLst>
          </p:cNvPr>
          <p:cNvSpPr txBox="1"/>
          <p:nvPr/>
        </p:nvSpPr>
        <p:spPr>
          <a:xfrm>
            <a:off x="7279208" y="1283174"/>
            <a:ext cx="501776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sz="2800">
                <a:solidFill>
                  <a:schemeClr val="accent5">
                    <a:lumMod val="50000"/>
                  </a:schemeClr>
                </a:solidFill>
                <a:effectLst/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1. </a:t>
            </a:r>
            <a:r>
              <a:rPr lang="en-US" sz="2800">
                <a:solidFill>
                  <a:schemeClr val="accent5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C</a:t>
            </a:r>
            <a:r>
              <a:rPr lang="vi-VN" sz="2800">
                <a:solidFill>
                  <a:schemeClr val="accent5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ột cao hơn sẽ biểu diễn số con chuột nhiều hơn</a:t>
            </a:r>
            <a:r>
              <a:rPr lang="en-US" sz="2800">
                <a:solidFill>
                  <a:schemeClr val="accent5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. C</a:t>
            </a:r>
            <a:r>
              <a:rPr lang="vi-VN" sz="2800">
                <a:solidFill>
                  <a:schemeClr val="accent5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ột thấp hơn sẽ biểu diễn số con chuột ít hơn</a:t>
            </a:r>
            <a:endParaRPr lang="vi-VN" sz="2800">
              <a:solidFill>
                <a:schemeClr val="accent5">
                  <a:lumMod val="50000"/>
                </a:schemeClr>
              </a:solidFill>
              <a:effectLst/>
              <a:latin typeface="#9Slide02 Noi dung dai" panose="02000000000000000000" pitchFamily="2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FEEE440-AEDE-404E-A549-254DA77D21A5}"/>
              </a:ext>
            </a:extLst>
          </p:cNvPr>
          <p:cNvSpPr txBox="1"/>
          <p:nvPr/>
        </p:nvSpPr>
        <p:spPr>
          <a:xfrm>
            <a:off x="7243190" y="3792662"/>
            <a:ext cx="48435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sz="2800">
                <a:solidFill>
                  <a:schemeClr val="accent5">
                    <a:lumMod val="50000"/>
                  </a:schemeClr>
                </a:solidFill>
                <a:effectLst/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2.</a:t>
            </a:r>
            <a:r>
              <a:rPr lang="vi-VN" sz="2800">
                <a:solidFill>
                  <a:schemeClr val="accent5">
                    <a:lumMod val="50000"/>
                  </a:schemeClr>
                </a:solidFill>
                <a:effectLst/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800">
                <a:solidFill>
                  <a:schemeClr val="accent5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Thôn Thượng diệt được nhiều nhất</a:t>
            </a:r>
            <a:r>
              <a:rPr lang="en-US" sz="2800">
                <a:solidFill>
                  <a:schemeClr val="accent5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.</a:t>
            </a:r>
            <a:endParaRPr lang="vi-VN" sz="2800">
              <a:solidFill>
                <a:schemeClr val="accent5">
                  <a:lumMod val="50000"/>
                </a:schemeClr>
              </a:solidFill>
              <a:effectLst/>
              <a:latin typeface="#9Slide02 Noi dung dai" panose="02000000000000000000" pitchFamily="2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E64244F-0CBC-4286-9968-B3E9AFE39705}"/>
              </a:ext>
            </a:extLst>
          </p:cNvPr>
          <p:cNvSpPr txBox="1"/>
          <p:nvPr/>
        </p:nvSpPr>
        <p:spPr>
          <a:xfrm>
            <a:off x="7305944" y="5277501"/>
            <a:ext cx="50177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sz="2800">
                <a:solidFill>
                  <a:schemeClr val="accent5">
                    <a:lumMod val="50000"/>
                  </a:schemeClr>
                </a:solidFill>
                <a:effectLst/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3.</a:t>
            </a:r>
            <a:r>
              <a:rPr lang="vi-VN" sz="2800">
                <a:solidFill>
                  <a:schemeClr val="accent5">
                    <a:lumMod val="50000"/>
                  </a:schemeClr>
                </a:solidFill>
                <a:effectLst/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800">
                <a:solidFill>
                  <a:schemeClr val="accent5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Thôn Trung diệt được ít nhất.</a:t>
            </a:r>
            <a:endParaRPr lang="vi-VN" sz="2800">
              <a:solidFill>
                <a:schemeClr val="accent5">
                  <a:lumMod val="50000"/>
                </a:schemeClr>
              </a:solidFill>
              <a:effectLst/>
              <a:latin typeface="#9Slide02 Noi dung dai" panose="02000000000000000000" pitchFamily="2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03D9AC0-586D-4D53-8AEC-A462944B6687}"/>
              </a:ext>
            </a:extLst>
          </p:cNvPr>
          <p:cNvSpPr txBox="1"/>
          <p:nvPr/>
        </p:nvSpPr>
        <p:spPr>
          <a:xfrm>
            <a:off x="7259584" y="1275305"/>
            <a:ext cx="501776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sz="2800">
                <a:solidFill>
                  <a:schemeClr val="accent5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1. C</a:t>
            </a:r>
            <a:r>
              <a:rPr lang="vi-VN" sz="2800">
                <a:solidFill>
                  <a:schemeClr val="accent5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ột cao hơn sẽ biểu diễn số con chuột nhiều hơn hay ít hơn? cột thấp hơn sẽ biểu diễn số con chuột nhiêu hơn hay ít hơn?</a:t>
            </a:r>
            <a:endParaRPr lang="en-US" sz="2800">
              <a:solidFill>
                <a:schemeClr val="accent5">
                  <a:lumMod val="50000"/>
                </a:schemeClr>
              </a:solidFill>
              <a:latin typeface="#9Slide02 Noi dung dai" panose="02000000000000000000" pitchFamily="2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BADECC5-21A1-48A6-B788-042C23E09470}"/>
              </a:ext>
            </a:extLst>
          </p:cNvPr>
          <p:cNvSpPr txBox="1"/>
          <p:nvPr/>
        </p:nvSpPr>
        <p:spPr>
          <a:xfrm>
            <a:off x="7251008" y="3830437"/>
            <a:ext cx="48435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sz="2800">
                <a:solidFill>
                  <a:schemeClr val="accent5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2.</a:t>
            </a:r>
            <a:r>
              <a:rPr lang="vi-VN" sz="2800">
                <a:solidFill>
                  <a:schemeClr val="accent5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Thôn nào diệt được nhiều nhất?</a:t>
            </a:r>
            <a:endParaRPr lang="en-US" sz="2800">
              <a:solidFill>
                <a:schemeClr val="accent5">
                  <a:lumMod val="50000"/>
                </a:schemeClr>
              </a:solidFill>
              <a:latin typeface="#9Slide02 Noi dung dai" panose="02000000000000000000" pitchFamily="2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0EBBFE5-9E55-445B-BA1D-0DDD3D98A132}"/>
              </a:ext>
            </a:extLst>
          </p:cNvPr>
          <p:cNvSpPr txBox="1"/>
          <p:nvPr/>
        </p:nvSpPr>
        <p:spPr>
          <a:xfrm>
            <a:off x="7286320" y="5269632"/>
            <a:ext cx="49788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sz="2800">
                <a:solidFill>
                  <a:schemeClr val="accent5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3.</a:t>
            </a:r>
            <a:r>
              <a:rPr lang="vi-VN" sz="2800">
                <a:solidFill>
                  <a:schemeClr val="accent5">
                    <a:lumMod val="50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Thôn nào diệt được ít nhất?</a:t>
            </a:r>
          </a:p>
        </p:txBody>
      </p:sp>
    </p:spTree>
    <p:extLst>
      <p:ext uri="{BB962C8B-B14F-4D97-AF65-F5344CB8AC3E}">
        <p14:creationId xmlns:p14="http://schemas.microsoft.com/office/powerpoint/2010/main" val="2381604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uiExpand="1" build="allAtOnce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445</TotalTime>
  <Words>1568</Words>
  <Application>Microsoft Office PowerPoint</Application>
  <PresentationFormat>Widescreen</PresentationFormat>
  <Paragraphs>482</Paragraphs>
  <Slides>29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#9Slide01 Tieu de ngan</vt:lpstr>
      <vt:lpstr>#9Slide02 Noi dung dai</vt:lpstr>
      <vt:lpstr>#9Slide02 Tieu de dai</vt:lpstr>
      <vt:lpstr>#9Slide02 Tieu de rat dai 01</vt:lpstr>
      <vt:lpstr>#9Slide07 Crocante</vt:lpstr>
      <vt:lpstr>Arial</vt:lpstr>
      <vt:lpstr>Calibri</vt:lpstr>
      <vt:lpstr>Calibri Light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xuant</dc:creator>
  <dc:description>9Slide.vn</dc:description>
  <cp:lastModifiedBy>Hanh Nguyen</cp:lastModifiedBy>
  <cp:revision>7</cp:revision>
  <dcterms:created xsi:type="dcterms:W3CDTF">2022-10-06T17:26:34Z</dcterms:created>
  <dcterms:modified xsi:type="dcterms:W3CDTF">2022-10-07T07:51:38Z</dcterms:modified>
  <cp:category>9Slide.vn</cp:category>
</cp:coreProperties>
</file>