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20"/>
  </p:notesMasterIdLst>
  <p:sldIdLst>
    <p:sldId id="323" r:id="rId3"/>
    <p:sldId id="317" r:id="rId4"/>
    <p:sldId id="324" r:id="rId5"/>
    <p:sldId id="331" r:id="rId6"/>
    <p:sldId id="308" r:id="rId7"/>
    <p:sldId id="258" r:id="rId8"/>
    <p:sldId id="319" r:id="rId9"/>
    <p:sldId id="295" r:id="rId10"/>
    <p:sldId id="326" r:id="rId11"/>
    <p:sldId id="329" r:id="rId12"/>
    <p:sldId id="330" r:id="rId13"/>
    <p:sldId id="310" r:id="rId14"/>
    <p:sldId id="320" r:id="rId15"/>
    <p:sldId id="312" r:id="rId16"/>
    <p:sldId id="314" r:id="rId17"/>
    <p:sldId id="302" r:id="rId18"/>
    <p:sldId id="30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477" autoAdjust="0"/>
  </p:normalViewPr>
  <p:slideViewPr>
    <p:cSldViewPr snapToGrid="0">
      <p:cViewPr varScale="1">
        <p:scale>
          <a:sx n="65" d="100"/>
          <a:sy n="65" d="100"/>
        </p:scale>
        <p:origin x="93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FF6CE-18E1-4267-9810-4DFE9E820D3A}" type="datetimeFigureOut">
              <a:rPr lang="en-US" smtClean="0"/>
              <a:t>9/11/2022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6BAF5D-B6CA-4AB0-9562-94564C67D518}" type="slidenum">
              <a:rPr lang="en-US" smtClean="0"/>
              <a:t>‹#›</a:t>
            </a:fld>
            <a:endParaRPr lang="en-US"/>
          </a:p>
        </p:txBody>
      </p:sp>
    </p:spTree>
    <p:extLst>
      <p:ext uri="{BB962C8B-B14F-4D97-AF65-F5344CB8AC3E}">
        <p14:creationId xmlns:p14="http://schemas.microsoft.com/office/powerpoint/2010/main" val="1489421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
        <p:nvSpPr>
          <p:cNvPr id="4" name="灯片编号占位符 3"/>
          <p:cNvSpPr>
            <a:spLocks noGrp="1"/>
          </p:cNvSpPr>
          <p:nvPr>
            <p:ph type="sldNum" sz="quarter" idx="10"/>
          </p:nvPr>
        </p:nvSpPr>
        <p:spPr/>
        <p:txBody>
          <a:bodyPr/>
          <a:lstStyle/>
          <a:p>
            <a:pPr defTabSz="457200">
              <a:defRPr/>
            </a:pPr>
            <a:r>
              <a:rPr lang="en-US" altLang="zh-CN">
                <a:solidFill>
                  <a:prstClr val="black"/>
                </a:solidFill>
                <a:latin typeface="等线" panose="020F0502020204030204"/>
              </a:rPr>
              <a:t>1</a:t>
            </a:r>
            <a:endParaRPr lang="zh-CN" altLang="en-US" dirty="0">
              <a:solidFill>
                <a:prstClr val="black"/>
              </a:solidFill>
              <a:latin typeface="等线" panose="020F0502020204030204"/>
            </a:endParaRPr>
          </a:p>
        </p:txBody>
      </p:sp>
    </p:spTree>
    <p:extLst>
      <p:ext uri="{BB962C8B-B14F-4D97-AF65-F5344CB8AC3E}">
        <p14:creationId xmlns:p14="http://schemas.microsoft.com/office/powerpoint/2010/main" val="953066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1280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5872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7D367E-554B-4FB8-A3E5-8D8C901815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974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F079C93-1DAD-4368-BA1C-F3565BDF4246}" type="slidenum">
              <a:rPr lang="en-US" smtClean="0"/>
              <a:t>5</a:t>
            </a:fld>
            <a:endParaRPr lang="en-US"/>
          </a:p>
        </p:txBody>
      </p:sp>
    </p:spTree>
    <p:extLst>
      <p:ext uri="{BB962C8B-B14F-4D97-AF65-F5344CB8AC3E}">
        <p14:creationId xmlns:p14="http://schemas.microsoft.com/office/powerpoint/2010/main" val="1681387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8580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6BAF5D-B6CA-4AB0-9562-94564C67D518}" type="slidenum">
              <a:rPr lang="en-US" smtClean="0"/>
              <a:t>8</a:t>
            </a:fld>
            <a:endParaRPr lang="en-US"/>
          </a:p>
        </p:txBody>
      </p:sp>
    </p:spTree>
    <p:extLst>
      <p:ext uri="{BB962C8B-B14F-4D97-AF65-F5344CB8AC3E}">
        <p14:creationId xmlns:p14="http://schemas.microsoft.com/office/powerpoint/2010/main" val="3584792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6635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F079C93-1DAD-4368-BA1C-F3565BDF4246}" type="slidenum">
              <a:rPr lang="en-US" smtClean="0"/>
              <a:t>12</a:t>
            </a:fld>
            <a:endParaRPr lang="en-US"/>
          </a:p>
        </p:txBody>
      </p:sp>
    </p:spTree>
    <p:extLst>
      <p:ext uri="{BB962C8B-B14F-4D97-AF65-F5344CB8AC3E}">
        <p14:creationId xmlns:p14="http://schemas.microsoft.com/office/powerpoint/2010/main" val="1934389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2688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F079C93-1DAD-4368-BA1C-F3565BDF4246}" type="slidenum">
              <a:rPr lang="en-US" smtClean="0"/>
              <a:t>15</a:t>
            </a:fld>
            <a:endParaRPr lang="en-US"/>
          </a:p>
        </p:txBody>
      </p:sp>
    </p:spTree>
    <p:extLst>
      <p:ext uri="{BB962C8B-B14F-4D97-AF65-F5344CB8AC3E}">
        <p14:creationId xmlns:p14="http://schemas.microsoft.com/office/powerpoint/2010/main" val="1747052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C23CA-CEA7-25A5-8AFF-D52C9F0AFD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8E7918-F960-D5F0-49AF-B9CC14116D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609097-276A-6B56-F192-F4B1F6571068}"/>
              </a:ext>
            </a:extLst>
          </p:cNvPr>
          <p:cNvSpPr>
            <a:spLocks noGrp="1"/>
          </p:cNvSpPr>
          <p:nvPr>
            <p:ph type="dt" sz="half" idx="10"/>
          </p:nvPr>
        </p:nvSpPr>
        <p:spPr/>
        <p:txBody>
          <a:bodyPr/>
          <a:lstStyle/>
          <a:p>
            <a:fld id="{60BC5871-3F92-4271-BB0E-39FEF7CAB085}" type="datetimeFigureOut">
              <a:rPr lang="en-US" smtClean="0"/>
              <a:t>9/11/2022</a:t>
            </a:fld>
            <a:endParaRPr lang="en-US"/>
          </a:p>
        </p:txBody>
      </p:sp>
      <p:sp>
        <p:nvSpPr>
          <p:cNvPr id="5" name="Footer Placeholder 4">
            <a:extLst>
              <a:ext uri="{FF2B5EF4-FFF2-40B4-BE49-F238E27FC236}">
                <a16:creationId xmlns:a16="http://schemas.microsoft.com/office/drawing/2014/main" id="{F2AC4920-B863-5BBE-C2C0-732E5DE006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55D504-669E-230E-FD63-08040EFD4EE8}"/>
              </a:ext>
            </a:extLst>
          </p:cNvPr>
          <p:cNvSpPr>
            <a:spLocks noGrp="1"/>
          </p:cNvSpPr>
          <p:nvPr>
            <p:ph type="sldNum" sz="quarter" idx="12"/>
          </p:nvPr>
        </p:nvSpPr>
        <p:spPr/>
        <p:txBody>
          <a:bodyPr/>
          <a:lstStyle/>
          <a:p>
            <a:fld id="{61FA85A8-5553-4C21-9658-A23B6073712A}" type="slidenum">
              <a:rPr lang="en-US" smtClean="0"/>
              <a:t>‹#›</a:t>
            </a:fld>
            <a:endParaRPr lang="en-US"/>
          </a:p>
        </p:txBody>
      </p:sp>
    </p:spTree>
    <p:extLst>
      <p:ext uri="{BB962C8B-B14F-4D97-AF65-F5344CB8AC3E}">
        <p14:creationId xmlns:p14="http://schemas.microsoft.com/office/powerpoint/2010/main" val="2682700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87046-D137-DA74-2F96-F9F6C40090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32F4A5-AA3A-4FB9-A9F7-EAA984BFCA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0BAA3-1B05-349E-665A-A48703D438FF}"/>
              </a:ext>
            </a:extLst>
          </p:cNvPr>
          <p:cNvSpPr>
            <a:spLocks noGrp="1"/>
          </p:cNvSpPr>
          <p:nvPr>
            <p:ph type="dt" sz="half" idx="10"/>
          </p:nvPr>
        </p:nvSpPr>
        <p:spPr/>
        <p:txBody>
          <a:bodyPr/>
          <a:lstStyle/>
          <a:p>
            <a:fld id="{60BC5871-3F92-4271-BB0E-39FEF7CAB085}" type="datetimeFigureOut">
              <a:rPr lang="en-US" smtClean="0"/>
              <a:t>9/11/2022</a:t>
            </a:fld>
            <a:endParaRPr lang="en-US"/>
          </a:p>
        </p:txBody>
      </p:sp>
      <p:sp>
        <p:nvSpPr>
          <p:cNvPr id="5" name="Footer Placeholder 4">
            <a:extLst>
              <a:ext uri="{FF2B5EF4-FFF2-40B4-BE49-F238E27FC236}">
                <a16:creationId xmlns:a16="http://schemas.microsoft.com/office/drawing/2014/main" id="{F7302A1D-D23E-9AFC-116E-4661B7C840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939865-3C98-5868-94BC-75ACAB784090}"/>
              </a:ext>
            </a:extLst>
          </p:cNvPr>
          <p:cNvSpPr>
            <a:spLocks noGrp="1"/>
          </p:cNvSpPr>
          <p:nvPr>
            <p:ph type="sldNum" sz="quarter" idx="12"/>
          </p:nvPr>
        </p:nvSpPr>
        <p:spPr/>
        <p:txBody>
          <a:bodyPr/>
          <a:lstStyle/>
          <a:p>
            <a:fld id="{61FA85A8-5553-4C21-9658-A23B6073712A}" type="slidenum">
              <a:rPr lang="en-US" smtClean="0"/>
              <a:t>‹#›</a:t>
            </a:fld>
            <a:endParaRPr lang="en-US"/>
          </a:p>
        </p:txBody>
      </p:sp>
    </p:spTree>
    <p:extLst>
      <p:ext uri="{BB962C8B-B14F-4D97-AF65-F5344CB8AC3E}">
        <p14:creationId xmlns:p14="http://schemas.microsoft.com/office/powerpoint/2010/main" val="2236919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D212E2-9DAE-1110-6DB9-159404F433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F90BB1-F99C-BB11-93FF-62A2C517B4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84612F-55B8-258C-0552-FBBCEFC14AC5}"/>
              </a:ext>
            </a:extLst>
          </p:cNvPr>
          <p:cNvSpPr>
            <a:spLocks noGrp="1"/>
          </p:cNvSpPr>
          <p:nvPr>
            <p:ph type="dt" sz="half" idx="10"/>
          </p:nvPr>
        </p:nvSpPr>
        <p:spPr/>
        <p:txBody>
          <a:bodyPr/>
          <a:lstStyle/>
          <a:p>
            <a:fld id="{60BC5871-3F92-4271-BB0E-39FEF7CAB085}" type="datetimeFigureOut">
              <a:rPr lang="en-US" smtClean="0"/>
              <a:t>9/11/2022</a:t>
            </a:fld>
            <a:endParaRPr lang="en-US"/>
          </a:p>
        </p:txBody>
      </p:sp>
      <p:sp>
        <p:nvSpPr>
          <p:cNvPr id="5" name="Footer Placeholder 4">
            <a:extLst>
              <a:ext uri="{FF2B5EF4-FFF2-40B4-BE49-F238E27FC236}">
                <a16:creationId xmlns:a16="http://schemas.microsoft.com/office/drawing/2014/main" id="{EFFF2023-645C-B591-4CD8-813174FDA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A900F1-41B6-48F3-8B07-5F3846B8F279}"/>
              </a:ext>
            </a:extLst>
          </p:cNvPr>
          <p:cNvSpPr>
            <a:spLocks noGrp="1"/>
          </p:cNvSpPr>
          <p:nvPr>
            <p:ph type="sldNum" sz="quarter" idx="12"/>
          </p:nvPr>
        </p:nvSpPr>
        <p:spPr/>
        <p:txBody>
          <a:bodyPr/>
          <a:lstStyle/>
          <a:p>
            <a:fld id="{61FA85A8-5553-4C21-9658-A23B6073712A}" type="slidenum">
              <a:rPr lang="en-US" smtClean="0"/>
              <a:t>‹#›</a:t>
            </a:fld>
            <a:endParaRPr lang="en-US"/>
          </a:p>
        </p:txBody>
      </p:sp>
    </p:spTree>
    <p:extLst>
      <p:ext uri="{BB962C8B-B14F-4D97-AF65-F5344CB8AC3E}">
        <p14:creationId xmlns:p14="http://schemas.microsoft.com/office/powerpoint/2010/main" val="417550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627704" y="2713546"/>
            <a:ext cx="3648658" cy="2800734"/>
          </a:xfrm>
          <a:custGeom>
            <a:avLst/>
            <a:gdLst>
              <a:gd name="connsiteX0" fmla="*/ 557224 w 3648658"/>
              <a:gd name="connsiteY0" fmla="*/ 1413 h 2800734"/>
              <a:gd name="connsiteX1" fmla="*/ 1325098 w 3648658"/>
              <a:gd name="connsiteY1" fmla="*/ 168446 h 2800734"/>
              <a:gd name="connsiteX2" fmla="*/ 2098572 w 3648658"/>
              <a:gd name="connsiteY2" fmla="*/ 202610 h 2800734"/>
              <a:gd name="connsiteX3" fmla="*/ 2878575 w 3648658"/>
              <a:gd name="connsiteY3" fmla="*/ 371281 h 2800734"/>
              <a:gd name="connsiteX4" fmla="*/ 3479440 w 3648658"/>
              <a:gd name="connsiteY4" fmla="*/ 403226 h 2800734"/>
              <a:gd name="connsiteX5" fmla="*/ 3648315 w 3648658"/>
              <a:gd name="connsiteY5" fmla="*/ 615928 h 2800734"/>
              <a:gd name="connsiteX6" fmla="*/ 3524217 w 3648658"/>
              <a:gd name="connsiteY6" fmla="*/ 1168827 h 2800734"/>
              <a:gd name="connsiteX7" fmla="*/ 3556867 w 3648658"/>
              <a:gd name="connsiteY7" fmla="*/ 1841363 h 2800734"/>
              <a:gd name="connsiteX8" fmla="*/ 3377722 w 3648658"/>
              <a:gd name="connsiteY8" fmla="*/ 2344628 h 2800734"/>
              <a:gd name="connsiteX9" fmla="*/ 3330134 w 3648658"/>
              <a:gd name="connsiteY9" fmla="*/ 2788304 h 2800734"/>
              <a:gd name="connsiteX10" fmla="*/ 2482020 w 3648658"/>
              <a:gd name="connsiteY10" fmla="*/ 2666694 h 2800734"/>
              <a:gd name="connsiteX11" fmla="*/ 1337205 w 3648658"/>
              <a:gd name="connsiteY11" fmla="*/ 2547199 h 2800734"/>
              <a:gd name="connsiteX12" fmla="*/ 409784 w 3648658"/>
              <a:gd name="connsiteY12" fmla="*/ 2372678 h 2800734"/>
              <a:gd name="connsiteX13" fmla="*/ 44041 w 3648658"/>
              <a:gd name="connsiteY13" fmla="*/ 2337333 h 2800734"/>
              <a:gd name="connsiteX14" fmla="*/ 19784 w 3648658"/>
              <a:gd name="connsiteY14" fmla="*/ 2151201 h 2800734"/>
              <a:gd name="connsiteX15" fmla="*/ 164406 w 3648658"/>
              <a:gd name="connsiteY15" fmla="*/ 1812061 h 2800734"/>
              <a:gd name="connsiteX16" fmla="*/ 170941 w 3648658"/>
              <a:gd name="connsiteY16" fmla="*/ 1306576 h 2800734"/>
              <a:gd name="connsiteX17" fmla="*/ 333293 w 3648658"/>
              <a:gd name="connsiteY17" fmla="*/ 653351 h 2800734"/>
              <a:gd name="connsiteX18" fmla="*/ 256791 w 3648658"/>
              <a:gd name="connsiteY18" fmla="*/ 122582 h 2800734"/>
              <a:gd name="connsiteX19" fmla="*/ 557224 w 3648658"/>
              <a:gd name="connsiteY19" fmla="*/ 1413 h 280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48658" h="2800734">
                <a:moveTo>
                  <a:pt x="557224" y="1413"/>
                </a:moveTo>
                <a:cubicBezTo>
                  <a:pt x="735275" y="9057"/>
                  <a:pt x="1068207" y="134913"/>
                  <a:pt x="1325098" y="168446"/>
                </a:cubicBezTo>
                <a:cubicBezTo>
                  <a:pt x="1581990" y="201979"/>
                  <a:pt x="1839659" y="168804"/>
                  <a:pt x="2098572" y="202610"/>
                </a:cubicBezTo>
                <a:cubicBezTo>
                  <a:pt x="2357484" y="236416"/>
                  <a:pt x="2648430" y="337846"/>
                  <a:pt x="2878575" y="371281"/>
                </a:cubicBezTo>
                <a:cubicBezTo>
                  <a:pt x="3108720" y="404717"/>
                  <a:pt x="3351150" y="362451"/>
                  <a:pt x="3479440" y="403226"/>
                </a:cubicBezTo>
                <a:cubicBezTo>
                  <a:pt x="3607730" y="444000"/>
                  <a:pt x="3640852" y="488328"/>
                  <a:pt x="3648315" y="615928"/>
                </a:cubicBezTo>
                <a:cubicBezTo>
                  <a:pt x="3655778" y="743528"/>
                  <a:pt x="3539459" y="964588"/>
                  <a:pt x="3524217" y="1168827"/>
                </a:cubicBezTo>
                <a:cubicBezTo>
                  <a:pt x="3508976" y="1373066"/>
                  <a:pt x="3581283" y="1645396"/>
                  <a:pt x="3556867" y="1841363"/>
                </a:cubicBezTo>
                <a:cubicBezTo>
                  <a:pt x="3532451" y="2037330"/>
                  <a:pt x="3415511" y="2186804"/>
                  <a:pt x="3377722" y="2344628"/>
                </a:cubicBezTo>
                <a:cubicBezTo>
                  <a:pt x="3339934" y="2502452"/>
                  <a:pt x="3479418" y="2734627"/>
                  <a:pt x="3330134" y="2788304"/>
                </a:cubicBezTo>
                <a:cubicBezTo>
                  <a:pt x="3180850" y="2841982"/>
                  <a:pt x="2814174" y="2706879"/>
                  <a:pt x="2482020" y="2666694"/>
                </a:cubicBezTo>
                <a:cubicBezTo>
                  <a:pt x="2149865" y="2626510"/>
                  <a:pt x="1682577" y="2596202"/>
                  <a:pt x="1337205" y="2547199"/>
                </a:cubicBezTo>
                <a:cubicBezTo>
                  <a:pt x="991832" y="2498197"/>
                  <a:pt x="625312" y="2407656"/>
                  <a:pt x="409784" y="2372678"/>
                </a:cubicBezTo>
                <a:cubicBezTo>
                  <a:pt x="194257" y="2337701"/>
                  <a:pt x="109041" y="2374246"/>
                  <a:pt x="44041" y="2337333"/>
                </a:cubicBezTo>
                <a:cubicBezTo>
                  <a:pt x="-20959" y="2300420"/>
                  <a:pt x="-277" y="2238746"/>
                  <a:pt x="19784" y="2151201"/>
                </a:cubicBezTo>
                <a:cubicBezTo>
                  <a:pt x="39845" y="2063656"/>
                  <a:pt x="139213" y="1952832"/>
                  <a:pt x="164406" y="1812061"/>
                </a:cubicBezTo>
                <a:cubicBezTo>
                  <a:pt x="189598" y="1671290"/>
                  <a:pt x="142793" y="1499694"/>
                  <a:pt x="170941" y="1306576"/>
                </a:cubicBezTo>
                <a:cubicBezTo>
                  <a:pt x="199090" y="1113458"/>
                  <a:pt x="318985" y="850684"/>
                  <a:pt x="333293" y="653351"/>
                </a:cubicBezTo>
                <a:cubicBezTo>
                  <a:pt x="347601" y="456019"/>
                  <a:pt x="221645" y="230361"/>
                  <a:pt x="256791" y="122582"/>
                </a:cubicBezTo>
                <a:cubicBezTo>
                  <a:pt x="291936" y="14804"/>
                  <a:pt x="379173" y="-6231"/>
                  <a:pt x="557224" y="1413"/>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3951321" y="3010959"/>
            <a:ext cx="4167193" cy="3314979"/>
          </a:xfrm>
          <a:custGeom>
            <a:avLst/>
            <a:gdLst>
              <a:gd name="connsiteX0" fmla="*/ 3301740 w 4167193"/>
              <a:gd name="connsiteY0" fmla="*/ 173 h 3314979"/>
              <a:gd name="connsiteX1" fmla="*/ 3467839 w 4167193"/>
              <a:gd name="connsiteY1" fmla="*/ 120635 h 3314979"/>
              <a:gd name="connsiteX2" fmla="*/ 3596158 w 4167193"/>
              <a:gd name="connsiteY2" fmla="*/ 672848 h 3314979"/>
              <a:gd name="connsiteX3" fmla="*/ 3927940 w 4167193"/>
              <a:gd name="connsiteY3" fmla="*/ 1260395 h 3314979"/>
              <a:gd name="connsiteX4" fmla="*/ 3981399 w 4167193"/>
              <a:gd name="connsiteY4" fmla="*/ 1793373 h 3314979"/>
              <a:gd name="connsiteX5" fmla="*/ 4134126 w 4167193"/>
              <a:gd name="connsiteY5" fmla="*/ 2212667 h 3314979"/>
              <a:gd name="connsiteX6" fmla="*/ 3268160 w 4167193"/>
              <a:gd name="connsiteY6" fmla="*/ 2492462 h 3314979"/>
              <a:gd name="connsiteX7" fmla="*/ 2119204 w 4167193"/>
              <a:gd name="connsiteY7" fmla="*/ 2910149 h 3314979"/>
              <a:gd name="connsiteX8" fmla="*/ 1153700 w 4167193"/>
              <a:gd name="connsiteY8" fmla="*/ 3178893 h 3314979"/>
              <a:gd name="connsiteX9" fmla="*/ 787898 w 4167193"/>
              <a:gd name="connsiteY9" fmla="*/ 3314871 h 3314979"/>
              <a:gd name="connsiteX10" fmla="*/ 681508 w 4167193"/>
              <a:gd name="connsiteY10" fmla="*/ 3159237 h 3314979"/>
              <a:gd name="connsiteX11" fmla="*/ 668354 w 4167193"/>
              <a:gd name="connsiteY11" fmla="*/ 2789120 h 3314979"/>
              <a:gd name="connsiteX12" fmla="*/ 448721 w 4167193"/>
              <a:gd name="connsiteY12" fmla="*/ 2333269 h 3314979"/>
              <a:gd name="connsiteX13" fmla="*/ 312179 w 4167193"/>
              <a:gd name="connsiteY13" fmla="*/ 1673642 h 3314979"/>
              <a:gd name="connsiteX14" fmla="*/ 1781 w 4167193"/>
              <a:gd name="connsiteY14" fmla="*/ 1233202 h 3314979"/>
              <a:gd name="connsiteX15" fmla="*/ 235141 w 4167193"/>
              <a:gd name="connsiteY15" fmla="*/ 986942 h 3314979"/>
              <a:gd name="connsiteX16" fmla="*/ 1044618 w 4167193"/>
              <a:gd name="connsiteY16" fmla="*/ 784619 h 3314979"/>
              <a:gd name="connsiteX17" fmla="*/ 1800078 w 4167193"/>
              <a:gd name="connsiteY17" fmla="*/ 460695 h 3314979"/>
              <a:gd name="connsiteX18" fmla="*/ 2621894 w 4167193"/>
              <a:gd name="connsiteY18" fmla="*/ 254280 h 3314979"/>
              <a:gd name="connsiteX19" fmla="*/ 3211180 w 4167193"/>
              <a:gd name="connsiteY19" fmla="*/ 7485 h 3314979"/>
              <a:gd name="connsiteX20" fmla="*/ 3301740 w 4167193"/>
              <a:gd name="connsiteY20" fmla="*/ 173 h 331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67193" h="3314979">
                <a:moveTo>
                  <a:pt x="3301740" y="173"/>
                </a:moveTo>
                <a:cubicBezTo>
                  <a:pt x="3378714" y="2874"/>
                  <a:pt x="3419717" y="37465"/>
                  <a:pt x="3467839" y="120635"/>
                </a:cubicBezTo>
                <a:cubicBezTo>
                  <a:pt x="3532002" y="231529"/>
                  <a:pt x="3519474" y="482889"/>
                  <a:pt x="3596158" y="672848"/>
                </a:cubicBezTo>
                <a:cubicBezTo>
                  <a:pt x="3672841" y="862808"/>
                  <a:pt x="3863733" y="1073641"/>
                  <a:pt x="3927940" y="1260395"/>
                </a:cubicBezTo>
                <a:cubicBezTo>
                  <a:pt x="3992147" y="1447149"/>
                  <a:pt x="3947035" y="1634661"/>
                  <a:pt x="3981399" y="1793373"/>
                </a:cubicBezTo>
                <a:cubicBezTo>
                  <a:pt x="4015764" y="1952086"/>
                  <a:pt x="4252999" y="2096152"/>
                  <a:pt x="4134126" y="2212667"/>
                </a:cubicBezTo>
                <a:cubicBezTo>
                  <a:pt x="4015252" y="2329182"/>
                  <a:pt x="3603979" y="2376216"/>
                  <a:pt x="3268160" y="2492462"/>
                </a:cubicBezTo>
                <a:cubicBezTo>
                  <a:pt x="2932340" y="2608709"/>
                  <a:pt x="2471614" y="2795743"/>
                  <a:pt x="2119204" y="2910149"/>
                </a:cubicBezTo>
                <a:cubicBezTo>
                  <a:pt x="1766794" y="3024554"/>
                  <a:pt x="1375583" y="3111439"/>
                  <a:pt x="1153700" y="3178893"/>
                </a:cubicBezTo>
                <a:cubicBezTo>
                  <a:pt x="931816" y="3246347"/>
                  <a:pt x="866597" y="3318147"/>
                  <a:pt x="787898" y="3314871"/>
                </a:cubicBezTo>
                <a:cubicBezTo>
                  <a:pt x="709199" y="3311595"/>
                  <a:pt x="701432" y="3246863"/>
                  <a:pt x="681508" y="3159237"/>
                </a:cubicBezTo>
                <a:cubicBezTo>
                  <a:pt x="661584" y="3071612"/>
                  <a:pt x="707152" y="2926781"/>
                  <a:pt x="668354" y="2789120"/>
                </a:cubicBezTo>
                <a:cubicBezTo>
                  <a:pt x="629556" y="2651458"/>
                  <a:pt x="508083" y="2519183"/>
                  <a:pt x="448721" y="2333269"/>
                </a:cubicBezTo>
                <a:cubicBezTo>
                  <a:pt x="389359" y="2147356"/>
                  <a:pt x="386669" y="1856987"/>
                  <a:pt x="312179" y="1673642"/>
                </a:cubicBezTo>
                <a:cubicBezTo>
                  <a:pt x="237689" y="1490298"/>
                  <a:pt x="16312" y="1345868"/>
                  <a:pt x="1781" y="1233202"/>
                </a:cubicBezTo>
                <a:cubicBezTo>
                  <a:pt x="-12749" y="1120537"/>
                  <a:pt x="61335" y="1061706"/>
                  <a:pt x="235141" y="986942"/>
                </a:cubicBezTo>
                <a:cubicBezTo>
                  <a:pt x="408947" y="912178"/>
                  <a:pt x="783795" y="872327"/>
                  <a:pt x="1044618" y="784619"/>
                </a:cubicBezTo>
                <a:cubicBezTo>
                  <a:pt x="1305441" y="696911"/>
                  <a:pt x="1537199" y="549085"/>
                  <a:pt x="1800078" y="460695"/>
                </a:cubicBezTo>
                <a:cubicBezTo>
                  <a:pt x="2062956" y="372305"/>
                  <a:pt x="2386710" y="329816"/>
                  <a:pt x="2621894" y="254280"/>
                </a:cubicBezTo>
                <a:cubicBezTo>
                  <a:pt x="2857078" y="178745"/>
                  <a:pt x="3070189" y="29759"/>
                  <a:pt x="3211180" y="7485"/>
                </a:cubicBezTo>
                <a:cubicBezTo>
                  <a:pt x="3246427" y="1917"/>
                  <a:pt x="3276082" y="-727"/>
                  <a:pt x="3301740" y="173"/>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7716662" y="2206744"/>
            <a:ext cx="3698695" cy="3349640"/>
          </a:xfrm>
          <a:custGeom>
            <a:avLst/>
            <a:gdLst>
              <a:gd name="connsiteX0" fmla="*/ 937335 w 3698695"/>
              <a:gd name="connsiteY0" fmla="*/ 1440 h 3349640"/>
              <a:gd name="connsiteX1" fmla="*/ 1122367 w 3698695"/>
              <a:gd name="connsiteY1" fmla="*/ 32082 h 3349640"/>
              <a:gd name="connsiteX2" fmla="*/ 1755292 w 3698695"/>
              <a:gd name="connsiteY2" fmla="*/ 370330 h 3349640"/>
              <a:gd name="connsiteX3" fmla="*/ 2429910 w 3698695"/>
              <a:gd name="connsiteY3" fmla="*/ 582395 h 3349640"/>
              <a:gd name="connsiteX4" fmla="*/ 3073108 w 3698695"/>
              <a:gd name="connsiteY4" fmla="*/ 925027 h 3349640"/>
              <a:gd name="connsiteX5" fmla="*/ 3595684 w 3698695"/>
              <a:gd name="connsiteY5" fmla="*/ 1094952 h 3349640"/>
              <a:gd name="connsiteX6" fmla="*/ 3686220 w 3698695"/>
              <a:gd name="connsiteY6" fmla="*/ 1338173 h 3349640"/>
              <a:gd name="connsiteX7" fmla="*/ 3423576 w 3698695"/>
              <a:gd name="connsiteY7" fmla="*/ 1839885 h 3349640"/>
              <a:gd name="connsiteX8" fmla="*/ 3266476 w 3698695"/>
              <a:gd name="connsiteY8" fmla="*/ 2492715 h 3349640"/>
              <a:gd name="connsiteX9" fmla="*/ 2968873 w 3698695"/>
              <a:gd name="connsiteY9" fmla="*/ 2934047 h 3349640"/>
              <a:gd name="connsiteX10" fmla="*/ 2804097 w 3698695"/>
              <a:gd name="connsiteY10" fmla="*/ 3348699 h 3349640"/>
              <a:gd name="connsiteX11" fmla="*/ 2087647 w 3698695"/>
              <a:gd name="connsiteY11" fmla="*/ 3035433 h 3349640"/>
              <a:gd name="connsiteX12" fmla="*/ 1108208 w 3698695"/>
              <a:gd name="connsiteY12" fmla="*/ 2655423 h 3349640"/>
              <a:gd name="connsiteX13" fmla="*/ 336251 w 3698695"/>
              <a:gd name="connsiteY13" fmla="*/ 2273008 h 3349640"/>
              <a:gd name="connsiteX14" fmla="*/ 22559 w 3698695"/>
              <a:gd name="connsiteY14" fmla="*/ 2154320 h 3349640"/>
              <a:gd name="connsiteX15" fmla="*/ 52577 w 3698695"/>
              <a:gd name="connsiteY15" fmla="*/ 1970113 h 3349640"/>
              <a:gd name="connsiteX16" fmla="*/ 274262 w 3698695"/>
              <a:gd name="connsiteY16" fmla="*/ 1678249 h 3349640"/>
              <a:gd name="connsiteX17" fmla="*/ 419823 w 3698695"/>
              <a:gd name="connsiteY17" fmla="*/ 1194778 h 3349640"/>
              <a:gd name="connsiteX18" fmla="*/ 744042 w 3698695"/>
              <a:gd name="connsiteY18" fmla="*/ 605676 h 3349640"/>
              <a:gd name="connsiteX19" fmla="*/ 823155 w 3698695"/>
              <a:gd name="connsiteY19" fmla="*/ 78698 h 3349640"/>
              <a:gd name="connsiteX20" fmla="*/ 937335 w 3698695"/>
              <a:gd name="connsiteY20" fmla="*/ 1440 h 334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98695" h="3349640">
                <a:moveTo>
                  <a:pt x="937335" y="1440"/>
                </a:moveTo>
                <a:cubicBezTo>
                  <a:pt x="985108" y="-4382"/>
                  <a:pt x="1044689" y="7779"/>
                  <a:pt x="1122367" y="32082"/>
                </a:cubicBezTo>
                <a:cubicBezTo>
                  <a:pt x="1277723" y="80687"/>
                  <a:pt x="1537368" y="278611"/>
                  <a:pt x="1755292" y="370330"/>
                </a:cubicBezTo>
                <a:cubicBezTo>
                  <a:pt x="1973216" y="462049"/>
                  <a:pt x="2210274" y="489946"/>
                  <a:pt x="2429910" y="582395"/>
                </a:cubicBezTo>
                <a:cubicBezTo>
                  <a:pt x="2649546" y="674844"/>
                  <a:pt x="2878812" y="839601"/>
                  <a:pt x="3073108" y="925027"/>
                </a:cubicBezTo>
                <a:cubicBezTo>
                  <a:pt x="3267404" y="1010453"/>
                  <a:pt x="3493499" y="1026095"/>
                  <a:pt x="3595684" y="1094952"/>
                </a:cubicBezTo>
                <a:cubicBezTo>
                  <a:pt x="3697869" y="1163810"/>
                  <a:pt x="3714904" y="1214018"/>
                  <a:pt x="3686220" y="1338173"/>
                </a:cubicBezTo>
                <a:cubicBezTo>
                  <a:pt x="3657535" y="1462329"/>
                  <a:pt x="3493533" y="1647462"/>
                  <a:pt x="3423576" y="1839885"/>
                </a:cubicBezTo>
                <a:cubicBezTo>
                  <a:pt x="3353618" y="2032309"/>
                  <a:pt x="3342260" y="2310355"/>
                  <a:pt x="3266476" y="2492715"/>
                </a:cubicBezTo>
                <a:cubicBezTo>
                  <a:pt x="3190693" y="2675076"/>
                  <a:pt x="3045936" y="2791382"/>
                  <a:pt x="2968873" y="2934047"/>
                </a:cubicBezTo>
                <a:cubicBezTo>
                  <a:pt x="2891810" y="3076711"/>
                  <a:pt x="2950968" y="3331802"/>
                  <a:pt x="2804097" y="3348699"/>
                </a:cubicBezTo>
                <a:cubicBezTo>
                  <a:pt x="2657226" y="3365597"/>
                  <a:pt x="2370295" y="3150979"/>
                  <a:pt x="2087647" y="3035433"/>
                </a:cubicBezTo>
                <a:cubicBezTo>
                  <a:pt x="1804999" y="2919887"/>
                  <a:pt x="1400108" y="2782493"/>
                  <a:pt x="1108208" y="2655423"/>
                </a:cubicBezTo>
                <a:cubicBezTo>
                  <a:pt x="816309" y="2528352"/>
                  <a:pt x="517193" y="2356525"/>
                  <a:pt x="336251" y="2273008"/>
                </a:cubicBezTo>
                <a:cubicBezTo>
                  <a:pt x="155310" y="2189491"/>
                  <a:pt x="69838" y="2204802"/>
                  <a:pt x="22559" y="2154320"/>
                </a:cubicBezTo>
                <a:cubicBezTo>
                  <a:pt x="-24721" y="2103837"/>
                  <a:pt x="10626" y="2049458"/>
                  <a:pt x="52577" y="1970113"/>
                </a:cubicBezTo>
                <a:cubicBezTo>
                  <a:pt x="94527" y="1890768"/>
                  <a:pt x="213054" y="1807471"/>
                  <a:pt x="274262" y="1678249"/>
                </a:cubicBezTo>
                <a:cubicBezTo>
                  <a:pt x="335470" y="1549026"/>
                  <a:pt x="341526" y="1373540"/>
                  <a:pt x="419823" y="1194778"/>
                </a:cubicBezTo>
                <a:cubicBezTo>
                  <a:pt x="498120" y="1016016"/>
                  <a:pt x="676820" y="791689"/>
                  <a:pt x="744042" y="605676"/>
                </a:cubicBezTo>
                <a:cubicBezTo>
                  <a:pt x="811264" y="419663"/>
                  <a:pt x="762269" y="173960"/>
                  <a:pt x="823155" y="78698"/>
                </a:cubicBezTo>
                <a:cubicBezTo>
                  <a:pt x="853598" y="31068"/>
                  <a:pt x="889562" y="7263"/>
                  <a:pt x="937335" y="144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4165551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711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5822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4481798" cy="1828800"/>
          </a:xfrm>
          <a:prstGeom prst="rect">
            <a:avLst/>
          </a:prstGeom>
        </p:spPr>
      </p:pic>
    </p:spTree>
    <p:extLst>
      <p:ext uri="{BB962C8B-B14F-4D97-AF65-F5344CB8AC3E}">
        <p14:creationId xmlns:p14="http://schemas.microsoft.com/office/powerpoint/2010/main" val="2646418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749432"/>
          </a:xfrm>
          <a:prstGeom prst="rect">
            <a:avLst/>
          </a:prstGeom>
        </p:spPr>
      </p:pic>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128" y="1820087"/>
            <a:ext cx="2954796" cy="4283693"/>
          </a:xfrm>
          <a:prstGeom prst="rect">
            <a:avLst/>
          </a:pr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7" name="图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8" name="图片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9" name="图片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0" name="图片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34" name="图片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33" name="图片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6" name="图片 1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3" name="图片 2"/>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1" name="图片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12" name="图片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17" name="图片 16"/>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spTree>
    <p:extLst>
      <p:ext uri="{BB962C8B-B14F-4D97-AF65-F5344CB8AC3E}">
        <p14:creationId xmlns:p14="http://schemas.microsoft.com/office/powerpoint/2010/main" val="3319560363"/>
      </p:ext>
    </p:extLst>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750"/>
                                        <p:tgtEl>
                                          <p:spTgt spid="11"/>
                                        </p:tgtEl>
                                      </p:cBhvr>
                                    </p:animEffect>
                                  </p:childTnLst>
                                </p:cTn>
                              </p:par>
                              <p:par>
                                <p:cTn id="8" presetID="18" presetClass="entr" presetSubtype="3"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strips(upRight)">
                                      <p:cBhvr>
                                        <p:cTn id="10" dur="750"/>
                                        <p:tgtEl>
                                          <p:spTgt spid="3"/>
                                        </p:tgtEl>
                                      </p:cBhvr>
                                    </p:animEffect>
                                  </p:childTnLst>
                                </p:cTn>
                              </p:par>
                            </p:childTnLst>
                          </p:cTn>
                        </p:par>
                        <p:par>
                          <p:cTn id="11" fill="hold">
                            <p:stCondLst>
                              <p:cond delay="1500"/>
                            </p:stCondLst>
                            <p:childTnLst>
                              <p:par>
                                <p:cTn id="12" presetID="42"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18" presetClass="entr" presetSubtype="12"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strips(downLeft)">
                                      <p:cBhvr>
                                        <p:cTn id="19" dur="750"/>
                                        <p:tgtEl>
                                          <p:spTgt spid="16"/>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750"/>
                                        <p:tgtEl>
                                          <p:spTgt spid="4"/>
                                        </p:tgtEl>
                                      </p:cBhvr>
                                    </p:animEffect>
                                  </p:childTnLst>
                                </p:cTn>
                              </p:par>
                            </p:childTnLst>
                          </p:cTn>
                        </p:par>
                        <p:par>
                          <p:cTn id="24" fill="hold">
                            <p:stCondLst>
                              <p:cond delay="3500"/>
                            </p:stCondLst>
                            <p:childTnLst>
                              <p:par>
                                <p:cTn id="25" presetID="23" presetClass="entr" presetSubtype="272"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strVal val="2/3*#ppt_w"/>
                                          </p:val>
                                        </p:tav>
                                        <p:tav tm="100000">
                                          <p:val>
                                            <p:strVal val="#ppt_w"/>
                                          </p:val>
                                        </p:tav>
                                      </p:tavLst>
                                    </p:anim>
                                    <p:anim calcmode="lin" valueType="num">
                                      <p:cBhvr>
                                        <p:cTn id="28" dur="500" fill="hold"/>
                                        <p:tgtEl>
                                          <p:spTgt spid="12"/>
                                        </p:tgtEl>
                                        <p:attrNameLst>
                                          <p:attrName>ppt_h</p:attrName>
                                        </p:attrNameLst>
                                      </p:cBhvr>
                                      <p:tavLst>
                                        <p:tav tm="0">
                                          <p:val>
                                            <p:strVal val="2/3*#ppt_h"/>
                                          </p:val>
                                        </p:tav>
                                        <p:tav tm="100000">
                                          <p:val>
                                            <p:strVal val="#ppt_h"/>
                                          </p:val>
                                        </p:tav>
                                      </p:tavLst>
                                    </p:anim>
                                  </p:childTnLst>
                                </p:cTn>
                              </p:par>
                              <p:par>
                                <p:cTn id="29" presetID="2" presetClass="entr" presetSubtype="3"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250" fill="hold"/>
                                        <p:tgtEl>
                                          <p:spTgt spid="9"/>
                                        </p:tgtEl>
                                        <p:attrNameLst>
                                          <p:attrName>ppt_x</p:attrName>
                                        </p:attrNameLst>
                                      </p:cBhvr>
                                      <p:tavLst>
                                        <p:tav tm="0">
                                          <p:val>
                                            <p:strVal val="1+#ppt_w/2"/>
                                          </p:val>
                                        </p:tav>
                                        <p:tav tm="100000">
                                          <p:val>
                                            <p:strVal val="#ppt_x"/>
                                          </p:val>
                                        </p:tav>
                                      </p:tavLst>
                                    </p:anim>
                                    <p:anim calcmode="lin" valueType="num">
                                      <p:cBhvr additive="base">
                                        <p:cTn id="32" dur="1250" fill="hold"/>
                                        <p:tgtEl>
                                          <p:spTgt spid="9"/>
                                        </p:tgtEl>
                                        <p:attrNameLst>
                                          <p:attrName>ppt_y</p:attrName>
                                        </p:attrNameLst>
                                      </p:cBhvr>
                                      <p:tavLst>
                                        <p:tav tm="0">
                                          <p:val>
                                            <p:strVal val="0-#ppt_h/2"/>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250" fill="hold"/>
                                        <p:tgtEl>
                                          <p:spTgt spid="10"/>
                                        </p:tgtEl>
                                        <p:attrNameLst>
                                          <p:attrName>ppt_x</p:attrName>
                                        </p:attrNameLst>
                                      </p:cBhvr>
                                      <p:tavLst>
                                        <p:tav tm="0">
                                          <p:val>
                                            <p:strVal val="1+#ppt_w/2"/>
                                          </p:val>
                                        </p:tav>
                                        <p:tav tm="100000">
                                          <p:val>
                                            <p:strVal val="#ppt_x"/>
                                          </p:val>
                                        </p:tav>
                                      </p:tavLst>
                                    </p:anim>
                                    <p:anim calcmode="lin" valueType="num">
                                      <p:cBhvr additive="base">
                                        <p:cTn id="36" dur="1250" fill="hold"/>
                                        <p:tgtEl>
                                          <p:spTgt spid="10"/>
                                        </p:tgtEl>
                                        <p:attrNameLst>
                                          <p:attrName>ppt_y</p:attrName>
                                        </p:attrNameLst>
                                      </p:cBhvr>
                                      <p:tavLst>
                                        <p:tav tm="0">
                                          <p:val>
                                            <p:strVal val="#ppt_y"/>
                                          </p:val>
                                        </p:tav>
                                        <p:tav tm="100000">
                                          <p:val>
                                            <p:strVal val="#ppt_y"/>
                                          </p:val>
                                        </p:tav>
                                      </p:tavLst>
                                    </p:anim>
                                  </p:childTnLst>
                                </p:cTn>
                              </p:par>
                              <p:par>
                                <p:cTn id="37" presetID="6" presetClass="emph" presetSubtype="0" repeatCount="indefinite" autoRev="1" fill="hold" nodeType="withEffect">
                                  <p:stCondLst>
                                    <p:cond delay="0"/>
                                  </p:stCondLst>
                                  <p:childTnLst>
                                    <p:animScale>
                                      <p:cBhvr>
                                        <p:cTn id="38" dur="750" fill="hold"/>
                                        <p:tgtEl>
                                          <p:spTgt spid="9"/>
                                        </p:tgtEl>
                                      </p:cBhvr>
                                      <p:by x="120000" y="120000"/>
                                    </p:animScale>
                                  </p:childTnLst>
                                </p:cTn>
                              </p:par>
                              <p:par>
                                <p:cTn id="39" presetID="6" presetClass="emph" presetSubtype="0" repeatCount="indefinite" autoRev="1" fill="hold" nodeType="withEffect">
                                  <p:stCondLst>
                                    <p:cond delay="0"/>
                                  </p:stCondLst>
                                  <p:childTnLst>
                                    <p:animScale>
                                      <p:cBhvr>
                                        <p:cTn id="40" dur="750" fill="hold"/>
                                        <p:tgtEl>
                                          <p:spTgt spid="10"/>
                                        </p:tgtEl>
                                      </p:cBhvr>
                                      <p:by x="120000" y="120000"/>
                                    </p:animScale>
                                  </p:childTnLst>
                                </p:cTn>
                              </p:par>
                              <p:par>
                                <p:cTn id="41" presetID="10" presetClass="entr" presetSubtype="0" fill="hold" nodeType="withEffect">
                                  <p:stCondLst>
                                    <p:cond delay="50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nodeType="withEffect">
                                  <p:stCondLst>
                                    <p:cond delay="50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10" presetClass="entr" presetSubtype="0" fill="hold" nodeType="withEffect">
                                  <p:stCondLst>
                                    <p:cond delay="50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nodeType="withEffect">
                                  <p:stCondLst>
                                    <p:cond delay="50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10" presetClass="entr" presetSubtype="0" fill="hold" nodeType="withEffect">
                                  <p:stCondLst>
                                    <p:cond delay="50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par>
                                <p:cTn id="56" presetID="10" presetClass="entr" presetSubtype="0" fill="hold" nodeType="withEffect">
                                  <p:stCondLst>
                                    <p:cond delay="50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0" presetClass="path" presetSubtype="0" repeatCount="indefinite" accel="50000" decel="50000" fill="hold" nodeType="withEffect">
                                  <p:stCondLst>
                                    <p:cond delay="500"/>
                                  </p:stCondLst>
                                  <p:childTnLst>
                                    <p:animMotion origin="layout" path="M 1.45833E-6 -2.22222E-6 L 1.45833E-6 0.00023 C 0.00664 0.00232 0.01367 0.00324 0.02018 0.00648 C 0.02265 0.00787 0.02448 0.01134 0.02682 0.01273 C 0.02982 0.01459 0.03294 0.01482 0.03594 0.01597 C 0.03815 0.0169 0.04036 0.01806 0.04271 0.01922 C 0.04427 0.0213 0.04531 0.02408 0.04726 0.0257 C 0.05143 0.02847 0.06068 0.03195 0.06068 0.03218 C 0.06484 0.03773 0.06627 0.04074 0.072 0.04468 C 0.07409 0.0463 0.07643 0.04676 0.07864 0.04792 L 0.09219 0.06065 C 0.09661 0.06459 0.10026 0.06713 0.10351 0.07338 C 0.10677 0.0794 0.10937 0.08611 0.11237 0.09236 L 0.11706 0.10209 C 0.12239 0.12477 0.11875 0.11551 0.12591 0.13056 C 0.13763 0.17986 0.12422 0.12894 0.13502 0.15926 C 0.13594 0.16227 0.13594 0.16597 0.13724 0.16875 C 0.13906 0.17338 0.14193 0.17709 0.14401 0.18172 C 0.14583 0.18565 0.14687 0.19005 0.14844 0.19398 C 0.14987 0.19746 0.15169 0.20023 0.15299 0.20371 C 0.1539 0.20672 0.1539 0.21019 0.15521 0.2132 C 0.15638 0.21574 0.15846 0.21713 0.15976 0.21945 C 0.16823 0.23472 0.1595 0.22454 0.17109 0.23542 C 0.17396 0.2419 0.17604 0.24908 0.17995 0.2544 L 0.20247 0.28634 L 0.20924 0.29584 C 0.21068 0.29792 0.21198 0.3007 0.2138 0.30232 C 0.21823 0.30648 0.22292 0.31042 0.22721 0.31505 C 0.23099 0.31898 0.24687 0.33634 0.24974 0.33727 L 0.25885 0.34051 C 0.26107 0.34283 0.26328 0.34468 0.26549 0.34699 C 0.26862 0.34977 0.27122 0.35394 0.27448 0.35625 C 0.27656 0.3581 0.27917 0.35834 0.28125 0.35949 C 0.30664 0.37593 0.29062 0.36922 0.3082 0.37547 C 0.32187 0.38843 0.30729 0.37639 0.32396 0.38519 C 0.34531 0.3963 0.31966 0.38773 0.34427 0.39468 C 0.34805 0.39676 0.35156 0.39931 0.35547 0.40093 C 0.35911 0.40255 0.36302 0.40278 0.3668 0.40417 C 0.36914 0.40486 0.37122 0.40625 0.37357 0.40741 C 0.37656 0.40834 0.37956 0.40926 0.38242 0.41065 C 0.38489 0.41134 0.38711 0.4125 0.38932 0.41366 C 0.39245 0.41551 0.39505 0.41898 0.39818 0.41991 C 0.40417 0.42199 0.41029 0.42222 0.41627 0.42338 C 0.42005 0.42547 0.42357 0.42801 0.4276 0.42963 C 0.43112 0.43102 0.43502 0.43148 0.4388 0.43287 C 0.44479 0.43472 0.45078 0.4375 0.4569 0.43912 C 0.46055 0.44005 0.46432 0.44121 0.46797 0.44236 C 0.47409 0.44445 0.48008 0.44676 0.48607 0.44884 C 0.48906 0.44977 0.49219 0.45047 0.49505 0.45185 C 0.50768 0.45787 0.49948 0.45417 0.51979 0.46134 C 0.52279 0.46273 0.52578 0.46389 0.5289 0.46482 C 0.54466 0.46922 0.53633 0.46713 0.55351 0.47107 C 0.55664 0.47315 0.5595 0.47593 0.56263 0.47732 C 0.56614 0.47894 0.57018 0.47917 0.57383 0.48056 C 0.57604 0.48125 0.57825 0.48287 0.5806 0.4838 C 0.58346 0.48496 0.58659 0.48542 0.58958 0.48704 C 0.61015 0.49653 0.59232 0.48866 0.60976 0.50301 C 0.61185 0.5044 0.61419 0.50486 0.61667 0.50602 C 0.62422 0.51019 0.63164 0.51366 0.6388 0.51875 C 0.64219 0.52084 0.64531 0.52269 0.64805 0.52523 C 0.66562 0.54051 0.65065 0.52847 0.66133 0.54097 C 0.66367 0.54352 0.6664 0.54491 0.66836 0.54746 C 0.672 0.55232 0.67956 0.56343 0.67956 0.56366 C 0.68359 0.57986 0.67904 0.56667 0.68646 0.57917 C 0.70065 0.6044 0.67851 0.57014 0.69752 0.60139 C 0.69961 0.60509 0.70234 0.60741 0.70443 0.61111 C 0.70612 0.61412 0.7069 0.61783 0.70859 0.6206 C 0.71315 0.62732 0.71875 0.63218 0.72239 0.63959 C 0.72786 0.65185 0.725 0.64653 0.73125 0.65556 C 0.73555 0.66736 0.73476 0.66968 0.74271 0.67778 C 0.74687 0.68264 0.75234 0.68519 0.75586 0.69074 L 0.76484 0.70324 C 0.76732 0.70672 0.76966 0.70926 0.77161 0.71297 C 0.77851 0.72523 0.78515 0.73912 0.79427 0.74792 C 0.79635 0.75 0.79909 0.75185 0.80117 0.7544 C 0.80325 0.75718 0.80469 0.76158 0.80781 0.76366 C 0.81172 0.76713 0.81693 0.76806 0.82135 0.77037 C 0.82357 0.7713 0.82565 0.77292 0.82825 0.77338 L 0.85963 0.77963 C 0.872 0.78565 0.86263 0.78195 0.88177 0.78611 C 0.90247 0.79074 0.88932 0.78935 0.91146 0.78935 " pathEditMode="relative" rAng="0" ptsTypes="AAAAAAAAAAAAAAAAAAAAAAAAAAAAAAAAAAAAAAAAAAAAAAAAAAAAAAAAAAAAAAAAAAAAAAAAAAAAAAAAA">
                                      <p:cBhvr>
                                        <p:cTn id="60" dur="2500" fill="hold"/>
                                        <p:tgtEl>
                                          <p:spTgt spid="7"/>
                                        </p:tgtEl>
                                        <p:attrNameLst>
                                          <p:attrName>ppt_x</p:attrName>
                                          <p:attrName>ppt_y</p:attrName>
                                        </p:attrNameLst>
                                      </p:cBhvr>
                                      <p:rCtr x="45573" y="39468"/>
                                    </p:animMotion>
                                  </p:childTnLst>
                                </p:cTn>
                              </p:par>
                              <p:par>
                                <p:cTn id="61" presetID="0" presetClass="path" presetSubtype="0" repeatCount="indefinite" accel="50000" decel="50000" fill="hold" nodeType="withEffect">
                                  <p:stCondLst>
                                    <p:cond delay="500"/>
                                  </p:stCondLst>
                                  <p:childTnLst>
                                    <p:animMotion origin="layout" path="M -0.0138 -0.01181 L -0.0138 -0.01158 C -0.01158 -0.00649 -0.00989 -0.00116 -0.00742 0.00439 C -0.00612 0.00717 -0.00247 0.00879 -0.0026 0.01273 C -0.00065 0.03101 -0.00169 0.05763 -0.00195 0.07754 C -0.00104 0.09814 -0.00013 0.11898 0.00248 0.13865 C 0.00261 0.14236 0.00469 0.14537 0.00599 0.14884 C 0.00651 0.15231 0.00664 0.15601 0.00808 0.15925 C 0.00964 0.1662 0.01302 0.17245 0.01459 0.17939 C 0.01927 0.19907 0.01368 0.17476 0.02006 0.19768 C 0.02279 0.20671 0.02214 0.20879 0.02552 0.21828 C 0.02683 0.22106 0.02891 0.22338 0.03047 0.22615 C 0.03164 0.23009 0.03555 0.24421 0.03763 0.24814 C 0.03894 0.25162 0.04102 0.25324 0.04258 0.25601 C 0.04519 0.25995 0.04688 0.26458 0.04961 0.26782 C 0.05235 0.2787 0.04961 0.27037 0.0573 0.28148 C 0.05912 0.28379 0.06055 0.2868 0.06224 0.28935 C 0.06368 0.2905 0.06446 0.29166 0.06589 0.29282 C 0.06667 0.2949 0.06732 0.29745 0.06875 0.29884 C 0.07149 0.30208 0.075 0.30347 0.07813 0.30578 C 0.08386 0.31064 0.08815 0.31388 0.09519 0.3162 C 0.09662 0.31643 0.09831 0.31666 0.09974 0.31759 C 0.10287 0.31898 0.10625 0.32152 0.10912 0.32245 C 0.11185 0.32338 0.11498 0.32268 0.1181 0.32314 C 0.12071 0.32338 0.12318 0.32361 0.12565 0.32407 C 0.12826 0.325 0.12969 0.32662 0.13177 0.32731 C 0.13659 0.32963 0.14167 0.33055 0.14714 0.33101 C 0.14948 0.33194 0.15209 0.33194 0.15456 0.33263 C 0.15677 0.33263 0.15886 0.33333 0.16042 0.33356 C 0.16927 0.33472 0.16836 0.33425 0.17748 0.33518 C 0.17995 0.33541 0.18243 0.33611 0.1849 0.33611 C 0.20065 0.33657 0.21628 0.33449 0.23151 0.33333 C 0.23347 0.33333 0.25534 0.33263 0.2586 0.33333 C 0.26133 0.33379 0.26368 0.33588 0.26641 0.33634 C 0.2698 0.33726 0.27331 0.33657 0.27618 0.3368 L 0.28737 0.33935 C 0.28946 0.33981 0.29154 0.34027 0.29362 0.34074 C 0.30209 0.34282 0.3112 0.34351 0.31953 0.34722 C 0.32292 0.34884 0.32578 0.35069 0.33021 0.35185 C 0.33177 0.35231 0.33282 0.35324 0.3349 0.35324 C 0.33959 0.35509 0.34427 0.35694 0.34883 0.35972 C 0.34961 0.36041 0.35209 0.3618 0.35352 0.36319 C 0.3569 0.36666 0.35938 0.37037 0.36302 0.37476 C 0.36446 0.37708 0.36641 0.37986 0.3681 0.38217 C 0.36927 0.38425 0.36967 0.3868 0.37136 0.38796 C 0.37318 0.39097 0.37552 0.39328 0.37696 0.39583 C 0.37982 0.40601 0.38243 0.41157 0.38555 0.42222 C 0.38659 0.42939 0.39115 0.45648 0.39128 0.4574 C 0.39258 0.475 0.39297 0.49328 0.39662 0.51041 C 0.39675 0.5125 0.39805 0.5155 0.3987 0.51805 C 0.39961 0.52222 0.40118 0.52615 0.40222 0.53032 C 0.40274 0.5324 0.40365 0.53425 0.4043 0.53634 C 0.40482 0.53842 0.40664 0.54768 0.40795 0.55092 C 0.40795 0.55324 0.41003 0.55463 0.41055 0.55671 C 0.41615 0.57546 0.41328 0.56504 0.42331 0.58888 C 0.42383 0.59166 0.42526 0.59467 0.42644 0.59675 C 0.42904 0.60046 0.43138 0.60439 0.43399 0.60856 C 0.4362 0.61088 0.43659 0.61388 0.43828 0.6162 C 0.4392 0.61875 0.44206 0.61967 0.44297 0.62199 C 0.45065 0.63449 0.44193 0.62638 0.45118 0.63356 C 0.45456 0.64537 0.44922 0.63472 0.45664 0.64375 C 0.45899 0.64467 0.45912 0.64745 0.46094 0.64907 C 0.46328 0.65208 0.46901 0.65787 0.47149 0.66018 C 0.47383 0.66111 0.47605 0.66088 0.478 0.66088 C 0.47891 0.6625 0.48099 0.66435 0.48295 0.66481 C 0.48763 0.6662 0.49805 0.66666 0.49805 0.66689 C 0.5 0.66782 0.50196 0.66944 0.50404 0.6699 C 0.50651 0.6706 0.52214 0.67106 0.5237 0.67129 C 0.52578 0.67152 0.52787 0.67199 0.52995 0.67245 C 0.53243 0.67268 0.5349 0.67291 0.53737 0.67338 C 0.53907 0.67361 0.54037 0.67453 0.54193 0.67476 C 0.54506 0.67523 0.54779 0.67523 0.55105 0.67546 C 0.55365 0.67662 0.55612 0.678 0.55873 0.67847 C 0.56342 0.67986 0.57709 0.68287 0.58151 0.68379 C 0.58451 0.68402 0.58776 0.68356 0.59037 0.68449 C 0.59193 0.68425 0.59349 0.68541 0.59493 0.68588 C 0.59766 0.68611 0.6 0.68611 0.60261 0.68634 C 0.60469 0.6868 0.60664 0.68773 0.60873 0.6875 C 0.61276 0.68819 0.61693 0.68796 0.62019 0.68819 C 0.62331 0.68912 0.62552 0.69027 0.62852 0.69097 C 0.6392 0.69444 0.62969 0.69004 0.64232 0.69328 C 0.64493 0.69398 0.64727 0.69583 0.65 0.69629 C 0.65248 0.69699 0.65508 0.69699 0.65756 0.69722 C 0.65925 0.69768 0.66146 0.69791 0.66342 0.69838 C 0.66836 0.69976 0.67071 0.70115 0.67592 0.703 C 0.67735 0.70347 0.67878 0.70393 0.68021 0.70439 C 0.69571 0.7081 0.68607 0.70601 0.69831 0.7081 C 0.71237 0.70949 0.69597 0.70833 0.71381 0.70925 C 0.71693 0.71041 0.71993 0.71111 0.72305 0.7125 C 0.72539 0.71365 0.72774 0.71504 0.7306 0.7155 C 0.73308 0.71643 0.73581 0.7162 0.73828 0.71643 C 0.74115 0.71736 0.74414 0.71875 0.74753 0.71944 C 0.75131 0.72037 0.75547 0.72106 0.75951 0.72175 C 0.76107 0.72222 0.76263 0.72291 0.76407 0.72338 C 0.77084 0.725 0.77058 0.72384 0.778 0.72754 C 0.77943 0.72847 0.78099 0.72986 0.78256 0.73125 C 0.78698 0.73449 0.79024 0.73726 0.79362 0.74189 C 0.79493 0.74398 0.79493 0.74652 0.79701 0.74791 C 0.79818 0.74976 0.80013 0.75 0.8017 0.75162 C 0.80495 0.75509 0.80756 0.75995 0.81107 0.76273 C 0.82253 0.77152 0.80821 0.76088 0.82201 0.76967 C 0.82305 0.77083 0.82513 0.77245 0.82644 0.77314 C 0.82969 0.77453 0.83282 0.77453 0.83607 0.77592 C 0.85443 0.78588 0.82813 0.77222 0.85013 0.7824 C 0.853 0.78379 0.85586 0.78611 0.85899 0.78726 C 0.86042 0.78773 0.86211 0.7875 0.86368 0.78842 C 0.86524 0.78935 0.86667 0.79166 0.86836 0.79213 C 0.86967 0.79305 0.87136 0.79305 0.8724 0.79375 C 0.88607 0.80046 0.875 0.79768 0.88698 0.8 C 0.88815 0.80138 0.8892 0.80277 0.89154 0.80347 C 0.8944 0.80509 0.89883 0.80509 0.90209 0.80625 C 0.90352 0.80648 0.90534 0.8074 0.90677 0.80763 C 0.91094 0.80787 0.91498 0.80694 0.91888 0.80787 C 0.92748 0.81064 0.92071 0.80879 0.93516 0.80972 C 0.94193 0.80925 0.9487 0.81041 0.95534 0.81041 C 0.96667 0.81435 0.95573 0.81134 0.97917 0.81134 C 0.98243 0.81064 0.98542 0.8118 0.98842 0.81134 C 1.0142 0.80856 1.04024 0.80393 1.06589 0.79976 " pathEditMode="relative" rAng="21300000" ptsTypes="AAAAAAAAAAAAAAAAAAAAAAAAAAAAAAAAAAAAAAAAAAAAAAAAAAAAAAAAAAAAAAAAAAAAAAAAAAAAAAAAAAAAAAAAAAAAAAAAAAAAAAAAAAAAAAAAAAAAAA">
                                      <p:cBhvr>
                                        <p:cTn id="62" dur="3500" fill="hold"/>
                                        <p:tgtEl>
                                          <p:spTgt spid="5"/>
                                        </p:tgtEl>
                                        <p:attrNameLst>
                                          <p:attrName>ppt_x</p:attrName>
                                          <p:attrName>ppt_y</p:attrName>
                                        </p:attrNameLst>
                                      </p:cBhvr>
                                      <p:rCtr x="53984" y="40579"/>
                                    </p:animMotion>
                                  </p:childTnLst>
                                </p:cTn>
                              </p:par>
                              <p:par>
                                <p:cTn id="63" presetID="8" presetClass="emph" presetSubtype="0" repeatCount="indefinite" autoRev="1" fill="hold" nodeType="withEffect">
                                  <p:stCondLst>
                                    <p:cond delay="500"/>
                                  </p:stCondLst>
                                  <p:childTnLst>
                                    <p:animRot by="10800000">
                                      <p:cBhvr>
                                        <p:cTn id="64" dur="1750" fill="hold"/>
                                        <p:tgtEl>
                                          <p:spTgt spid="5"/>
                                        </p:tgtEl>
                                        <p:attrNameLst>
                                          <p:attrName>r</p:attrName>
                                        </p:attrNameLst>
                                      </p:cBhvr>
                                    </p:animRot>
                                  </p:childTnLst>
                                </p:cTn>
                              </p:par>
                              <p:par>
                                <p:cTn id="65" presetID="0" presetClass="path" presetSubtype="0" repeatCount="indefinite" accel="50000" decel="50000" fill="hold" nodeType="withEffect">
                                  <p:stCondLst>
                                    <p:cond delay="1000"/>
                                  </p:stCondLst>
                                  <p:childTnLst>
                                    <p:animMotion origin="layout" path="M -4.375E-6 -4.44444E-6 L -4.375E-6 0.00024 C 0.00469 0.00278 0.00977 0.0051 0.01472 0.00787 C 0.01849 0.01019 0.02162 0.01482 0.02566 0.01621 C 0.0293 0.01737 0.03334 0.0169 0.03672 0.01968 C 0.03842 0.02107 0.0405 0.022 0.04219 0.02385 C 0.04441 0.0257 0.04571 0.02871 0.04792 0.03033 C 0.04974 0.03172 0.05157 0.03125 0.05339 0.03218 C 0.05521 0.03357 0.05704 0.03519 0.05912 0.03635 C 0.06068 0.03704 0.06263 0.03704 0.06433 0.03843 C 0.06641 0.03889 0.06797 0.04121 0.06993 0.04237 C 0.07357 0.04375 0.07761 0.04306 0.08086 0.04561 C 0.09714 0.05741 0.0767 0.04329 0.0918 0.05139 C 0.10612 0.05903 0.0892 0.05301 0.10287 0.05741 C 0.10717 0.06204 0.10912 0.06551 0.11407 0.06829 C 0.11615 0.06922 0.11784 0.06922 0.11954 0.06991 C 0.12383 0.07709 0.12878 0.08681 0.1349 0.09028 L 0.14219 0.09422 C 0.14362 0.09653 0.14454 0.09908 0.1461 0.10116 C 0.16394 0.12176 0.13881 0.08635 0.15743 0.11204 C 0.15951 0.11482 0.16133 0.11806 0.16342 0.1213 C 0.16459 0.12338 0.1655 0.12616 0.16706 0.12825 C 0.16941 0.13102 0.17214 0.13264 0.17461 0.13473 C 0.1754 0.13727 0.17566 0.14005 0.17683 0.1419 C 0.18516 0.1544 0.18008 0.13704 0.1862 0.15325 C 0.1961 0.17871 0.18555 0.15857 0.19454 0.17477 C 0.19805 0.18936 0.19584 0.18125 0.20105 0.19908 L 0.20326 0.20602 C 0.20417 0.21528 0.20534 0.22431 0.20625 0.23357 C 0.20691 0.23681 0.20808 0.23982 0.2086 0.24329 C 0.20977 0.25047 0.21042 0.25811 0.21146 0.26575 C 0.21524 0.29098 0.21237 0.27037 0.21628 0.29005 C 0.21719 0.29468 0.21771 0.3 0.21875 0.3051 C 0.21928 0.30741 0.22032 0.30973 0.22084 0.31204 L 0.22774 0.34144 C 0.22852 0.34491 0.22852 0.34862 0.22995 0.35139 C 0.23256 0.35579 0.2362 0.3595 0.2379 0.36528 C 0.2392 0.37014 0.23972 0.37547 0.24206 0.37963 C 0.24336 0.38195 0.24519 0.3838 0.2461 0.38681 C 0.24792 0.39144 0.24805 0.39676 0.25026 0.40116 C 0.25287 0.40579 0.25665 0.4095 0.25821 0.41528 C 0.26146 0.42639 0.26016 0.42362 0.2681 0.43635 C 0.27006 0.43936 0.27175 0.4426 0.27396 0.44561 C 0.27579 0.44746 0.27774 0.44838 0.27956 0.44977 C 0.28165 0.45695 0.28165 0.45787 0.28555 0.46389 C 0.28737 0.46644 0.28972 0.46806 0.29128 0.47084 C 0.29297 0.47292 0.29362 0.47547 0.29519 0.47732 C 0.29688 0.47894 0.29896 0.4801 0.30079 0.48195 C 0.30287 0.48334 0.30443 0.48658 0.30651 0.48843 C 0.30808 0.48982 0.31029 0.49098 0.31211 0.49283 C 0.31407 0.49445 0.31563 0.49769 0.31771 0.49931 C 0.31954 0.5007 0.32162 0.5 0.32318 0.50116 C 0.32722 0.50301 0.3306 0.50625 0.33412 0.50926 L 0.33985 0.51366 C 0.3418 0.51528 0.34349 0.5169 0.34545 0.51783 L 0.35092 0.51945 C 0.37553 0.54075 0.34597 0.51644 0.36381 0.52778 C 0.36784 0.52963 0.37136 0.53334 0.375 0.53542 L 0.38047 0.54005 C 0.38243 0.54167 0.38451 0.54306 0.38607 0.54422 C 0.38868 0.54676 0.39102 0.54885 0.39362 0.5507 C 0.39597 0.55209 0.3987 0.55325 0.40105 0.55487 C 0.41107 0.56065 0.40209 0.55741 0.41198 0.56042 C 0.41485 0.56551 0.41732 0.57037 0.42162 0.57431 C 0.42331 0.5757 0.42526 0.57547 0.42696 0.57616 C 0.42956 0.57755 0.43204 0.58033 0.43451 0.58241 C 0.43816 0.58519 0.44245 0.58658 0.44558 0.59051 C 0.46237 0.61065 0.44128 0.58635 0.45691 0.60186 C 0.45899 0.60371 0.46055 0.60672 0.46263 0.60834 C 0.46485 0.61019 0.46758 0.61042 0.46993 0.61204 C 0.47214 0.61389 0.47357 0.61713 0.47566 0.61922 C 0.47748 0.62084 0.47956 0.6213 0.48125 0.62338 C 0.49571 0.63727 0.47878 0.62385 0.49245 0.63426 C 0.49649 0.64098 0.49662 0.6426 0.50222 0.64792 C 0.50378 0.64908 0.50586 0.6507 0.50769 0.65209 C 0.51888 0.67223 0.50547 0.64653 0.51381 0.66621 C 0.51498 0.66852 0.51667 0.67061 0.51771 0.67338 C 0.51849 0.67547 0.51875 0.67825 0.5198 0.68056 C 0.52097 0.68264 0.52266 0.68473 0.5237 0.6875 C 0.52566 0.69213 0.52657 0.69723 0.52813 0.70209 C 0.52878 0.70463 0.52982 0.70672 0.52995 0.70926 C 0.53099 0.71343 0.53165 0.7176 0.53256 0.72153 C 0.53542 0.73334 0.53451 0.72408 0.53503 0.7338 " pathEditMode="relative" rAng="21300000" ptsTypes="AAAAAAAAAAAAAAAAAAAAAAAAAAAAAAAAAAAAAAAAAAAAAAAAAAAAAAAAAAAAAAAAAAAAAAAAAAAAAAAAAAA">
                                      <p:cBhvr>
                                        <p:cTn id="66" dur="2500" fill="hold"/>
                                        <p:tgtEl>
                                          <p:spTgt spid="32"/>
                                        </p:tgtEl>
                                        <p:attrNameLst>
                                          <p:attrName>ppt_x</p:attrName>
                                          <p:attrName>ppt_y</p:attrName>
                                        </p:attrNameLst>
                                      </p:cBhvr>
                                      <p:rCtr x="26745" y="36690"/>
                                    </p:animMotion>
                                  </p:childTnLst>
                                </p:cTn>
                              </p:par>
                              <p:par>
                                <p:cTn id="67" presetID="0" presetClass="path" presetSubtype="0" repeatCount="indefinite" accel="50000" decel="50000" fill="hold" nodeType="withEffect">
                                  <p:stCondLst>
                                    <p:cond delay="500"/>
                                  </p:stCondLst>
                                  <p:childTnLst>
                                    <p:animMotion origin="layout" path="M 0.00534 -0.01481 L 0.00534 -0.01458 C 0.00729 -0.00926 0.00912 -0.00347 0.01133 0.00209 C 0.0125 0.00533 0.01563 0.00718 0.01576 0.01065 C 0.0168 0.02917 0.01446 0.05602 0.01276 0.07616 C 0.01315 0.09676 0.01302 0.11737 0.0142 0.13774 C 0.01459 0.14144 0.01654 0.14468 0.01719 0.14838 C 0.01797 0.15186 0.01797 0.15556 0.01875 0.15903 C 0.02045 0.16621 0.02344 0.17292 0.02474 0.1801 C 0.02839 0.20047 0.02357 0.17524 0.0293 0.19931 C 0.03151 0.20857 0.03034 0.21065 0.03373 0.22061 C 0.0349 0.22362 0.03685 0.22616 0.03828 0.22917 C 0.0392 0.23334 0.04245 0.24792 0.04427 0.25232 C 0.04545 0.25556 0.0474 0.25787 0.04883 0.26088 C 0.05078 0.26505 0.05274 0.26945 0.05482 0.27362 C 0.05742 0.28496 0.05469 0.27616 0.06224 0.28843 C 0.06393 0.29098 0.06524 0.29422 0.0668 0.29699 C 0.06771 0.29838 0.06888 0.29977 0.06979 0.30116 C 0.07097 0.30324 0.07149 0.30602 0.07279 0.30764 C 0.07539 0.31112 0.07878 0.3132 0.08177 0.31598 C 0.08724 0.3213 0.09141 0.32547 0.09831 0.32894 C 0.09974 0.3294 0.10143 0.32987 0.10274 0.33102 C 0.10586 0.33287 0.1086 0.33588 0.11185 0.33727 C 0.11459 0.33866 0.11771 0.33843 0.12084 0.33936 C 0.12318 0.34005 0.12578 0.34074 0.12826 0.34144 C 0.13034 0.34283 0.13216 0.34468 0.13425 0.34561 C 0.13893 0.34838 0.14388 0.35047 0.14935 0.35209 C 0.15156 0.35301 0.15417 0.35348 0.15664 0.35417 C 0.15886 0.35487 0.16081 0.35579 0.16237 0.35625 C 0.17123 0.3588 0.17031 0.35834 0.1793 0.36065 C 0.18177 0.36112 0.18425 0.36227 0.18672 0.36274 C 0.20235 0.36551 0.21758 0.36574 0.23321 0.36713 C 0.23516 0.36737 0.25703 0.37014 0.26029 0.3713 C 0.26289 0.37223 0.26524 0.37454 0.26784 0.37547 C 0.27123 0.37662 0.27487 0.37686 0.27774 0.37755 L 0.2888 0.38172 C 0.29089 0.38264 0.29284 0.38334 0.29492 0.3838 C 0.30326 0.3875 0.31224 0.38959 0.32031 0.39468 C 0.32383 0.39676 0.32643 0.39908 0.33086 0.40093 C 0.33229 0.40162 0.33334 0.40232 0.33529 0.40301 C 0.33998 0.40556 0.34453 0.40811 0.34883 0.41158 C 0.34961 0.41297 0.35196 0.41412 0.35339 0.41574 C 0.35651 0.41968 0.35886 0.42385 0.36224 0.42871 C 0.36354 0.43125 0.36537 0.43403 0.36693 0.43704 C 0.36797 0.43912 0.36823 0.44144 0.36992 0.44329 C 0.37162 0.44653 0.37383 0.44908 0.37513 0.45186 C 0.37748 0.4625 0.37982 0.46852 0.3819 0.4794 C 0.38308 0.48681 0.3862 0.51459 0.38633 0.51551 C 0.38672 0.53311 0.38633 0.55139 0.38906 0.56875 C 0.38906 0.5713 0.39024 0.57431 0.39076 0.57709 C 0.39141 0.58125 0.39284 0.58542 0.39362 0.58982 C 0.39362 0.5919 0.39492 0.59399 0.39545 0.59607 C 0.39584 0.59885 0.39727 0.60787 0.39831 0.61112 C 0.39831 0.61343 0.40026 0.61528 0.40065 0.61737 C 0.40534 0.6375 0.403 0.62616 0.41185 0.65139 C 0.41224 0.65417 0.41341 0.65741 0.41459 0.65973 C 0.41693 0.66389 0.41914 0.66806 0.42149 0.67269 C 0.42357 0.67524 0.42383 0.67848 0.42539 0.68102 C 0.42617 0.68357 0.42852 0.68496 0.42982 0.6875 C 0.43685 0.70116 0.42852 0.69167 0.43737 0.70024 C 0.44011 0.7125 0.43542 0.70116 0.44232 0.71088 C 0.44466 0.7125 0.44466 0.71528 0.44636 0.71713 C 0.44857 0.72061 0.45391 0.72778 0.45625 0.72987 C 0.4586 0.73125 0.46081 0.73125 0.46276 0.73195 C 0.46354 0.73334 0.46563 0.73542 0.46745 0.73635 C 0.47214 0.73843 0.48242 0.74051 0.48242 0.74074 C 0.48438 0.7419 0.4862 0.74375 0.48828 0.74468 C 0.49063 0.74561 0.50625 0.74862 0.50781 0.74908 C 0.5099 0.74954 0.51185 0.75047 0.51393 0.75116 C 0.51641 0.75186 0.51888 0.75232 0.52136 0.75324 C 0.52292 0.75371 0.52422 0.75487 0.52578 0.75533 C 0.52891 0.75625 0.53164 0.75672 0.53477 0.75741 C 0.53737 0.75903 0.53972 0.76042 0.54245 0.76158 C 0.54701 0.76366 0.56042 0.76875 0.56485 0.77037 C 0.56784 0.77107 0.57097 0.7713 0.5737 0.77246 C 0.57539 0.77269 0.5767 0.77385 0.57813 0.77454 C 0.58086 0.77524 0.58334 0.7757 0.58581 0.77662 C 0.58776 0.77709 0.58972 0.77824 0.5918 0.77871 C 0.59571 0.77963 0.59987 0.7801 0.60352 0.78079 C 0.60625 0.78218 0.60847 0.7838 0.61146 0.78496 C 0.62188 0.79005 0.61276 0.78426 0.625 0.78936 C 0.62748 0.79051 0.62969 0.7926 0.63242 0.79352 C 0.6349 0.79468 0.63737 0.79491 0.63998 0.79561 C 0.6418 0.7963 0.64401 0.79699 0.64571 0.79769 C 0.65065 0.79977 0.65287 0.80162 0.65781 0.80417 C 0.65925 0.80487 0.66081 0.80556 0.66224 0.80625 C 0.67748 0.81274 0.66784 0.8088 0.68021 0.81274 C 0.69388 0.8169 0.67774 0.81274 0.69531 0.8169 C 0.69844 0.81829 0.70143 0.81945 0.70443 0.82107 C 0.7069 0.82246 0.70912 0.82431 0.71198 0.82524 C 0.71433 0.82639 0.71706 0.82662 0.7194 0.82732 C 0.7224 0.82871 0.72513 0.83056 0.72839 0.83172 C 0.73229 0.83334 0.73646 0.83449 0.74037 0.83588 C 0.74193 0.83658 0.74336 0.8375 0.74492 0.8382 C 0.75156 0.84074 0.75143 0.83959 0.75847 0.84445 C 0.7599 0.84561 0.76133 0.84723 0.76289 0.84885 C 0.76706 0.85278 0.77018 0.85602 0.77344 0.86135 C 0.77448 0.86343 0.775 0.86598 0.77643 0.86783 C 0.77761 0.86968 0.77956 0.87037 0.78086 0.87223 C 0.78412 0.87616 0.78633 0.88125 0.78972 0.88473 C 0.80078 0.89514 0.78698 0.88241 0.80039 0.89329 C 0.80183 0.89468 0.80326 0.89653 0.80495 0.89746 C 0.80768 0.89931 0.81094 0.89977 0.81393 0.90162 C 0.8319 0.91459 0.80625 0.89676 0.82748 0.91042 C 0.83047 0.91227 0.83334 0.91482 0.83633 0.91667 C 0.83776 0.91737 0.83933 0.9176 0.84102 0.91875 C 0.84245 0.91968 0.84375 0.92199 0.84545 0.92292 C 0.84675 0.92408 0.84844 0.92431 0.84987 0.925 C 0.86276 0.93426 0.85183 0.9294 0.86341 0.93357 C 0.86472 0.93519 0.86615 0.93681 0.86784 0.93774 C 0.8711 0.93982 0.875 0.94051 0.87826 0.94213 C 0.87969 0.9426 0.88125 0.94375 0.88268 0.94422 C 0.88685 0.94514 0.89089 0.94561 0.89479 0.9463 C 0.90365 0.95047 0.89649 0.94746 0.91133 0.9507 C 0.91771 0.95186 0.92435 0.95348 0.93099 0.95487 C 0.94206 0.96019 0.93125 0.95556 0.95469 0.95903 C 0.95795 0.95949 0.96081 0.96112 0.9638 0.96112 C 0.98972 0.96181 1.01589 0.96112 1.04206 0.96112 " pathEditMode="relative" rAng="0" ptsTypes="AAAAAAAAAAAAAAAAAAAAAAAAAAAAAAAAAAAAAAAAAAAAAAAAAAAAAAAAAAAAAAAAAAAAAAAAAAAAAAAAAAAAAAAAAAAAAAAAAAAAAAAAAAAAAAAAAAAAAA">
                                      <p:cBhvr>
                                        <p:cTn id="68" dur="3500" fill="hold"/>
                                        <p:tgtEl>
                                          <p:spTgt spid="6"/>
                                        </p:tgtEl>
                                        <p:attrNameLst>
                                          <p:attrName>ppt_x</p:attrName>
                                          <p:attrName>ppt_y</p:attrName>
                                        </p:attrNameLst>
                                      </p:cBhvr>
                                      <p:rCtr x="51836" y="48796"/>
                                    </p:animMotion>
                                  </p:childTnLst>
                                </p:cTn>
                              </p:par>
                              <p:par>
                                <p:cTn id="69" presetID="8" presetClass="emph" presetSubtype="0" repeatCount="indefinite" autoRev="1" fill="hold" nodeType="withEffect">
                                  <p:stCondLst>
                                    <p:cond delay="500"/>
                                  </p:stCondLst>
                                  <p:childTnLst>
                                    <p:animRot by="10800000">
                                      <p:cBhvr>
                                        <p:cTn id="70" dur="1750" fill="hold"/>
                                        <p:tgtEl>
                                          <p:spTgt spid="6"/>
                                        </p:tgtEl>
                                        <p:attrNameLst>
                                          <p:attrName>r</p:attrName>
                                        </p:attrNameLst>
                                      </p:cBhvr>
                                    </p:animRot>
                                  </p:childTnLst>
                                </p:cTn>
                              </p:par>
                              <p:par>
                                <p:cTn id="71" presetID="0" presetClass="path" presetSubtype="0" repeatCount="indefinite" accel="50000" decel="50000" fill="hold" nodeType="withEffect">
                                  <p:stCondLst>
                                    <p:cond delay="1250"/>
                                  </p:stCondLst>
                                  <p:childTnLst>
                                    <p:animMotion origin="layout" path="M 2.08333E-7 -2.96296E-6 L 2.08333E-7 0.00023 C 0.00039 0.00764 0.00039 0.01505 0.00169 0.02269 C 0.00221 0.0257 0.0043 0.02755 0.00521 0.03033 C 0.01263 0.05093 0.00039 0.02361 0.01055 0.04537 C 0.01315 0.06389 0.01068 0.0544 0.0194 0.07315 L 0.02305 0.08056 C 0.02422 0.0831 0.02513 0.08588 0.02656 0.0882 L 0.03724 0.10324 C 0.04115 0.11922 0.03594 0.10394 0.0444 0.11343 C 0.06211 0.13264 0.04766 0.1257 0.06224 0.13102 C 0.06393 0.13357 0.06549 0.13658 0.06758 0.13866 C 0.06914 0.14005 0.07109 0.14028 0.07292 0.14121 C 0.0776 0.14283 0.08242 0.14445 0.08711 0.14607 C 0.08958 0.14699 0.09206 0.14746 0.09427 0.14861 C 0.09609 0.14954 0.09779 0.15047 0.09961 0.15116 C 0.1026 0.15232 0.1056 0.15278 0.10859 0.15371 C 0.11094 0.15533 0.11328 0.15718 0.11562 0.1588 C 0.1181 0.15973 0.12057 0.16019 0.12279 0.16135 C 0.12474 0.16181 0.1263 0.16297 0.12812 0.16389 C 0.13594 0.1669 0.13372 0.16505 0.14062 0.16875 C 0.14375 0.17037 0.14674 0.17199 0.14948 0.17385 C 0.15208 0.17547 0.1543 0.17755 0.15664 0.17894 C 0.1638 0.18241 0.17135 0.18426 0.17799 0.18889 L 0.19935 0.20417 C 0.21042 0.21181 0.2043 0.20695 0.21719 0.21922 C 0.22201 0.22361 0.22422 0.22523 0.22786 0.23195 C 0.23151 0.23797 0.23633 0.24885 0.23854 0.25695 C 0.24154 0.26713 0.24232 0.27246 0.24401 0.28218 C 0.24727 0.32801 0.24753 0.32176 0.24401 0.39051 C 0.24362 0.39746 0.24154 0.40394 0.24036 0.41065 L 0.23854 0.42084 C 0.23802 0.42848 0.23789 0.43588 0.23685 0.44352 C 0.23581 0.45139 0.23268 0.46135 0.22969 0.46875 C 0.22865 0.4713 0.22721 0.47361 0.22617 0.47616 C 0.22187 0.48843 0.22812 0.48033 0.21901 0.48889 C 0.21068 0.5125 0.22148 0.48357 0.20833 0.51158 C 0.20677 0.51482 0.20612 0.51829 0.20469 0.52153 C 0.20365 0.52408 0.20247 0.52662 0.20117 0.52917 C 0.1987 0.53426 0.18971 0.55 0.18867 0.5544 C 0.18451 0.57246 0.18828 0.56667 0.17982 0.57454 C 0.17174 0.59167 0.18177 0.57037 0.17096 0.59468 C 0.16992 0.59723 0.16901 0.60023 0.16732 0.60232 C 0.16589 0.6044 0.1638 0.60556 0.16198 0.60741 C 0.15352 0.62547 0.15794 0.61829 0.14948 0.6301 C 0.14896 0.63241 0.14883 0.63519 0.14779 0.6375 C 0.14492 0.64445 0.13516 0.65949 0.13164 0.66273 C 0.12656 0.66783 0.12526 0.66806 0.12096 0.67547 C 0.11966 0.67755 0.11849 0.6801 0.11745 0.68287 C 0.11667 0.68519 0.11706 0.68866 0.11562 0.69051 C 0.11497 0.69167 0.11328 0.69051 0.11211 0.69051 " pathEditMode="relative" rAng="0" ptsTypes="AAAAAAAAAAAAAAAAAAAAAAAAAAAAAAAAAAAAAAAAAAAAAAAAAAA">
                                      <p:cBhvr>
                                        <p:cTn id="72" dur="2500" fill="hold"/>
                                        <p:tgtEl>
                                          <p:spTgt spid="8"/>
                                        </p:tgtEl>
                                        <p:attrNameLst>
                                          <p:attrName>ppt_x</p:attrName>
                                          <p:attrName>ppt_y</p:attrName>
                                        </p:attrNameLst>
                                      </p:cBhvr>
                                      <p:rCtr x="12318" y="34537"/>
                                    </p:animMotion>
                                  </p:childTnLst>
                                </p:cTn>
                              </p:par>
                              <p:par>
                                <p:cTn id="73" presetID="8" presetClass="emph" presetSubtype="0" repeatCount="indefinite" autoRev="1" fill="hold" nodeType="withEffect">
                                  <p:stCondLst>
                                    <p:cond delay="1250"/>
                                  </p:stCondLst>
                                  <p:childTnLst>
                                    <p:animRot by="10800000">
                                      <p:cBhvr>
                                        <p:cTn id="74" dur="1250" fill="hold"/>
                                        <p:tgtEl>
                                          <p:spTgt spid="8"/>
                                        </p:tgtEl>
                                        <p:attrNameLst>
                                          <p:attrName>r</p:attrName>
                                        </p:attrNameLst>
                                      </p:cBhvr>
                                    </p:animRot>
                                  </p:childTnLst>
                                </p:cTn>
                              </p:par>
                              <p:par>
                                <p:cTn id="75" presetID="0" presetClass="path" presetSubtype="0" repeatCount="indefinite" accel="50000" decel="50000" fill="hold" nodeType="withEffect">
                                  <p:stCondLst>
                                    <p:cond delay="500"/>
                                  </p:stCondLst>
                                  <p:childTnLst>
                                    <p:animMotion origin="layout" path="M -1.875E-6 -4.44444E-6 L -1.875E-6 0.00024 C 0.00287 0.00093 0.02865 0.00787 0.03373 0.0125 C 0.04037 0.01899 0.04167 0.01922 0.04727 0.02848 C 0.04883 0.03149 0.04987 0.03519 0.05169 0.03797 C 0.05169 0.0382 0.06602 0.05857 0.06745 0.06042 C 0.06966 0.06366 0.07227 0.06644 0.07422 0.06991 C 0.07643 0.07408 0.07878 0.07825 0.08086 0.08264 C 0.08268 0.08565 0.08399 0.08889 0.08555 0.09213 C 0.08711 0.0963 0.08802 0.10093 0.08998 0.1051 C 0.09128 0.10741 0.09297 0.10926 0.0944 0.11135 C 0.09557 0.11783 0.09701 0.12732 0.09883 0.13357 C 0.10026 0.13797 0.10222 0.1419 0.10365 0.1463 C 0.10599 0.15463 0.10599 0.1595 0.10807 0.16852 C 0.11615 0.20718 0.10964 0.17107 0.11485 0.20047 C 0.11498 0.20348 0.11654 0.24121 0.11927 0.25139 C 0.12031 0.2551 0.12813 0.27917 0.13268 0.28635 C 0.1362 0.29213 0.14102 0.29607 0.14388 0.30232 C 0.15 0.31505 0.14623 0.30973 0.15521 0.31806 C 0.16341 0.33588 0.15482 0.322 0.16615 0.33102 C 0.19219 0.35116 0.17201 0.33612 0.18438 0.35 C 0.18659 0.35232 0.18919 0.35394 0.19128 0.35625 C 0.19284 0.35834 0.19401 0.36088 0.19571 0.36297 C 0.1987 0.36621 0.20209 0.36852 0.20469 0.37223 C 0.20664 0.375 0.20742 0.37894 0.20925 0.38195 C 0.21276 0.3875 0.2168 0.3926 0.22044 0.39769 C 0.22201 0.39977 0.2237 0.40162 0.225 0.40417 C 0.23425 0.42176 0.22904 0.41297 0.24063 0.42963 C 0.24232 0.4338 0.24336 0.43843 0.24531 0.44237 C 0.24701 0.44607 0.25 0.44862 0.25196 0.45186 C 0.25378 0.45487 0.25495 0.45811 0.25651 0.46158 C 0.25729 0.46575 0.25807 0.46991 0.25886 0.47408 C 0.25951 0.4794 0.26016 0.48496 0.26107 0.49005 C 0.26159 0.49329 0.2625 0.49653 0.26328 0.49954 C 0.26406 0.55278 0.26354 0.60579 0.2655 0.6588 C 0.26576 0.66551 0.26732 0.67246 0.27005 0.67778 C 0.27539 0.68936 0.27865 0.69792 0.28789 0.70672 C 0.29024 0.7088 0.29271 0.71065 0.29466 0.71297 C 0.29636 0.71482 0.2974 0.7176 0.29935 0.71922 C 0.30196 0.722 0.30547 0.72292 0.30821 0.7257 C 0.31003 0.72732 0.31094 0.73079 0.31289 0.73195 C 0.32682 0.74213 0.32604 0.73125 0.32604 0.74167 " pathEditMode="relative" rAng="0" ptsTypes="AAAAAAAAAAAAAAAAAAAAAAAAAAAAAAAAAAAAAAAAAA">
                                      <p:cBhvr>
                                        <p:cTn id="76" dur="2250" fill="hold"/>
                                        <p:tgtEl>
                                          <p:spTgt spid="33"/>
                                        </p:tgtEl>
                                        <p:attrNameLst>
                                          <p:attrName>ppt_x</p:attrName>
                                          <p:attrName>ppt_y</p:attrName>
                                        </p:attrNameLst>
                                      </p:cBhvr>
                                      <p:rCtr x="16302" y="3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28A2D-C699-655C-0402-016FE1DF16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B8546C-7965-D670-C5DC-552091BE9B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41123B-0BC2-52FE-D39D-C46966041224}"/>
              </a:ext>
            </a:extLst>
          </p:cNvPr>
          <p:cNvSpPr>
            <a:spLocks noGrp="1"/>
          </p:cNvSpPr>
          <p:nvPr>
            <p:ph type="dt" sz="half" idx="10"/>
          </p:nvPr>
        </p:nvSpPr>
        <p:spPr/>
        <p:txBody>
          <a:bodyPr/>
          <a:lstStyle/>
          <a:p>
            <a:fld id="{60BC5871-3F92-4271-BB0E-39FEF7CAB085}" type="datetimeFigureOut">
              <a:rPr lang="en-US" smtClean="0"/>
              <a:t>9/11/2022</a:t>
            </a:fld>
            <a:endParaRPr lang="en-US"/>
          </a:p>
        </p:txBody>
      </p:sp>
      <p:sp>
        <p:nvSpPr>
          <p:cNvPr id="5" name="Footer Placeholder 4">
            <a:extLst>
              <a:ext uri="{FF2B5EF4-FFF2-40B4-BE49-F238E27FC236}">
                <a16:creationId xmlns:a16="http://schemas.microsoft.com/office/drawing/2014/main" id="{C3CC74AE-1A12-6646-AFEC-8CD6806E95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D9740-67E5-B688-EA04-BE03A334AA63}"/>
              </a:ext>
            </a:extLst>
          </p:cNvPr>
          <p:cNvSpPr>
            <a:spLocks noGrp="1"/>
          </p:cNvSpPr>
          <p:nvPr>
            <p:ph type="sldNum" sz="quarter" idx="12"/>
          </p:nvPr>
        </p:nvSpPr>
        <p:spPr/>
        <p:txBody>
          <a:bodyPr/>
          <a:lstStyle/>
          <a:p>
            <a:fld id="{61FA85A8-5553-4C21-9658-A23B6073712A}" type="slidenum">
              <a:rPr lang="en-US" smtClean="0"/>
              <a:t>‹#›</a:t>
            </a:fld>
            <a:endParaRPr lang="en-US"/>
          </a:p>
        </p:txBody>
      </p:sp>
    </p:spTree>
    <p:extLst>
      <p:ext uri="{BB962C8B-B14F-4D97-AF65-F5344CB8AC3E}">
        <p14:creationId xmlns:p14="http://schemas.microsoft.com/office/powerpoint/2010/main" val="2776576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91272-6AA3-D850-E187-99C1970452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EEB923-BE34-CA4B-C94B-AB82819056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4DF1C8-E70E-94BB-E6AD-379E010C9CB5}"/>
              </a:ext>
            </a:extLst>
          </p:cNvPr>
          <p:cNvSpPr>
            <a:spLocks noGrp="1"/>
          </p:cNvSpPr>
          <p:nvPr>
            <p:ph type="dt" sz="half" idx="10"/>
          </p:nvPr>
        </p:nvSpPr>
        <p:spPr/>
        <p:txBody>
          <a:bodyPr/>
          <a:lstStyle/>
          <a:p>
            <a:fld id="{60BC5871-3F92-4271-BB0E-39FEF7CAB085}" type="datetimeFigureOut">
              <a:rPr lang="en-US" smtClean="0"/>
              <a:t>9/11/2022</a:t>
            </a:fld>
            <a:endParaRPr lang="en-US"/>
          </a:p>
        </p:txBody>
      </p:sp>
      <p:sp>
        <p:nvSpPr>
          <p:cNvPr id="5" name="Footer Placeholder 4">
            <a:extLst>
              <a:ext uri="{FF2B5EF4-FFF2-40B4-BE49-F238E27FC236}">
                <a16:creationId xmlns:a16="http://schemas.microsoft.com/office/drawing/2014/main" id="{5A8470F0-284A-DC08-3F7D-CF6C323355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900C82-FB1E-24A8-4F05-BB97EA2F2CC3}"/>
              </a:ext>
            </a:extLst>
          </p:cNvPr>
          <p:cNvSpPr>
            <a:spLocks noGrp="1"/>
          </p:cNvSpPr>
          <p:nvPr>
            <p:ph type="sldNum" sz="quarter" idx="12"/>
          </p:nvPr>
        </p:nvSpPr>
        <p:spPr/>
        <p:txBody>
          <a:bodyPr/>
          <a:lstStyle/>
          <a:p>
            <a:fld id="{61FA85A8-5553-4C21-9658-A23B6073712A}" type="slidenum">
              <a:rPr lang="en-US" smtClean="0"/>
              <a:t>‹#›</a:t>
            </a:fld>
            <a:endParaRPr lang="en-US"/>
          </a:p>
        </p:txBody>
      </p:sp>
    </p:spTree>
    <p:extLst>
      <p:ext uri="{BB962C8B-B14F-4D97-AF65-F5344CB8AC3E}">
        <p14:creationId xmlns:p14="http://schemas.microsoft.com/office/powerpoint/2010/main" val="4006014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78D05-7AD2-CC26-2233-62C42BCC0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FDF97F-2E6E-376C-91B4-A717F3D95B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F5E031-7143-5184-1D6F-7E912F7B31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8C031C-9307-0A3D-3D7A-8B5AFACB0FD3}"/>
              </a:ext>
            </a:extLst>
          </p:cNvPr>
          <p:cNvSpPr>
            <a:spLocks noGrp="1"/>
          </p:cNvSpPr>
          <p:nvPr>
            <p:ph type="dt" sz="half" idx="10"/>
          </p:nvPr>
        </p:nvSpPr>
        <p:spPr/>
        <p:txBody>
          <a:bodyPr/>
          <a:lstStyle/>
          <a:p>
            <a:fld id="{60BC5871-3F92-4271-BB0E-39FEF7CAB085}" type="datetimeFigureOut">
              <a:rPr lang="en-US" smtClean="0"/>
              <a:t>9/11/2022</a:t>
            </a:fld>
            <a:endParaRPr lang="en-US"/>
          </a:p>
        </p:txBody>
      </p:sp>
      <p:sp>
        <p:nvSpPr>
          <p:cNvPr id="6" name="Footer Placeholder 5">
            <a:extLst>
              <a:ext uri="{FF2B5EF4-FFF2-40B4-BE49-F238E27FC236}">
                <a16:creationId xmlns:a16="http://schemas.microsoft.com/office/drawing/2014/main" id="{457D370B-8495-543B-46D8-19CAA14206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E12527-B68F-903F-BB26-98CDAF702B6A}"/>
              </a:ext>
            </a:extLst>
          </p:cNvPr>
          <p:cNvSpPr>
            <a:spLocks noGrp="1"/>
          </p:cNvSpPr>
          <p:nvPr>
            <p:ph type="sldNum" sz="quarter" idx="12"/>
          </p:nvPr>
        </p:nvSpPr>
        <p:spPr/>
        <p:txBody>
          <a:bodyPr/>
          <a:lstStyle/>
          <a:p>
            <a:fld id="{61FA85A8-5553-4C21-9658-A23B6073712A}" type="slidenum">
              <a:rPr lang="en-US" smtClean="0"/>
              <a:t>‹#›</a:t>
            </a:fld>
            <a:endParaRPr lang="en-US"/>
          </a:p>
        </p:txBody>
      </p:sp>
    </p:spTree>
    <p:extLst>
      <p:ext uri="{BB962C8B-B14F-4D97-AF65-F5344CB8AC3E}">
        <p14:creationId xmlns:p14="http://schemas.microsoft.com/office/powerpoint/2010/main" val="3850808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391EF-99D7-33AF-ABBA-3F4B638032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68FD58-4A59-48B9-6542-5D58CBE55F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8E3837-2BF1-FE90-A532-877F32217A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790CD1-2E13-7BC2-0C90-04C4D57F09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30AD3D-3018-D832-8FDA-0B5265E7B1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3CCCC4-2C3E-539E-2AC7-2B0B61FA2307}"/>
              </a:ext>
            </a:extLst>
          </p:cNvPr>
          <p:cNvSpPr>
            <a:spLocks noGrp="1"/>
          </p:cNvSpPr>
          <p:nvPr>
            <p:ph type="dt" sz="half" idx="10"/>
          </p:nvPr>
        </p:nvSpPr>
        <p:spPr/>
        <p:txBody>
          <a:bodyPr/>
          <a:lstStyle/>
          <a:p>
            <a:fld id="{60BC5871-3F92-4271-BB0E-39FEF7CAB085}" type="datetimeFigureOut">
              <a:rPr lang="en-US" smtClean="0"/>
              <a:t>9/11/2022</a:t>
            </a:fld>
            <a:endParaRPr lang="en-US"/>
          </a:p>
        </p:txBody>
      </p:sp>
      <p:sp>
        <p:nvSpPr>
          <p:cNvPr id="8" name="Footer Placeholder 7">
            <a:extLst>
              <a:ext uri="{FF2B5EF4-FFF2-40B4-BE49-F238E27FC236}">
                <a16:creationId xmlns:a16="http://schemas.microsoft.com/office/drawing/2014/main" id="{B9EB26B0-3229-2761-FEA8-8196FDB15E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D394D4-1427-FCFF-2F2E-DD28297A4F92}"/>
              </a:ext>
            </a:extLst>
          </p:cNvPr>
          <p:cNvSpPr>
            <a:spLocks noGrp="1"/>
          </p:cNvSpPr>
          <p:nvPr>
            <p:ph type="sldNum" sz="quarter" idx="12"/>
          </p:nvPr>
        </p:nvSpPr>
        <p:spPr/>
        <p:txBody>
          <a:bodyPr/>
          <a:lstStyle/>
          <a:p>
            <a:fld id="{61FA85A8-5553-4C21-9658-A23B6073712A}" type="slidenum">
              <a:rPr lang="en-US" smtClean="0"/>
              <a:t>‹#›</a:t>
            </a:fld>
            <a:endParaRPr lang="en-US"/>
          </a:p>
        </p:txBody>
      </p:sp>
    </p:spTree>
    <p:extLst>
      <p:ext uri="{BB962C8B-B14F-4D97-AF65-F5344CB8AC3E}">
        <p14:creationId xmlns:p14="http://schemas.microsoft.com/office/powerpoint/2010/main" val="2855113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DFBBE-2D39-68DE-4B02-457A6AD91C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E670A1-37BB-44BB-CAF2-D87A741A1A0B}"/>
              </a:ext>
            </a:extLst>
          </p:cNvPr>
          <p:cNvSpPr>
            <a:spLocks noGrp="1"/>
          </p:cNvSpPr>
          <p:nvPr>
            <p:ph type="dt" sz="half" idx="10"/>
          </p:nvPr>
        </p:nvSpPr>
        <p:spPr/>
        <p:txBody>
          <a:bodyPr/>
          <a:lstStyle/>
          <a:p>
            <a:fld id="{60BC5871-3F92-4271-BB0E-39FEF7CAB085}" type="datetimeFigureOut">
              <a:rPr lang="en-US" smtClean="0"/>
              <a:t>9/11/2022</a:t>
            </a:fld>
            <a:endParaRPr lang="en-US"/>
          </a:p>
        </p:txBody>
      </p:sp>
      <p:sp>
        <p:nvSpPr>
          <p:cNvPr id="4" name="Footer Placeholder 3">
            <a:extLst>
              <a:ext uri="{FF2B5EF4-FFF2-40B4-BE49-F238E27FC236}">
                <a16:creationId xmlns:a16="http://schemas.microsoft.com/office/drawing/2014/main" id="{98DED4F3-84D3-7E1B-0324-E812B613A7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1856DE-5B47-75CF-4937-07B9E6F19590}"/>
              </a:ext>
            </a:extLst>
          </p:cNvPr>
          <p:cNvSpPr>
            <a:spLocks noGrp="1"/>
          </p:cNvSpPr>
          <p:nvPr>
            <p:ph type="sldNum" sz="quarter" idx="12"/>
          </p:nvPr>
        </p:nvSpPr>
        <p:spPr/>
        <p:txBody>
          <a:bodyPr/>
          <a:lstStyle/>
          <a:p>
            <a:fld id="{61FA85A8-5553-4C21-9658-A23B6073712A}" type="slidenum">
              <a:rPr lang="en-US" smtClean="0"/>
              <a:t>‹#›</a:t>
            </a:fld>
            <a:endParaRPr lang="en-US"/>
          </a:p>
        </p:txBody>
      </p:sp>
    </p:spTree>
    <p:extLst>
      <p:ext uri="{BB962C8B-B14F-4D97-AF65-F5344CB8AC3E}">
        <p14:creationId xmlns:p14="http://schemas.microsoft.com/office/powerpoint/2010/main" val="1068954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0BA5F1-F82F-4518-EEB9-358FF86AFA75}"/>
              </a:ext>
            </a:extLst>
          </p:cNvPr>
          <p:cNvSpPr>
            <a:spLocks noGrp="1"/>
          </p:cNvSpPr>
          <p:nvPr>
            <p:ph type="dt" sz="half" idx="10"/>
          </p:nvPr>
        </p:nvSpPr>
        <p:spPr/>
        <p:txBody>
          <a:bodyPr/>
          <a:lstStyle/>
          <a:p>
            <a:fld id="{60BC5871-3F92-4271-BB0E-39FEF7CAB085}" type="datetimeFigureOut">
              <a:rPr lang="en-US" smtClean="0"/>
              <a:t>9/11/2022</a:t>
            </a:fld>
            <a:endParaRPr lang="en-US"/>
          </a:p>
        </p:txBody>
      </p:sp>
      <p:sp>
        <p:nvSpPr>
          <p:cNvPr id="3" name="Footer Placeholder 2">
            <a:extLst>
              <a:ext uri="{FF2B5EF4-FFF2-40B4-BE49-F238E27FC236}">
                <a16:creationId xmlns:a16="http://schemas.microsoft.com/office/drawing/2014/main" id="{3A226D2C-27F1-6205-64D3-C020E9899E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2984B6-3C2D-99D8-C7BD-B4AD16329776}"/>
              </a:ext>
            </a:extLst>
          </p:cNvPr>
          <p:cNvSpPr>
            <a:spLocks noGrp="1"/>
          </p:cNvSpPr>
          <p:nvPr>
            <p:ph type="sldNum" sz="quarter" idx="12"/>
          </p:nvPr>
        </p:nvSpPr>
        <p:spPr/>
        <p:txBody>
          <a:bodyPr/>
          <a:lstStyle/>
          <a:p>
            <a:fld id="{61FA85A8-5553-4C21-9658-A23B6073712A}" type="slidenum">
              <a:rPr lang="en-US" smtClean="0"/>
              <a:t>‹#›</a:t>
            </a:fld>
            <a:endParaRPr lang="en-US"/>
          </a:p>
        </p:txBody>
      </p:sp>
    </p:spTree>
    <p:extLst>
      <p:ext uri="{BB962C8B-B14F-4D97-AF65-F5344CB8AC3E}">
        <p14:creationId xmlns:p14="http://schemas.microsoft.com/office/powerpoint/2010/main" val="490590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CCE5-850D-D7AF-F4BA-992A70465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E2F491-64F9-95F0-CC7D-5432144BBF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6316FE-E2A9-4F31-E85A-4483EADFB9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A7FFE9-1B8D-9DB1-75B6-3737B049B8B6}"/>
              </a:ext>
            </a:extLst>
          </p:cNvPr>
          <p:cNvSpPr>
            <a:spLocks noGrp="1"/>
          </p:cNvSpPr>
          <p:nvPr>
            <p:ph type="dt" sz="half" idx="10"/>
          </p:nvPr>
        </p:nvSpPr>
        <p:spPr/>
        <p:txBody>
          <a:bodyPr/>
          <a:lstStyle/>
          <a:p>
            <a:fld id="{60BC5871-3F92-4271-BB0E-39FEF7CAB085}" type="datetimeFigureOut">
              <a:rPr lang="en-US" smtClean="0"/>
              <a:t>9/11/2022</a:t>
            </a:fld>
            <a:endParaRPr lang="en-US"/>
          </a:p>
        </p:txBody>
      </p:sp>
      <p:sp>
        <p:nvSpPr>
          <p:cNvPr id="6" name="Footer Placeholder 5">
            <a:extLst>
              <a:ext uri="{FF2B5EF4-FFF2-40B4-BE49-F238E27FC236}">
                <a16:creationId xmlns:a16="http://schemas.microsoft.com/office/drawing/2014/main" id="{83CC0927-CA10-2B9A-1FA6-F95560A47F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AF519D-C1C9-A6D5-91A4-8CA6F9537A0E}"/>
              </a:ext>
            </a:extLst>
          </p:cNvPr>
          <p:cNvSpPr>
            <a:spLocks noGrp="1"/>
          </p:cNvSpPr>
          <p:nvPr>
            <p:ph type="sldNum" sz="quarter" idx="12"/>
          </p:nvPr>
        </p:nvSpPr>
        <p:spPr/>
        <p:txBody>
          <a:bodyPr/>
          <a:lstStyle/>
          <a:p>
            <a:fld id="{61FA85A8-5553-4C21-9658-A23B6073712A}" type="slidenum">
              <a:rPr lang="en-US" smtClean="0"/>
              <a:t>‹#›</a:t>
            </a:fld>
            <a:endParaRPr lang="en-US"/>
          </a:p>
        </p:txBody>
      </p:sp>
    </p:spTree>
    <p:extLst>
      <p:ext uri="{BB962C8B-B14F-4D97-AF65-F5344CB8AC3E}">
        <p14:creationId xmlns:p14="http://schemas.microsoft.com/office/powerpoint/2010/main" val="3385117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44169-7B0C-A5E3-A997-5376718544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767757-6247-F03F-48AA-770A01A585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5611CF-B477-71B9-60E8-0646F05F18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401544-68A3-4BEC-0022-B454C4CF68FF}"/>
              </a:ext>
            </a:extLst>
          </p:cNvPr>
          <p:cNvSpPr>
            <a:spLocks noGrp="1"/>
          </p:cNvSpPr>
          <p:nvPr>
            <p:ph type="dt" sz="half" idx="10"/>
          </p:nvPr>
        </p:nvSpPr>
        <p:spPr/>
        <p:txBody>
          <a:bodyPr/>
          <a:lstStyle/>
          <a:p>
            <a:fld id="{60BC5871-3F92-4271-BB0E-39FEF7CAB085}" type="datetimeFigureOut">
              <a:rPr lang="en-US" smtClean="0"/>
              <a:t>9/11/2022</a:t>
            </a:fld>
            <a:endParaRPr lang="en-US"/>
          </a:p>
        </p:txBody>
      </p:sp>
      <p:sp>
        <p:nvSpPr>
          <p:cNvPr id="6" name="Footer Placeholder 5">
            <a:extLst>
              <a:ext uri="{FF2B5EF4-FFF2-40B4-BE49-F238E27FC236}">
                <a16:creationId xmlns:a16="http://schemas.microsoft.com/office/drawing/2014/main" id="{1D560081-FDB8-D492-4CE5-AE0ECEC69F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117440-ACA0-F3B6-E802-6987FC87C442}"/>
              </a:ext>
            </a:extLst>
          </p:cNvPr>
          <p:cNvSpPr>
            <a:spLocks noGrp="1"/>
          </p:cNvSpPr>
          <p:nvPr>
            <p:ph type="sldNum" sz="quarter" idx="12"/>
          </p:nvPr>
        </p:nvSpPr>
        <p:spPr/>
        <p:txBody>
          <a:bodyPr/>
          <a:lstStyle/>
          <a:p>
            <a:fld id="{61FA85A8-5553-4C21-9658-A23B6073712A}" type="slidenum">
              <a:rPr lang="en-US" smtClean="0"/>
              <a:t>‹#›</a:t>
            </a:fld>
            <a:endParaRPr lang="en-US"/>
          </a:p>
        </p:txBody>
      </p:sp>
    </p:spTree>
    <p:extLst>
      <p:ext uri="{BB962C8B-B14F-4D97-AF65-F5344CB8AC3E}">
        <p14:creationId xmlns:p14="http://schemas.microsoft.com/office/powerpoint/2010/main" val="1077907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E50F1C-3BA7-8664-F57D-2CD74BA089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F2F410-8B47-E0D8-9929-82CB974D54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4CC776-F780-0D22-EF6B-6957350877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BC5871-3F92-4271-BB0E-39FEF7CAB085}" type="datetimeFigureOut">
              <a:rPr lang="en-US" smtClean="0"/>
              <a:t>9/11/2022</a:t>
            </a:fld>
            <a:endParaRPr lang="en-US"/>
          </a:p>
        </p:txBody>
      </p:sp>
      <p:sp>
        <p:nvSpPr>
          <p:cNvPr id="5" name="Footer Placeholder 4">
            <a:extLst>
              <a:ext uri="{FF2B5EF4-FFF2-40B4-BE49-F238E27FC236}">
                <a16:creationId xmlns:a16="http://schemas.microsoft.com/office/drawing/2014/main" id="{780DAD90-32BE-CE82-69D3-5EA0263A1A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3ECE51-8610-95B7-7CC0-9940C7F72F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A85A8-5553-4C21-9658-A23B6073712A}" type="slidenum">
              <a:rPr lang="en-US" smtClean="0"/>
              <a:t>‹#›</a:t>
            </a:fld>
            <a:endParaRPr lang="en-US"/>
          </a:p>
        </p:txBody>
      </p:sp>
    </p:spTree>
    <p:extLst>
      <p:ext uri="{BB962C8B-B14F-4D97-AF65-F5344CB8AC3E}">
        <p14:creationId xmlns:p14="http://schemas.microsoft.com/office/powerpoint/2010/main" val="33289075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7514733"/>
      </p:ext>
    </p:extLst>
  </p:cSld>
  <p:clrMap bg1="lt1" tx1="dk1" bg2="lt2" tx2="dk2" accent1="accent1" accent2="accent2" accent3="accent3" accent4="accent4" accent5="accent5" accent6="accent6" hlink="hlink" folHlink="folHlink"/>
  <p:sldLayoutIdLst>
    <p:sldLayoutId id="2147483666"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14715" flipH="1">
            <a:off x="8334470" y="4313660"/>
            <a:ext cx="946563" cy="1181184"/>
          </a:xfrm>
          <a:prstGeom prst="rect">
            <a:avLst/>
          </a:prstGeom>
        </p:spPr>
      </p:pic>
      <p:pic>
        <p:nvPicPr>
          <p:cNvPr id="8" name="Picture 7">
            <a:extLst>
              <a:ext uri="{FF2B5EF4-FFF2-40B4-BE49-F238E27FC236}">
                <a16:creationId xmlns:a16="http://schemas.microsoft.com/office/drawing/2014/main" id="{6D8ABD78-4FB8-2407-DAE7-692B753221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1061" y="-33867"/>
            <a:ext cx="1530840" cy="1739591"/>
          </a:xfrm>
          <a:prstGeom prst="rect">
            <a:avLst/>
          </a:prstGeom>
        </p:spPr>
      </p:pic>
      <p:pic>
        <p:nvPicPr>
          <p:cNvPr id="1030"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910F7708-83FF-CDF8-3BDF-E969201CAA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822" y="94385"/>
            <a:ext cx="1409374" cy="12869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16184" y="166808"/>
            <a:ext cx="7968507" cy="461665"/>
          </a:xfrm>
          <a:prstGeom prst="rect">
            <a:avLst/>
          </a:prstGeom>
          <a:noFill/>
        </p:spPr>
        <p:txBody>
          <a:bodyPr wrap="square" rtlCol="0">
            <a:spAutoFit/>
          </a:bodyPr>
          <a:lstStyle/>
          <a:p>
            <a:pPr defTabSz="457200">
              <a:defRPr/>
            </a:pPr>
            <a:r>
              <a:rPr lang="en-US" sz="2400" b="1" dirty="0">
                <a:solidFill>
                  <a:srgbClr val="7030A0"/>
                </a:solidFill>
                <a:latin typeface="Times New Roman" panose="02020603050405020304" pitchFamily="18" charset="0"/>
                <a:cs typeface="Times New Roman" panose="02020603050405020304" pitchFamily="18" charset="0"/>
              </a:rPr>
              <a:t>PHÒNG GIÁO DỤC VÀ ĐÀO TẠO HUYỆN THANH TRÌ</a:t>
            </a:r>
          </a:p>
        </p:txBody>
      </p:sp>
      <p:sp>
        <p:nvSpPr>
          <p:cNvPr id="9" name="TextBox 8"/>
          <p:cNvSpPr txBox="1"/>
          <p:nvPr/>
        </p:nvSpPr>
        <p:spPr>
          <a:xfrm>
            <a:off x="3492286" y="605095"/>
            <a:ext cx="5547211" cy="461665"/>
          </a:xfrm>
          <a:prstGeom prst="rect">
            <a:avLst/>
          </a:prstGeom>
          <a:noFill/>
        </p:spPr>
        <p:txBody>
          <a:bodyPr wrap="square" rtlCol="0">
            <a:spAutoFit/>
          </a:bodyPr>
          <a:lstStyle/>
          <a:p>
            <a:pPr defTabSz="457200">
              <a:defRPr/>
            </a:pPr>
            <a:r>
              <a:rPr lang="en-US" sz="2400" b="1" dirty="0">
                <a:solidFill>
                  <a:srgbClr val="7030A0"/>
                </a:solidFill>
                <a:latin typeface="Times New Roman" panose="02020603050405020304" pitchFamily="18" charset="0"/>
                <a:cs typeface="Times New Roman" panose="02020603050405020304" pitchFamily="18" charset="0"/>
              </a:rPr>
              <a:t>TRƯỜNG TIỂU </a:t>
            </a:r>
            <a:r>
              <a:rPr lang="en-US" sz="2400" b="1">
                <a:solidFill>
                  <a:srgbClr val="7030A0"/>
                </a:solidFill>
                <a:latin typeface="Times New Roman" panose="02020603050405020304" pitchFamily="18" charset="0"/>
                <a:cs typeface="Times New Roman" panose="02020603050405020304" pitchFamily="18" charset="0"/>
              </a:rPr>
              <a:t>HỌC VĨNH QUỲNH </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032509" y="2082018"/>
            <a:ext cx="10704725" cy="1232485"/>
          </a:xfrm>
          <a:prstGeom prst="rect">
            <a:avLst/>
          </a:prstGeom>
          <a:noFill/>
        </p:spPr>
        <p:txBody>
          <a:bodyPr wrap="none" rtlCol="0">
            <a:prstTxWarp prst="textArchUp">
              <a:avLst/>
            </a:prstTxWarp>
            <a:spAutoFit/>
          </a:bodyPr>
          <a:lstStyle/>
          <a:p>
            <a:pPr algn="ctr"/>
            <a:r>
              <a:rPr lang="en-US" sz="3600" b="1" dirty="0" err="1" smtClean="0">
                <a:solidFill>
                  <a:srgbClr val="FF0000"/>
                </a:solidFill>
                <a:latin typeface="Times New Roman" panose="02020603050405020304" pitchFamily="18" charset="0"/>
                <a:cs typeface="Times New Roman" panose="02020603050405020304" pitchFamily="18" charset="0"/>
              </a:rPr>
              <a:t>NHIỆT</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LIỆT</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CHÀO</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MỪNG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QUÝ</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THẦY</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CÔ</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GIÁO</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748604" y="2773799"/>
            <a:ext cx="5272534" cy="1569660"/>
          </a:xfrm>
          <a:prstGeom prst="rect">
            <a:avLst/>
          </a:prstGeom>
          <a:noFill/>
        </p:spPr>
        <p:txBody>
          <a:bodyPr wrap="none" rtlCol="0">
            <a:spAutoFit/>
          </a:bodyPr>
          <a:lstStyle/>
          <a:p>
            <a:pPr algn="ctr"/>
            <a:r>
              <a:rPr lang="en-US" sz="3200" b="1" dirty="0" err="1" smtClean="0">
                <a:solidFill>
                  <a:srgbClr val="002060"/>
                </a:solidFill>
                <a:latin typeface="Times New Roman" panose="02020603050405020304" pitchFamily="18" charset="0"/>
                <a:cs typeface="Times New Roman" panose="02020603050405020304" pitchFamily="18" charset="0"/>
              </a:rPr>
              <a:t>VỀ</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DỰ</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CHUYÊN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ĐỀ</a:t>
            </a:r>
            <a:endParaRPr lang="en-US" sz="3200" b="1" dirty="0" smtClean="0">
              <a:solidFill>
                <a:srgbClr val="002060"/>
              </a:solidFill>
              <a:latin typeface="Times New Roman" panose="02020603050405020304" pitchFamily="18" charset="0"/>
              <a:cs typeface="Times New Roman" panose="02020603050405020304" pitchFamily="18" charset="0"/>
            </a:endParaRPr>
          </a:p>
          <a:p>
            <a:pPr algn="ctr"/>
            <a:r>
              <a:rPr lang="en-US" sz="3200" b="1" dirty="0" smtClean="0">
                <a:solidFill>
                  <a:srgbClr val="002060"/>
                </a:solidFill>
                <a:latin typeface="Times New Roman" panose="02020603050405020304" pitchFamily="18" charset="0"/>
                <a:cs typeface="Times New Roman" panose="02020603050405020304" pitchFamily="18" charset="0"/>
              </a:rPr>
              <a:t> </a:t>
            </a:r>
          </a:p>
          <a:p>
            <a:pPr algn="ctr"/>
            <a:r>
              <a:rPr lang="en-US" sz="3200" b="1" dirty="0" err="1" smtClean="0">
                <a:solidFill>
                  <a:srgbClr val="002060"/>
                </a:solidFill>
                <a:latin typeface="Times New Roman" panose="02020603050405020304" pitchFamily="18" charset="0"/>
                <a:cs typeface="Times New Roman" panose="02020603050405020304" pitchFamily="18" charset="0"/>
              </a:rPr>
              <a:t>MÔN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TIẾNG</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VIỆT</a:t>
            </a:r>
            <a:r>
              <a:rPr lang="en-US" sz="3200" b="1" dirty="0" smtClean="0">
                <a:solidFill>
                  <a:srgbClr val="002060"/>
                </a:solidFill>
                <a:latin typeface="Times New Roman" panose="02020603050405020304" pitchFamily="18" charset="0"/>
                <a:cs typeface="Times New Roman" panose="02020603050405020304" pitchFamily="18" charset="0"/>
              </a:rPr>
              <a:t>  - </a:t>
            </a:r>
            <a:r>
              <a:rPr lang="en-US" sz="3200" b="1" dirty="0" err="1" smtClean="0">
                <a:solidFill>
                  <a:srgbClr val="002060"/>
                </a:solidFill>
                <a:latin typeface="Times New Roman" panose="02020603050405020304" pitchFamily="18" charset="0"/>
                <a:cs typeface="Times New Roman" panose="02020603050405020304" pitchFamily="18" charset="0"/>
              </a:rPr>
              <a:t>LỚP</a:t>
            </a:r>
            <a:r>
              <a:rPr lang="en-US" sz="3200" b="1" dirty="0" smtClean="0">
                <a:solidFill>
                  <a:srgbClr val="002060"/>
                </a:solidFill>
                <a:latin typeface="Times New Roman" panose="02020603050405020304" pitchFamily="18" charset="0"/>
                <a:cs typeface="Times New Roman" panose="02020603050405020304" pitchFamily="18" charset="0"/>
              </a:rPr>
              <a:t> 3</a:t>
            </a:r>
          </a:p>
        </p:txBody>
      </p:sp>
      <p:sp>
        <p:nvSpPr>
          <p:cNvPr id="10" name="TextBox 9"/>
          <p:cNvSpPr txBox="1"/>
          <p:nvPr/>
        </p:nvSpPr>
        <p:spPr>
          <a:xfrm>
            <a:off x="4650185" y="4904252"/>
            <a:ext cx="3914661" cy="461665"/>
          </a:xfrm>
          <a:prstGeom prst="rect">
            <a:avLst/>
          </a:prstGeom>
          <a:noFill/>
        </p:spPr>
        <p:txBody>
          <a:bodyPr wrap="none" rtlCol="0">
            <a:spAutoFit/>
          </a:bodyPr>
          <a:lstStyle/>
          <a:p>
            <a:r>
              <a:rPr lang="en-US" sz="2400" b="1" i="1" dirty="0" err="1" smtClean="0">
                <a:solidFill>
                  <a:srgbClr val="FF0000"/>
                </a:solidFill>
                <a:latin typeface="Times New Roman" panose="02020603050405020304" pitchFamily="18" charset="0"/>
                <a:cs typeface="Times New Roman" panose="02020603050405020304" pitchFamily="18" charset="0"/>
              </a:rPr>
              <a:t>Giáo</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viên</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Lương</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Thị</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Tuyền</a:t>
            </a:r>
            <a:endParaRPr lang="en-US" sz="2400" b="1" i="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68048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2280882" y="1564232"/>
            <a:ext cx="7964130" cy="292018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latin typeface="Times New Roman" panose="02020603050405020304" pitchFamily="18" charset="0"/>
                <a:cs typeface="Times New Roman" panose="02020603050405020304" pitchFamily="18" charset="0"/>
              </a:rPr>
              <a:t>TRÒ CHƠI</a:t>
            </a:r>
          </a:p>
          <a:p>
            <a:pPr algn="ctr"/>
            <a:r>
              <a:rPr lang="en-US" sz="4800" b="1" i="1" dirty="0" smtClean="0">
                <a:solidFill>
                  <a:srgbClr val="FFFF00"/>
                </a:solidFill>
                <a:latin typeface="Times New Roman" panose="02020603050405020304" pitchFamily="18" charset="0"/>
                <a:cs typeface="Times New Roman" panose="02020603050405020304" pitchFamily="18" charset="0"/>
              </a:rPr>
              <a:t>Ai </a:t>
            </a:r>
            <a:r>
              <a:rPr lang="en-US" sz="4800" b="1" i="1" dirty="0" err="1" smtClean="0">
                <a:solidFill>
                  <a:srgbClr val="FFFF00"/>
                </a:solidFill>
                <a:latin typeface="Times New Roman" panose="02020603050405020304" pitchFamily="18" charset="0"/>
                <a:cs typeface="Times New Roman" panose="02020603050405020304" pitchFamily="18" charset="0"/>
              </a:rPr>
              <a:t>nhanh</a:t>
            </a:r>
            <a:r>
              <a:rPr lang="en-US" sz="4800" b="1" i="1" dirty="0" smtClean="0">
                <a:solidFill>
                  <a:srgbClr val="FFFF00"/>
                </a:solidFill>
                <a:latin typeface="Times New Roman" panose="02020603050405020304" pitchFamily="18" charset="0"/>
                <a:cs typeface="Times New Roman" panose="02020603050405020304" pitchFamily="18" charset="0"/>
              </a:rPr>
              <a:t> </a:t>
            </a:r>
            <a:r>
              <a:rPr lang="en-US" sz="4800" b="1" i="1" dirty="0" err="1" smtClean="0">
                <a:solidFill>
                  <a:srgbClr val="FFFF00"/>
                </a:solidFill>
                <a:latin typeface="Times New Roman" panose="02020603050405020304" pitchFamily="18" charset="0"/>
                <a:cs typeface="Times New Roman" panose="02020603050405020304" pitchFamily="18" charset="0"/>
              </a:rPr>
              <a:t>ai</a:t>
            </a:r>
            <a:r>
              <a:rPr lang="en-US" sz="4800" b="1" i="1" dirty="0" smtClean="0">
                <a:solidFill>
                  <a:srgbClr val="FFFF00"/>
                </a:solidFill>
                <a:latin typeface="Times New Roman" panose="02020603050405020304" pitchFamily="18" charset="0"/>
                <a:cs typeface="Times New Roman" panose="02020603050405020304" pitchFamily="18" charset="0"/>
              </a:rPr>
              <a:t> </a:t>
            </a:r>
            <a:r>
              <a:rPr lang="en-US" sz="4800" b="1" i="1" dirty="0" err="1" smtClean="0">
                <a:solidFill>
                  <a:srgbClr val="FFFF00"/>
                </a:solidFill>
                <a:latin typeface="Times New Roman" panose="02020603050405020304" pitchFamily="18" charset="0"/>
                <a:cs typeface="Times New Roman" panose="02020603050405020304" pitchFamily="18" charset="0"/>
              </a:rPr>
              <a:t>đúng</a:t>
            </a:r>
            <a:r>
              <a:rPr lang="en-US" sz="4800" b="1" i="1" dirty="0" smtClean="0">
                <a:solidFill>
                  <a:srgbClr val="FFFF00"/>
                </a:solidFill>
                <a:latin typeface="Times New Roman" panose="02020603050405020304" pitchFamily="18" charset="0"/>
                <a:cs typeface="Times New Roman" panose="02020603050405020304" pitchFamily="18" charset="0"/>
              </a:rPr>
              <a:t>!</a:t>
            </a:r>
            <a:endParaRPr lang="en-US" sz="4800" b="1"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37689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8761" y="1887481"/>
            <a:ext cx="10874478" cy="769441"/>
          </a:xfrm>
          <a:prstGeom prst="rect">
            <a:avLst/>
          </a:prstGeom>
        </p:spPr>
        <p:txBody>
          <a:bodyPr wrap="square">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T</a:t>
            </a:r>
            <a:r>
              <a:rPr lang="vi-VN" sz="4400" b="1" dirty="0">
                <a:solidFill>
                  <a:srgbClr val="FF0000"/>
                </a:solidFill>
                <a:latin typeface="Times New Roman" panose="02020603050405020304" pitchFamily="18" charset="0"/>
                <a:cs typeface="Times New Roman" panose="02020603050405020304" pitchFamily="18" charset="0"/>
              </a:rPr>
              <a:t>ừ ngữ chỉ người thân bên </a:t>
            </a:r>
            <a:r>
              <a:rPr lang="vi-VN" sz="4400" b="1" dirty="0" smtClean="0">
                <a:solidFill>
                  <a:srgbClr val="FF0000"/>
                </a:solidFill>
                <a:latin typeface="Times New Roman" panose="02020603050405020304" pitchFamily="18" charset="0"/>
                <a:cs typeface="Times New Roman" panose="02020603050405020304" pitchFamily="18" charset="0"/>
              </a:rPr>
              <a:t>nội</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bên</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ngoại</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5BF6C79-1FD4-4A12-8334-B9217D4ED819}"/>
              </a:ext>
            </a:extLst>
          </p:cNvPr>
          <p:cNvSpPr txBox="1"/>
          <p:nvPr/>
        </p:nvSpPr>
        <p:spPr>
          <a:xfrm>
            <a:off x="0" y="2812007"/>
            <a:ext cx="121920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Ông</a:t>
            </a:r>
            <a:r>
              <a:rPr kumimoji="0" lang="en-US" sz="4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nội</a:t>
            </a:r>
            <a:r>
              <a:rPr kumimoji="0" lang="en-US" sz="4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ông</a:t>
            </a:r>
            <a:r>
              <a:rPr kumimoji="0" lang="en-US" sz="4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ngoại</a:t>
            </a:r>
            <a:r>
              <a:rPr kumimoji="0" lang="en-US" sz="4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8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cô</a:t>
            </a:r>
            <a:r>
              <a:rPr kumimoji="0" lang="en-US" sz="48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chú</a:t>
            </a:r>
            <a:r>
              <a:rPr kumimoji="0" lang="en-US" sz="48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cậu</a:t>
            </a:r>
            <a:r>
              <a:rPr kumimoji="0" lang="en-US" sz="48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mợ</a:t>
            </a:r>
            <a:r>
              <a:rPr kumimoji="0" lang="en-US" sz="48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dì</a:t>
            </a:r>
            <a:r>
              <a:rPr kumimoji="0" lang="en-US" sz="48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thím</a:t>
            </a:r>
            <a:r>
              <a:rPr kumimoji="0" lang="en-US" sz="48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bác</a:t>
            </a:r>
            <a:r>
              <a:rPr kumimoji="0" lang="en-US" sz="48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anh</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TextBox 4"/>
          <p:cNvSpPr txBox="1"/>
          <p:nvPr/>
        </p:nvSpPr>
        <p:spPr>
          <a:xfrm>
            <a:off x="0" y="111428"/>
            <a:ext cx="12192000" cy="1323439"/>
          </a:xfrm>
          <a:prstGeom prst="rect">
            <a:avLst/>
          </a:prstGeom>
          <a:noFill/>
        </p:spPr>
        <p:txBody>
          <a:bodyPr wrap="square" rtlCol="0">
            <a:spAutoFit/>
          </a:bodyPr>
          <a:lstStyle/>
          <a:p>
            <a:r>
              <a:rPr lang="en-US" sz="4000" b="1" dirty="0" smtClean="0">
                <a:solidFill>
                  <a:srgbClr val="FF0000"/>
                </a:solidFill>
                <a:latin typeface="Times New Roman" panose="02020603050405020304" pitchFamily="18" charset="0"/>
                <a:cs typeface="Times New Roman" panose="02020603050405020304" pitchFamily="18" charset="0"/>
              </a:rPr>
              <a:t>2.</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Tìm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thêm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từ</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ngữ</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chỉ</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những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người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thân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bên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nội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và</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bên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ngoại</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39073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B21A1313-A382-435B-B5D6-C525F1456ED9}"/>
              </a:ext>
            </a:extLst>
          </p:cNvPr>
          <p:cNvSpPr/>
          <p:nvPr/>
        </p:nvSpPr>
        <p:spPr>
          <a:xfrm>
            <a:off x="472440" y="457200"/>
            <a:ext cx="11247120" cy="5943600"/>
          </a:xfrm>
          <a:prstGeom prst="roundRect">
            <a:avLst/>
          </a:prstGeom>
          <a:noFill/>
          <a:ln w="38100">
            <a:solidFill>
              <a:srgbClr val="67A125"/>
            </a:solidFill>
          </a:ln>
          <a:effectLst>
            <a:glow rad="101600">
              <a:srgbClr val="7BC22C">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4" name="图片 8">
            <a:extLst>
              <a:ext uri="{FF2B5EF4-FFF2-40B4-BE49-F238E27FC236}">
                <a16:creationId xmlns:a16="http://schemas.microsoft.com/office/drawing/2014/main" id="{F3E47FCB-9148-4645-9A59-872528341FB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sp>
        <p:nvSpPr>
          <p:cNvPr id="12" name="TextBox 11">
            <a:extLst>
              <a:ext uri="{FF2B5EF4-FFF2-40B4-BE49-F238E27FC236}">
                <a16:creationId xmlns:a16="http://schemas.microsoft.com/office/drawing/2014/main" id="{B89EBD47-3B56-4564-998C-B9CE9757D434}"/>
              </a:ext>
            </a:extLst>
          </p:cNvPr>
          <p:cNvSpPr txBox="1"/>
          <p:nvPr/>
        </p:nvSpPr>
        <p:spPr>
          <a:xfrm>
            <a:off x="357563" y="802586"/>
            <a:ext cx="112003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2727"/>
                </a:solidFill>
                <a:effectLst/>
                <a:uLnTx/>
                <a:uFillTx/>
                <a:latin typeface="Times New Roman" panose="02020603050405020304" pitchFamily="18" charset="0"/>
                <a:cs typeface="Times New Roman" panose="02020603050405020304" pitchFamily="18" charset="0"/>
              </a:rPr>
              <a:t>3. </a:t>
            </a:r>
            <a:r>
              <a:rPr lang="en-US" sz="3600" b="1" i="1" dirty="0">
                <a:solidFill>
                  <a:srgbClr val="FF2727"/>
                </a:solidFill>
                <a:latin typeface="Times New Roman" panose="02020603050405020304" pitchFamily="18" charset="0"/>
                <a:cs typeface="Times New Roman" panose="02020603050405020304" pitchFamily="18" charset="0"/>
              </a:rPr>
              <a:t>D</a:t>
            </a:r>
            <a:r>
              <a:rPr kumimoji="0" lang="vi-VN" sz="3600" b="1" i="1" strike="noStrike" kern="1200" cap="none" spc="0" normalizeH="0" baseline="0" noProof="0" dirty="0" smtClean="0">
                <a:ln>
                  <a:noFill/>
                </a:ln>
                <a:solidFill>
                  <a:srgbClr val="FF2727"/>
                </a:solidFill>
                <a:effectLst/>
                <a:uLnTx/>
                <a:uFillTx/>
                <a:latin typeface="Times New Roman" panose="02020603050405020304" pitchFamily="18" charset="0"/>
                <a:cs typeface="Times New Roman" panose="02020603050405020304" pitchFamily="18" charset="0"/>
              </a:rPr>
              <a:t>ấu </a:t>
            </a:r>
            <a:r>
              <a:rPr kumimoji="0" lang="vi-VN" sz="3600" b="1" i="1" strike="noStrike" kern="1200" cap="none" spc="0" normalizeH="0" baseline="0" noProof="0" dirty="0">
                <a:ln>
                  <a:noFill/>
                </a:ln>
                <a:solidFill>
                  <a:srgbClr val="FF2727"/>
                </a:solidFill>
                <a:effectLst/>
                <a:uLnTx/>
                <a:uFillTx/>
                <a:latin typeface="Times New Roman" panose="02020603050405020304" pitchFamily="18" charset="0"/>
                <a:cs typeface="Times New Roman" panose="02020603050405020304" pitchFamily="18" charset="0"/>
              </a:rPr>
              <a:t>hai chấm </a:t>
            </a:r>
            <a:r>
              <a:rPr kumimoji="0" lang="vi-VN" sz="3600" b="1" i="0" u="none" strike="noStrike" kern="1200" cap="none" spc="0" normalizeH="0" baseline="0" noProof="0" dirty="0">
                <a:ln>
                  <a:noFill/>
                </a:ln>
                <a:solidFill>
                  <a:srgbClr val="FF2727"/>
                </a:solidFill>
                <a:effectLst/>
                <a:uLnTx/>
                <a:uFillTx/>
                <a:latin typeface="Times New Roman" panose="02020603050405020304" pitchFamily="18" charset="0"/>
                <a:cs typeface="Times New Roman" panose="02020603050405020304" pitchFamily="18" charset="0"/>
              </a:rPr>
              <a:t>trong </a:t>
            </a:r>
            <a:r>
              <a:rPr kumimoji="0" lang="vi-VN" sz="3600" b="1" i="0" u="none" strike="noStrike" kern="1200" cap="none" spc="0" normalizeH="0" baseline="0" noProof="0" dirty="0" smtClean="0">
                <a:ln>
                  <a:noFill/>
                </a:ln>
                <a:solidFill>
                  <a:srgbClr val="FF2727"/>
                </a:solidFill>
                <a:effectLst/>
                <a:uLnTx/>
                <a:uFillTx/>
                <a:latin typeface="Times New Roman" panose="02020603050405020304" pitchFamily="18" charset="0"/>
                <a:cs typeface="Times New Roman" panose="02020603050405020304" pitchFamily="18" charset="0"/>
              </a:rPr>
              <a:t>câu sau</a:t>
            </a:r>
            <a:r>
              <a:rPr kumimoji="0" lang="en-US" sz="3600" b="1" i="0" u="none" strike="noStrike" kern="1200" cap="none" spc="0" normalizeH="0" baseline="0" noProof="0" dirty="0" smtClean="0">
                <a:ln>
                  <a:noFill/>
                </a:ln>
                <a:solidFill>
                  <a:srgbClr val="FF2727"/>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FF2727"/>
                </a:solidFill>
                <a:effectLst/>
                <a:uLnTx/>
                <a:uFillTx/>
                <a:latin typeface="Times New Roman" panose="02020603050405020304" pitchFamily="18" charset="0"/>
                <a:cs typeface="Times New Roman" panose="02020603050405020304" pitchFamily="18" charset="0"/>
              </a:rPr>
              <a:t>dùng</a:t>
            </a:r>
            <a:r>
              <a:rPr kumimoji="0" lang="en-US" sz="3600" b="1" i="0" u="none" strike="noStrike" kern="1200" cap="none" spc="0" normalizeH="0" noProof="0" dirty="0" smtClean="0">
                <a:ln>
                  <a:noFill/>
                </a:ln>
                <a:solidFill>
                  <a:srgbClr val="FF2727"/>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srgbClr val="FF2727"/>
                </a:solidFill>
                <a:effectLst/>
                <a:uLnTx/>
                <a:uFillTx/>
                <a:latin typeface="Times New Roman" panose="02020603050405020304" pitchFamily="18" charset="0"/>
                <a:cs typeface="Times New Roman" panose="02020603050405020304" pitchFamily="18" charset="0"/>
              </a:rPr>
              <a:t>để</a:t>
            </a:r>
            <a:r>
              <a:rPr kumimoji="0" lang="en-US" sz="3600" b="1" i="0" u="none" strike="noStrike" kern="1200" cap="none" spc="0" normalizeH="0" noProof="0" dirty="0" smtClean="0">
                <a:ln>
                  <a:noFill/>
                </a:ln>
                <a:solidFill>
                  <a:srgbClr val="FF2727"/>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srgbClr val="FF2727"/>
                </a:solidFill>
                <a:effectLst/>
                <a:uLnTx/>
                <a:uFillTx/>
                <a:latin typeface="Times New Roman" panose="02020603050405020304" pitchFamily="18" charset="0"/>
                <a:cs typeface="Times New Roman" panose="02020603050405020304" pitchFamily="18" charset="0"/>
              </a:rPr>
              <a:t>làm</a:t>
            </a:r>
            <a:r>
              <a:rPr kumimoji="0" lang="en-US" sz="3600" b="1" i="0" u="none" strike="noStrike" kern="1200" cap="none" spc="0" normalizeH="0" noProof="0" dirty="0" smtClean="0">
                <a:ln>
                  <a:noFill/>
                </a:ln>
                <a:solidFill>
                  <a:srgbClr val="FF2727"/>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srgbClr val="FF2727"/>
                </a:solidFill>
                <a:effectLst/>
                <a:uLnTx/>
                <a:uFillTx/>
                <a:latin typeface="Times New Roman" panose="02020603050405020304" pitchFamily="18" charset="0"/>
                <a:cs typeface="Times New Roman" panose="02020603050405020304" pitchFamily="18" charset="0"/>
              </a:rPr>
              <a:t>gì</a:t>
            </a:r>
            <a:r>
              <a:rPr kumimoji="0" lang="vi-VN" sz="3600" b="1" i="0" u="none" strike="noStrike" kern="1200" cap="none" spc="0" normalizeH="0" baseline="0" noProof="0" dirty="0" smtClean="0">
                <a:ln>
                  <a:noFill/>
                </a:ln>
                <a:solidFill>
                  <a:srgbClr val="FF2727"/>
                </a:solidFill>
                <a:effectLst/>
                <a:uLnTx/>
                <a:uFillTx/>
                <a:latin typeface="Times New Roman" panose="02020603050405020304" pitchFamily="18" charset="0"/>
                <a:cs typeface="Times New Roman" panose="02020603050405020304" pitchFamily="18" charset="0"/>
              </a:rPr>
              <a:t>:</a:t>
            </a:r>
            <a:endParaRPr kumimoji="0" lang="vi-VN" sz="3600" b="1" i="0" u="none" strike="noStrike" kern="1200" cap="none" spc="0" normalizeH="0" baseline="0" noProof="0" dirty="0">
              <a:ln>
                <a:noFill/>
              </a:ln>
              <a:solidFill>
                <a:srgbClr val="FF2727"/>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5F7E7EC-BB14-4CEA-A1A9-CBB7F33C17F9}"/>
              </a:ext>
            </a:extLst>
          </p:cNvPr>
          <p:cNvSpPr txBox="1"/>
          <p:nvPr/>
        </p:nvSpPr>
        <p:spPr>
          <a:xfrm>
            <a:off x="472440" y="1546616"/>
            <a:ext cx="11200314" cy="1077218"/>
          </a:xfrm>
          <a:prstGeom prst="rect">
            <a:avLst/>
          </a:prstGeom>
          <a:noFill/>
        </p:spPr>
        <p:txBody>
          <a:bodyPr wrap="square" rtlCol="0">
            <a:spAutoFit/>
          </a:bodyPr>
          <a:lstStyle/>
          <a:p>
            <a:pPr algn="just"/>
            <a:r>
              <a:rPr lang="en-US" sz="3200"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Cảnh</a:t>
            </a:r>
            <a:r>
              <a:rPr lang="en-US" sz="3200" b="1" i="1" dirty="0" smtClean="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vật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xung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quanh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tôi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đều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thay</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đổi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vì</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chính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lòng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tôi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đang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có</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sự</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thay</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đổi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lớn</a:t>
            </a:r>
            <a:r>
              <a:rPr lang="en-US" sz="3200" b="1" i="1" dirty="0">
                <a:solidFill>
                  <a:srgbClr val="FF0000"/>
                </a:solidFill>
                <a:latin typeface="Times New Roman" panose="02020603050405020304" pitchFamily="18" charset="0"/>
                <a:cs typeface="Times New Roman" panose="02020603050405020304" pitchFamily="18" charset="0"/>
              </a:rPr>
              <a: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hôm</a:t>
            </a:r>
            <a:r>
              <a:rPr lang="en-US" sz="3200" b="1" i="1" dirty="0">
                <a:latin typeface="Times New Roman" panose="02020603050405020304" pitchFamily="18" charset="0"/>
                <a:cs typeface="Times New Roman" panose="02020603050405020304" pitchFamily="18" charset="0"/>
              </a:rPr>
              <a:t> nay </a:t>
            </a:r>
            <a:r>
              <a:rPr lang="en-US" sz="3200" b="1" i="1" dirty="0" err="1">
                <a:latin typeface="Times New Roman" panose="02020603050405020304" pitchFamily="18" charset="0"/>
                <a:cs typeface="Times New Roman" panose="02020603050405020304" pitchFamily="18" charset="0"/>
              </a:rPr>
              <a:t>tôi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học</a:t>
            </a:r>
            <a:r>
              <a:rPr lang="en-US" sz="3200" b="1" i="1" dirty="0">
                <a:latin typeface="Times New Roman" panose="02020603050405020304" pitchFamily="18" charset="0"/>
                <a:cs typeface="Times New Roman" panose="02020603050405020304" pitchFamily="18" charset="0"/>
              </a:rPr>
              <a:t>.</a:t>
            </a:r>
          </a:p>
        </p:txBody>
      </p:sp>
      <p:sp>
        <p:nvSpPr>
          <p:cNvPr id="8" name="Cloud 7">
            <a:extLst>
              <a:ext uri="{FF2B5EF4-FFF2-40B4-BE49-F238E27FC236}">
                <a16:creationId xmlns:a16="http://schemas.microsoft.com/office/drawing/2014/main" id="{E329262F-3057-4C1B-8576-D2D17E8349A1}"/>
              </a:ext>
            </a:extLst>
          </p:cNvPr>
          <p:cNvSpPr/>
          <p:nvPr/>
        </p:nvSpPr>
        <p:spPr>
          <a:xfrm>
            <a:off x="935665" y="2612016"/>
            <a:ext cx="5018568" cy="1307805"/>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endParaRPr lang="en-US" sz="3200" dirty="0">
              <a:latin typeface="Times New Roman" panose="02020603050405020304" pitchFamily="18" charset="0"/>
              <a:cs typeface="Times New Roman" panose="02020603050405020304" pitchFamily="18" charset="0"/>
            </a:endParaRPr>
          </a:p>
        </p:txBody>
      </p:sp>
      <p:sp>
        <p:nvSpPr>
          <p:cNvPr id="16" name="Cloud 15">
            <a:extLst>
              <a:ext uri="{FF2B5EF4-FFF2-40B4-BE49-F238E27FC236}">
                <a16:creationId xmlns:a16="http://schemas.microsoft.com/office/drawing/2014/main" id="{98DC531F-08E0-4561-A75A-99BC6B06FF23}"/>
              </a:ext>
            </a:extLst>
          </p:cNvPr>
          <p:cNvSpPr/>
          <p:nvPr/>
        </p:nvSpPr>
        <p:spPr>
          <a:xfrm>
            <a:off x="4427928" y="3620700"/>
            <a:ext cx="5018568" cy="1307805"/>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endParaRPr lang="en-US" sz="3200" dirty="0">
              <a:latin typeface="Times New Roman" panose="02020603050405020304" pitchFamily="18" charset="0"/>
              <a:cs typeface="Times New Roman" panose="02020603050405020304" pitchFamily="18" charset="0"/>
            </a:endParaRPr>
          </a:p>
        </p:txBody>
      </p:sp>
      <p:sp>
        <p:nvSpPr>
          <p:cNvPr id="19" name="Cloud 18">
            <a:extLst>
              <a:ext uri="{FF2B5EF4-FFF2-40B4-BE49-F238E27FC236}">
                <a16:creationId xmlns:a16="http://schemas.microsoft.com/office/drawing/2014/main" id="{41D4928A-84B6-4E33-865E-55A06B3C50CA}"/>
              </a:ext>
            </a:extLst>
          </p:cNvPr>
          <p:cNvSpPr/>
          <p:nvPr/>
        </p:nvSpPr>
        <p:spPr>
          <a:xfrm>
            <a:off x="7173432" y="4995296"/>
            <a:ext cx="5018568" cy="1307805"/>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kê</a:t>
            </a:r>
            <a:endParaRPr lang="en-US" sz="3200" dirty="0">
              <a:latin typeface="Times New Roman" panose="02020603050405020304" pitchFamily="18" charset="0"/>
              <a:cs typeface="Times New Roman" panose="02020603050405020304" pitchFamily="18" charset="0"/>
            </a:endParaRPr>
          </a:p>
        </p:txBody>
      </p:sp>
      <p:pic>
        <p:nvPicPr>
          <p:cNvPr id="25" name="Picture 24" descr="A child reading a book&#10;&#10;Description automatically generated with medium confidence">
            <a:extLst>
              <a:ext uri="{FF2B5EF4-FFF2-40B4-BE49-F238E27FC236}">
                <a16:creationId xmlns:a16="http://schemas.microsoft.com/office/drawing/2014/main" id="{1D5F8463-0389-40F6-8CF8-C08B5DD4BD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451" y="3997311"/>
            <a:ext cx="3194856" cy="3194856"/>
          </a:xfrm>
          <a:prstGeom prst="rect">
            <a:avLst/>
          </a:prstGeom>
        </p:spPr>
      </p:pic>
      <p:cxnSp>
        <p:nvCxnSpPr>
          <p:cNvPr id="6" name="Straight Connector 5"/>
          <p:cNvCxnSpPr/>
          <p:nvPr/>
        </p:nvCxnSpPr>
        <p:spPr>
          <a:xfrm>
            <a:off x="1843549" y="1448917"/>
            <a:ext cx="8627806"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5459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6"/>
                                        </p:tgtEl>
                                        <p:attrNameLst>
                                          <p:attrName>fillcolor</p:attrName>
                                        </p:attrNameLst>
                                      </p:cBhvr>
                                      <p:to>
                                        <a:schemeClr val="accent2"/>
                                      </p:to>
                                    </p:animClr>
                                    <p:set>
                                      <p:cBhvr>
                                        <p:cTn id="41" dur="2000" fill="hold"/>
                                        <p:tgtEl>
                                          <p:spTgt spid="16"/>
                                        </p:tgtEl>
                                        <p:attrNameLst>
                                          <p:attrName>fill.type</p:attrName>
                                        </p:attrNameLst>
                                      </p:cBhvr>
                                      <p:to>
                                        <p:strVal val="solid"/>
                                      </p:to>
                                    </p:set>
                                    <p:set>
                                      <p:cBhvr>
                                        <p:cTn id="42" dur="20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6"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B21A1313-A382-435B-B5D6-C525F1456ED9}"/>
              </a:ext>
            </a:extLst>
          </p:cNvPr>
          <p:cNvSpPr/>
          <p:nvPr/>
        </p:nvSpPr>
        <p:spPr>
          <a:xfrm>
            <a:off x="472440" y="191386"/>
            <a:ext cx="11247120" cy="6209414"/>
          </a:xfrm>
          <a:prstGeom prst="roundRect">
            <a:avLst/>
          </a:prstGeom>
          <a:noFill/>
          <a:ln w="38100">
            <a:solidFill>
              <a:srgbClr val="67A125"/>
            </a:solidFill>
          </a:ln>
          <a:effectLst>
            <a:glow rad="101600">
              <a:srgbClr val="7BC22C">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2" name="TextBox 11">
            <a:extLst>
              <a:ext uri="{FF2B5EF4-FFF2-40B4-BE49-F238E27FC236}">
                <a16:creationId xmlns:a16="http://schemas.microsoft.com/office/drawing/2014/main" id="{B89EBD47-3B56-4564-998C-B9CE9757D434}"/>
              </a:ext>
            </a:extLst>
          </p:cNvPr>
          <p:cNvSpPr txBox="1"/>
          <p:nvPr/>
        </p:nvSpPr>
        <p:spPr>
          <a:xfrm>
            <a:off x="822249" y="319079"/>
            <a:ext cx="10897311" cy="523220"/>
          </a:xfrm>
          <a:prstGeom prst="rect">
            <a:avLst/>
          </a:prstGeom>
          <a:noFill/>
        </p:spPr>
        <p:txBody>
          <a:bodyPr wrap="square" rtlCol="0">
            <a:spAutoFit/>
          </a:bodyPr>
          <a:lstStyle/>
          <a:p>
            <a:pPr lvl="0">
              <a:defRPr/>
            </a:pPr>
            <a:r>
              <a:rPr lang="en-US" sz="2800" b="1" dirty="0">
                <a:solidFill>
                  <a:srgbClr val="FF2727"/>
                </a:solidFill>
                <a:latin typeface="Times New Roman" panose="02020603050405020304" pitchFamily="18" charset="0"/>
                <a:cs typeface="Times New Roman" panose="02020603050405020304" pitchFamily="18" charset="0"/>
              </a:rPr>
              <a:t>4. </a:t>
            </a:r>
            <a:r>
              <a:rPr lang="en-US" sz="2800" b="1" dirty="0" err="1">
                <a:solidFill>
                  <a:srgbClr val="FF2727"/>
                </a:solidFill>
                <a:latin typeface="Times New Roman" panose="02020603050405020304" pitchFamily="18" charset="0"/>
                <a:cs typeface="Times New Roman" panose="02020603050405020304" pitchFamily="18" charset="0"/>
              </a:rPr>
              <a:t>Xác</a:t>
            </a:r>
            <a:r>
              <a:rPr lang="en-US" sz="2800" b="1" dirty="0">
                <a:solidFill>
                  <a:srgbClr val="FF2727"/>
                </a:solidFill>
                <a:latin typeface="Times New Roman" panose="02020603050405020304" pitchFamily="18" charset="0"/>
                <a:cs typeface="Times New Roman" panose="02020603050405020304" pitchFamily="18" charset="0"/>
              </a:rPr>
              <a:t> </a:t>
            </a:r>
            <a:r>
              <a:rPr lang="en-US" sz="2800" b="1" dirty="0" err="1">
                <a:solidFill>
                  <a:srgbClr val="FF2727"/>
                </a:solidFill>
                <a:latin typeface="Times New Roman" panose="02020603050405020304" pitchFamily="18" charset="0"/>
                <a:cs typeface="Times New Roman" panose="02020603050405020304" pitchFamily="18" charset="0"/>
              </a:rPr>
              <a:t>định</a:t>
            </a:r>
            <a:r>
              <a:rPr lang="en-US" sz="2800" b="1" dirty="0">
                <a:solidFill>
                  <a:srgbClr val="FF2727"/>
                </a:solidFill>
                <a:latin typeface="Times New Roman" panose="02020603050405020304" pitchFamily="18" charset="0"/>
                <a:cs typeface="Times New Roman" panose="02020603050405020304" pitchFamily="18" charset="0"/>
              </a:rPr>
              <a:t> </a:t>
            </a:r>
            <a:r>
              <a:rPr lang="en-US" sz="2800" b="1" dirty="0" err="1">
                <a:solidFill>
                  <a:srgbClr val="FF2727"/>
                </a:solidFill>
                <a:latin typeface="Times New Roman" panose="02020603050405020304" pitchFamily="18" charset="0"/>
                <a:cs typeface="Times New Roman" panose="02020603050405020304" pitchFamily="18" charset="0"/>
              </a:rPr>
              <a:t>công</a:t>
            </a:r>
            <a:r>
              <a:rPr lang="en-US" sz="2800" b="1" dirty="0">
                <a:solidFill>
                  <a:srgbClr val="FF2727"/>
                </a:solidFill>
                <a:latin typeface="Times New Roman" panose="02020603050405020304" pitchFamily="18" charset="0"/>
                <a:cs typeface="Times New Roman" panose="02020603050405020304" pitchFamily="18" charset="0"/>
              </a:rPr>
              <a:t> </a:t>
            </a:r>
            <a:r>
              <a:rPr lang="en-US" sz="2800" b="1" dirty="0" err="1">
                <a:solidFill>
                  <a:srgbClr val="FF2727"/>
                </a:solidFill>
                <a:latin typeface="Times New Roman" panose="02020603050405020304" pitchFamily="18" charset="0"/>
                <a:cs typeface="Times New Roman" panose="02020603050405020304" pitchFamily="18" charset="0"/>
              </a:rPr>
              <a:t>dụng</a:t>
            </a:r>
            <a:r>
              <a:rPr lang="en-US" sz="2800" b="1" dirty="0">
                <a:solidFill>
                  <a:srgbClr val="FF2727"/>
                </a:solidFill>
                <a:latin typeface="Times New Roman" panose="02020603050405020304" pitchFamily="18" charset="0"/>
                <a:cs typeface="Times New Roman" panose="02020603050405020304" pitchFamily="18" charset="0"/>
              </a:rPr>
              <a:t> </a:t>
            </a:r>
            <a:r>
              <a:rPr lang="en-US" sz="2800" b="1" dirty="0" err="1">
                <a:solidFill>
                  <a:srgbClr val="FF2727"/>
                </a:solidFill>
                <a:latin typeface="Times New Roman" panose="02020603050405020304" pitchFamily="18" charset="0"/>
                <a:cs typeface="Times New Roman" panose="02020603050405020304" pitchFamily="18" charset="0"/>
              </a:rPr>
              <a:t>của</a:t>
            </a:r>
            <a:r>
              <a:rPr lang="en-US" sz="2800" b="1" dirty="0">
                <a:solidFill>
                  <a:srgbClr val="FF2727"/>
                </a:solidFill>
                <a:latin typeface="Times New Roman" panose="02020603050405020304" pitchFamily="18" charset="0"/>
                <a:cs typeface="Times New Roman" panose="02020603050405020304" pitchFamily="18" charset="0"/>
              </a:rPr>
              <a:t> </a:t>
            </a:r>
            <a:r>
              <a:rPr lang="en-US" sz="2800" b="1" i="1" dirty="0" err="1">
                <a:solidFill>
                  <a:srgbClr val="FF2727"/>
                </a:solidFill>
                <a:latin typeface="Times New Roman" panose="02020603050405020304" pitchFamily="18" charset="0"/>
                <a:cs typeface="Times New Roman" panose="02020603050405020304" pitchFamily="18" charset="0"/>
              </a:rPr>
              <a:t>dấu</a:t>
            </a:r>
            <a:r>
              <a:rPr lang="en-US" sz="2800" b="1" i="1" dirty="0">
                <a:solidFill>
                  <a:srgbClr val="FF2727"/>
                </a:solidFill>
                <a:latin typeface="Times New Roman" panose="02020603050405020304" pitchFamily="18" charset="0"/>
                <a:cs typeface="Times New Roman" panose="02020603050405020304" pitchFamily="18" charset="0"/>
              </a:rPr>
              <a:t> </a:t>
            </a:r>
            <a:r>
              <a:rPr lang="en-US" sz="2800" b="1" i="1" dirty="0" err="1">
                <a:solidFill>
                  <a:srgbClr val="FF2727"/>
                </a:solidFill>
                <a:latin typeface="Times New Roman" panose="02020603050405020304" pitchFamily="18" charset="0"/>
                <a:cs typeface="Times New Roman" panose="02020603050405020304" pitchFamily="18" charset="0"/>
              </a:rPr>
              <a:t>hai</a:t>
            </a:r>
            <a:r>
              <a:rPr lang="en-US" sz="2800" b="1" i="1" dirty="0">
                <a:solidFill>
                  <a:srgbClr val="FF2727"/>
                </a:solidFill>
                <a:latin typeface="Times New Roman" panose="02020603050405020304" pitchFamily="18" charset="0"/>
                <a:cs typeface="Times New Roman" panose="02020603050405020304" pitchFamily="18" charset="0"/>
              </a:rPr>
              <a:t> </a:t>
            </a:r>
            <a:r>
              <a:rPr lang="en-US" sz="2800" b="1" i="1" dirty="0" err="1">
                <a:solidFill>
                  <a:srgbClr val="FF2727"/>
                </a:solidFill>
                <a:latin typeface="Times New Roman" panose="02020603050405020304" pitchFamily="18" charset="0"/>
                <a:cs typeface="Times New Roman" panose="02020603050405020304" pitchFamily="18" charset="0"/>
              </a:rPr>
              <a:t>chấm</a:t>
            </a:r>
            <a:r>
              <a:rPr lang="en-US" sz="2800" b="1" i="1" dirty="0">
                <a:solidFill>
                  <a:srgbClr val="FF2727"/>
                </a:solidFill>
                <a:latin typeface="Times New Roman" panose="02020603050405020304" pitchFamily="18" charset="0"/>
                <a:cs typeface="Times New Roman" panose="02020603050405020304" pitchFamily="18" charset="0"/>
              </a:rPr>
              <a:t> </a:t>
            </a:r>
            <a:r>
              <a:rPr lang="en-US" sz="2800" b="1" dirty="0" err="1">
                <a:solidFill>
                  <a:srgbClr val="FF2727"/>
                </a:solidFill>
                <a:latin typeface="Times New Roman" panose="02020603050405020304" pitchFamily="18" charset="0"/>
                <a:cs typeface="Times New Roman" panose="02020603050405020304" pitchFamily="18" charset="0"/>
              </a:rPr>
              <a:t>trong</a:t>
            </a:r>
            <a:r>
              <a:rPr lang="en-US" sz="2800" b="1" dirty="0">
                <a:solidFill>
                  <a:srgbClr val="FF2727"/>
                </a:solidFill>
                <a:latin typeface="Times New Roman" panose="02020603050405020304" pitchFamily="18" charset="0"/>
                <a:cs typeface="Times New Roman" panose="02020603050405020304" pitchFamily="18" charset="0"/>
              </a:rPr>
              <a:t> </a:t>
            </a:r>
            <a:r>
              <a:rPr lang="en-US" sz="2800" b="1" dirty="0" err="1">
                <a:solidFill>
                  <a:srgbClr val="FF2727"/>
                </a:solidFill>
                <a:latin typeface="Times New Roman" panose="02020603050405020304" pitchFamily="18" charset="0"/>
                <a:cs typeface="Times New Roman" panose="02020603050405020304" pitchFamily="18" charset="0"/>
              </a:rPr>
              <a:t>mỗi</a:t>
            </a:r>
            <a:r>
              <a:rPr lang="en-US" sz="2800" b="1" dirty="0">
                <a:solidFill>
                  <a:srgbClr val="FF2727"/>
                </a:solidFill>
                <a:latin typeface="Times New Roman" panose="02020603050405020304" pitchFamily="18" charset="0"/>
                <a:cs typeface="Times New Roman" panose="02020603050405020304" pitchFamily="18" charset="0"/>
              </a:rPr>
              <a:t> </a:t>
            </a:r>
            <a:r>
              <a:rPr lang="en-US" sz="2800" b="1" dirty="0" err="1">
                <a:solidFill>
                  <a:srgbClr val="FF2727"/>
                </a:solidFill>
                <a:latin typeface="Times New Roman" panose="02020603050405020304" pitchFamily="18" charset="0"/>
                <a:cs typeface="Times New Roman" panose="02020603050405020304" pitchFamily="18" charset="0"/>
              </a:rPr>
              <a:t>câu</a:t>
            </a:r>
            <a:r>
              <a:rPr lang="en-US" sz="2800" b="1" dirty="0">
                <a:solidFill>
                  <a:srgbClr val="FF2727"/>
                </a:solidFill>
                <a:latin typeface="Times New Roman" panose="02020603050405020304" pitchFamily="18" charset="0"/>
                <a:cs typeface="Times New Roman" panose="02020603050405020304" pitchFamily="18" charset="0"/>
              </a:rPr>
              <a:t> </a:t>
            </a:r>
            <a:r>
              <a:rPr lang="en-US" sz="2800" b="1" dirty="0" err="1">
                <a:solidFill>
                  <a:srgbClr val="FF2727"/>
                </a:solidFill>
                <a:latin typeface="Times New Roman" panose="02020603050405020304" pitchFamily="18" charset="0"/>
                <a:cs typeface="Times New Roman" panose="02020603050405020304" pitchFamily="18" charset="0"/>
              </a:rPr>
              <a:t>văn</a:t>
            </a:r>
            <a:r>
              <a:rPr lang="en-US" sz="2800" b="1" dirty="0">
                <a:solidFill>
                  <a:srgbClr val="FF2727"/>
                </a:solidFill>
                <a:latin typeface="Times New Roman" panose="02020603050405020304" pitchFamily="18" charset="0"/>
                <a:cs typeface="Times New Roman" panose="02020603050405020304" pitchFamily="18" charset="0"/>
              </a:rPr>
              <a:t> </a:t>
            </a:r>
            <a:r>
              <a:rPr lang="en-US" sz="2800" b="1" dirty="0" err="1">
                <a:solidFill>
                  <a:srgbClr val="FF2727"/>
                </a:solidFill>
                <a:latin typeface="Times New Roman" panose="02020603050405020304" pitchFamily="18" charset="0"/>
                <a:cs typeface="Times New Roman" panose="02020603050405020304" pitchFamily="18" charset="0"/>
              </a:rPr>
              <a:t>dưới</a:t>
            </a:r>
            <a:r>
              <a:rPr lang="en-US" sz="2800" b="1" dirty="0">
                <a:solidFill>
                  <a:srgbClr val="FF2727"/>
                </a:solidFill>
                <a:latin typeface="Times New Roman" panose="02020603050405020304" pitchFamily="18" charset="0"/>
                <a:cs typeface="Times New Roman" panose="02020603050405020304" pitchFamily="18" charset="0"/>
              </a:rPr>
              <a:t> </a:t>
            </a:r>
            <a:r>
              <a:rPr lang="en-US" sz="2800" b="1" dirty="0" err="1">
                <a:solidFill>
                  <a:srgbClr val="FF2727"/>
                </a:solidFill>
                <a:latin typeface="Times New Roman" panose="02020603050405020304" pitchFamily="18" charset="0"/>
                <a:cs typeface="Times New Roman" panose="02020603050405020304" pitchFamily="18" charset="0"/>
              </a:rPr>
              <a:t>đây</a:t>
            </a:r>
            <a:r>
              <a:rPr lang="en-US" sz="2800" b="1" dirty="0">
                <a:solidFill>
                  <a:srgbClr val="FF2727"/>
                </a:solidFill>
                <a:latin typeface="Times New Roman" panose="02020603050405020304" pitchFamily="18" charset="0"/>
                <a:cs typeface="Times New Roman" panose="02020603050405020304" pitchFamily="18" charset="0"/>
              </a:rPr>
              <a:t>.</a:t>
            </a:r>
            <a:endParaRPr kumimoji="0" lang="vi-VN" sz="2800" b="1" i="0" u="none" strike="noStrike" kern="1200" cap="none" spc="0" normalizeH="0" baseline="0" noProof="0" dirty="0">
              <a:ln>
                <a:noFill/>
              </a:ln>
              <a:solidFill>
                <a:srgbClr val="FF2727"/>
              </a:solidFill>
              <a:effectLst/>
              <a:uLnTx/>
              <a:uFillTx/>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D2E79B94-A548-44F4-9319-3D8CD44D3A3B}"/>
              </a:ext>
            </a:extLst>
          </p:cNvPr>
          <p:cNvSpPr/>
          <p:nvPr/>
        </p:nvSpPr>
        <p:spPr>
          <a:xfrm>
            <a:off x="0" y="866596"/>
            <a:ext cx="6537179" cy="116599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Báo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endParaRPr lang="en-US" sz="2800" b="1" dirty="0">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779C0C81-36F5-471B-8AE6-FD13A6F16230}"/>
              </a:ext>
            </a:extLst>
          </p:cNvPr>
          <p:cNvSpPr/>
          <p:nvPr/>
        </p:nvSpPr>
        <p:spPr>
          <a:xfrm>
            <a:off x="6579075" y="827355"/>
            <a:ext cx="5612925" cy="120126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Báo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kê</a:t>
            </a:r>
            <a:endParaRPr lang="en-US" sz="2800" b="1"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267CA285-E842-4CAA-B2D5-09518BBF8845}"/>
              </a:ext>
            </a:extLst>
          </p:cNvPr>
          <p:cNvSpPr/>
          <p:nvPr/>
        </p:nvSpPr>
        <p:spPr>
          <a:xfrm>
            <a:off x="472440" y="2052912"/>
            <a:ext cx="11247120" cy="180657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3200" dirty="0">
                <a:latin typeface="Times New Roman" panose="02020603050405020304" pitchFamily="18" charset="0"/>
                <a:cs typeface="Times New Roman" panose="02020603050405020304" pitchFamily="18" charset="0"/>
              </a:rPr>
              <a:t>a. </a:t>
            </a:r>
            <a:r>
              <a:rPr lang="vi-VN" sz="3200" dirty="0">
                <a:latin typeface="Times New Roman" panose="02020603050405020304" pitchFamily="18" charset="0"/>
                <a:cs typeface="Times New Roman" panose="02020603050405020304" pitchFamily="18" charset="0"/>
              </a:rPr>
              <a:t>Trong </a:t>
            </a:r>
            <a:r>
              <a:rPr lang="en-US" sz="3200" dirty="0" err="1" smtClean="0">
                <a:latin typeface="Times New Roman" panose="02020603050405020304" pitchFamily="18" charset="0"/>
                <a:cs typeface="Times New Roman" panose="02020603050405020304" pitchFamily="18" charset="0"/>
              </a:rPr>
              <a:t>cái</a:t>
            </a:r>
            <a:r>
              <a:rPr lang="en-US" sz="3200" dirty="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túi </a:t>
            </a:r>
            <a:r>
              <a:rPr lang="vi-VN" sz="3200" dirty="0">
                <a:latin typeface="Times New Roman" panose="02020603050405020304" pitchFamily="18" charset="0"/>
                <a:cs typeface="Times New Roman" panose="02020603050405020304" pitchFamily="18" charset="0"/>
              </a:rPr>
              <a:t>vải thô của bà có đủ thứ quà, mùa nào thức nấy: nhãn tháng Sáu, na tháng Bảy, roi mùa hạ, </a:t>
            </a:r>
            <a:r>
              <a:rPr lang="en-US" sz="3200" dirty="0">
                <a:latin typeface="Times New Roman" panose="02020603050405020304" pitchFamily="18" charset="0"/>
                <a:cs typeface="Times New Roman" panose="02020603050405020304" pitchFamily="18" charset="0"/>
              </a:rPr>
              <a:t>g</a:t>
            </a:r>
            <a:r>
              <a:rPr lang="vi-VN" sz="3200" dirty="0" smtClean="0">
                <a:latin typeface="Times New Roman" panose="02020603050405020304" pitchFamily="18" charset="0"/>
                <a:cs typeface="Times New Roman" panose="02020603050405020304" pitchFamily="18" charset="0"/>
              </a:rPr>
              <a:t>ương </a:t>
            </a:r>
            <a:r>
              <a:rPr lang="vi-VN" sz="3200" dirty="0">
                <a:latin typeface="Times New Roman" panose="02020603050405020304" pitchFamily="18" charset="0"/>
                <a:cs typeface="Times New Roman" panose="02020603050405020304" pitchFamily="18" charset="0"/>
              </a:rPr>
              <a:t>sen mùa thu.</a:t>
            </a:r>
          </a:p>
          <a:p>
            <a:pPr algn="r"/>
            <a:r>
              <a:rPr lang="vi-VN" sz="3200" dirty="0">
                <a:latin typeface="Times New Roman" panose="02020603050405020304" pitchFamily="18" charset="0"/>
                <a:cs typeface="Times New Roman" panose="02020603050405020304" pitchFamily="18" charset="0"/>
              </a:rPr>
              <a:t>(</a:t>
            </a:r>
            <a:r>
              <a:rPr lang="vi-VN" sz="3200" i="1" dirty="0">
                <a:latin typeface="Times New Roman" panose="02020603050405020304" pitchFamily="18" charset="0"/>
                <a:cs typeface="Times New Roman" panose="02020603050405020304" pitchFamily="18" charset="0"/>
              </a:rPr>
              <a:t>Theo</a:t>
            </a:r>
            <a:r>
              <a:rPr lang="vi-VN" sz="3200" dirty="0">
                <a:latin typeface="Times New Roman" panose="02020603050405020304" pitchFamily="18" charset="0"/>
                <a:cs typeface="Times New Roman" panose="02020603050405020304" pitchFamily="18" charset="0"/>
              </a:rPr>
              <a:t> Ma Văn Kháng)</a:t>
            </a:r>
          </a:p>
        </p:txBody>
      </p:sp>
      <p:sp>
        <p:nvSpPr>
          <p:cNvPr id="15" name="Rectangle: Rounded Corners 14">
            <a:extLst>
              <a:ext uri="{FF2B5EF4-FFF2-40B4-BE49-F238E27FC236}">
                <a16:creationId xmlns:a16="http://schemas.microsoft.com/office/drawing/2014/main" id="{EAC81734-6051-4EA0-B2F6-853D46FBEA93}"/>
              </a:ext>
            </a:extLst>
          </p:cNvPr>
          <p:cNvSpPr/>
          <p:nvPr/>
        </p:nvSpPr>
        <p:spPr>
          <a:xfrm>
            <a:off x="472440" y="3879808"/>
            <a:ext cx="11247119" cy="1396787"/>
          </a:xfrm>
          <a:prstGeom prst="roundRect">
            <a:avLst/>
          </a:prstGeom>
          <a:solidFill>
            <a:srgbClr val="AE78D6"/>
          </a:solidFill>
        </p:spPr>
        <p:style>
          <a:lnRef idx="1">
            <a:schemeClr val="accent2"/>
          </a:lnRef>
          <a:fillRef idx="2">
            <a:schemeClr val="accent2"/>
          </a:fillRef>
          <a:effectRef idx="1">
            <a:schemeClr val="accent2"/>
          </a:effectRef>
          <a:fontRef idx="minor">
            <a:schemeClr val="dk1"/>
          </a:fontRef>
        </p:style>
        <p:txBody>
          <a:bodyPr rtlCol="0" anchor="ctr"/>
          <a:lstStyle/>
          <a:p>
            <a:pPr algn="just"/>
            <a:r>
              <a:rPr lang="vi-VN" sz="3200" dirty="0">
                <a:latin typeface="Times New Roman" panose="02020603050405020304" pitchFamily="18" charset="0"/>
                <a:cs typeface="Times New Roman" panose="02020603050405020304" pitchFamily="18" charset="0"/>
              </a:rPr>
              <a:t>b. Hoa giấy có một đặc điểm khác với nhiều loài hoa: hoa rụng mà vẫn còn tươi nguyên.</a:t>
            </a:r>
          </a:p>
          <a:p>
            <a:pPr algn="r"/>
            <a:r>
              <a:rPr lang="vi-VN" sz="3200" dirty="0">
                <a:latin typeface="Times New Roman" panose="02020603050405020304" pitchFamily="18" charset="0"/>
                <a:cs typeface="Times New Roman" panose="02020603050405020304" pitchFamily="18" charset="0"/>
              </a:rPr>
              <a:t>(</a:t>
            </a:r>
            <a:r>
              <a:rPr lang="vi-VN" sz="3200" i="1" dirty="0">
                <a:latin typeface="Times New Roman" panose="02020603050405020304" pitchFamily="18" charset="0"/>
                <a:cs typeface="Times New Roman" panose="02020603050405020304" pitchFamily="18" charset="0"/>
              </a:rPr>
              <a:t>Theo</a:t>
            </a:r>
            <a:r>
              <a:rPr lang="vi-VN" sz="3200" dirty="0">
                <a:latin typeface="Times New Roman" panose="02020603050405020304" pitchFamily="18" charset="0"/>
                <a:cs typeface="Times New Roman" panose="02020603050405020304" pitchFamily="18" charset="0"/>
              </a:rPr>
              <a:t> Trần Hoài Dương)</a:t>
            </a:r>
          </a:p>
        </p:txBody>
      </p:sp>
      <p:sp>
        <p:nvSpPr>
          <p:cNvPr id="18" name="Rectangle: Rounded Corners 17">
            <a:extLst>
              <a:ext uri="{FF2B5EF4-FFF2-40B4-BE49-F238E27FC236}">
                <a16:creationId xmlns:a16="http://schemas.microsoft.com/office/drawing/2014/main" id="{5E2D1C22-0C7A-4B50-A351-13378A120141}"/>
              </a:ext>
            </a:extLst>
          </p:cNvPr>
          <p:cNvSpPr/>
          <p:nvPr/>
        </p:nvSpPr>
        <p:spPr>
          <a:xfrm>
            <a:off x="472441" y="5341161"/>
            <a:ext cx="11247118" cy="144309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just"/>
            <a:r>
              <a:rPr lang="vi-VN" sz="3200" dirty="0">
                <a:latin typeface="Times New Roman" panose="02020603050405020304" pitchFamily="18" charset="0"/>
                <a:cs typeface="Times New Roman" panose="02020603050405020304" pitchFamily="18" charset="0"/>
              </a:rPr>
              <a:t>c. Chú sóc có bộ lông khá đẹp: lưng xám nhưng bụng và chóp đuôi lại đỏ rực.</a:t>
            </a:r>
          </a:p>
          <a:p>
            <a:pPr algn="r"/>
            <a:r>
              <a:rPr lang="vi-VN" sz="3200" dirty="0">
                <a:latin typeface="Times New Roman" panose="02020603050405020304" pitchFamily="18" charset="0"/>
                <a:cs typeface="Times New Roman" panose="02020603050405020304" pitchFamily="18" charset="0"/>
              </a:rPr>
              <a:t>(</a:t>
            </a:r>
            <a:r>
              <a:rPr lang="vi-VN" sz="3200" i="1" dirty="0">
                <a:latin typeface="Times New Roman" panose="02020603050405020304" pitchFamily="18" charset="0"/>
                <a:cs typeface="Times New Roman" panose="02020603050405020304" pitchFamily="18" charset="0"/>
              </a:rPr>
              <a:t>Theo</a:t>
            </a:r>
            <a:r>
              <a:rPr lang="vi-VN" sz="3200" dirty="0">
                <a:latin typeface="Times New Roman" panose="02020603050405020304" pitchFamily="18" charset="0"/>
                <a:cs typeface="Times New Roman" panose="02020603050405020304" pitchFamily="18" charset="0"/>
              </a:rPr>
              <a:t> Ngô Quân Miện)</a:t>
            </a:r>
          </a:p>
        </p:txBody>
      </p:sp>
      <p:cxnSp>
        <p:nvCxnSpPr>
          <p:cNvPr id="9" name="Straight Connector 8"/>
          <p:cNvCxnSpPr/>
          <p:nvPr/>
        </p:nvCxnSpPr>
        <p:spPr>
          <a:xfrm flipV="1">
            <a:off x="2698955" y="827355"/>
            <a:ext cx="4395019" cy="3771"/>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538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5" grpId="0" animBg="1"/>
      <p:bldP spid="15"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8">
            <a:extLst>
              <a:ext uri="{FF2B5EF4-FFF2-40B4-BE49-F238E27FC236}">
                <a16:creationId xmlns:a16="http://schemas.microsoft.com/office/drawing/2014/main" id="{19A0BD80-F9AC-4A36-95A2-8B38220254C3}"/>
              </a:ext>
            </a:extLst>
          </p:cNvPr>
          <p:cNvPicPr>
            <a:picLocks noChangeAspect="1"/>
          </p:cNvPicPr>
          <p:nvPr/>
        </p:nvPicPr>
        <p:blipFill rotWithShape="1">
          <a:blip r:embed="rId3">
            <a:extLst>
              <a:ext uri="{28A0092B-C50C-407E-A947-70E740481C1C}">
                <a14:useLocalDpi xmlns:a14="http://schemas.microsoft.com/office/drawing/2010/main" val="0"/>
              </a:ext>
            </a:extLst>
          </a:blip>
          <a:srcRect l="39814"/>
          <a:stretch/>
        </p:blipFill>
        <p:spPr>
          <a:xfrm flipH="1">
            <a:off x="-1" y="0"/>
            <a:ext cx="12192000" cy="6858000"/>
          </a:xfrm>
          <a:prstGeom prst="rect">
            <a:avLst/>
          </a:prstGeom>
        </p:spPr>
      </p:pic>
      <p:pic>
        <p:nvPicPr>
          <p:cNvPr id="5" name="Picture 4">
            <a:extLst>
              <a:ext uri="{FF2B5EF4-FFF2-40B4-BE49-F238E27FC236}">
                <a16:creationId xmlns:a16="http://schemas.microsoft.com/office/drawing/2014/main" id="{8935D0F1-5C20-47B4-9C4A-BB899B994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1763" y="1686871"/>
            <a:ext cx="5450236" cy="3749040"/>
          </a:xfrm>
          <a:prstGeom prst="rect">
            <a:avLst/>
          </a:prstGeom>
        </p:spPr>
      </p:pic>
      <p:pic>
        <p:nvPicPr>
          <p:cNvPr id="3" name="Picture 2">
            <a:extLst>
              <a:ext uri="{FF2B5EF4-FFF2-40B4-BE49-F238E27FC236}">
                <a16:creationId xmlns:a16="http://schemas.microsoft.com/office/drawing/2014/main" id="{5344A816-0EDC-4BC3-A2F1-ABD3D6C08E2A}"/>
              </a:ext>
            </a:extLst>
          </p:cNvPr>
          <p:cNvPicPr>
            <a:picLocks noChangeAspect="1"/>
          </p:cNvPicPr>
          <p:nvPr/>
        </p:nvPicPr>
        <p:blipFill>
          <a:blip r:embed="rId5"/>
          <a:stretch>
            <a:fillRect/>
          </a:stretch>
        </p:blipFill>
        <p:spPr>
          <a:xfrm>
            <a:off x="967386" y="2488113"/>
            <a:ext cx="6712278" cy="1652159"/>
          </a:xfrm>
          <a:prstGeom prst="rect">
            <a:avLst/>
          </a:prstGeom>
        </p:spPr>
      </p:pic>
    </p:spTree>
    <p:extLst>
      <p:ext uri="{BB962C8B-B14F-4D97-AF65-F5344CB8AC3E}">
        <p14:creationId xmlns:p14="http://schemas.microsoft.com/office/powerpoint/2010/main" val="708152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B21A1313-A382-435B-B5D6-C525F1456ED9}"/>
              </a:ext>
            </a:extLst>
          </p:cNvPr>
          <p:cNvSpPr/>
          <p:nvPr/>
        </p:nvSpPr>
        <p:spPr>
          <a:xfrm>
            <a:off x="472440" y="457200"/>
            <a:ext cx="11247120" cy="6092456"/>
          </a:xfrm>
          <a:prstGeom prst="roundRect">
            <a:avLst/>
          </a:prstGeom>
          <a:noFill/>
          <a:ln w="38100">
            <a:solidFill>
              <a:srgbClr val="67A125"/>
            </a:solidFill>
          </a:ln>
          <a:effectLst>
            <a:glow rad="101600">
              <a:srgbClr val="7BC22C">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4" name="图片 8">
            <a:extLst>
              <a:ext uri="{FF2B5EF4-FFF2-40B4-BE49-F238E27FC236}">
                <a16:creationId xmlns:a16="http://schemas.microsoft.com/office/drawing/2014/main" id="{F3E47FCB-9148-4645-9A59-872528341FB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sp>
        <p:nvSpPr>
          <p:cNvPr id="13" name="Rectangle: Rounded Corners 12">
            <a:extLst>
              <a:ext uri="{FF2B5EF4-FFF2-40B4-BE49-F238E27FC236}">
                <a16:creationId xmlns:a16="http://schemas.microsoft.com/office/drawing/2014/main" id="{47A5992F-3A3D-432F-BADD-B670A40BAE7D}"/>
              </a:ext>
            </a:extLst>
          </p:cNvPr>
          <p:cNvSpPr/>
          <p:nvPr/>
        </p:nvSpPr>
        <p:spPr>
          <a:xfrm>
            <a:off x="896678" y="698200"/>
            <a:ext cx="6418522" cy="205974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800" dirty="0">
                <a:latin typeface="Times New Roman" panose="02020603050405020304" pitchFamily="18" charset="0"/>
                <a:cs typeface="Times New Roman" panose="02020603050405020304" pitchFamily="18" charset="0"/>
              </a:rPr>
              <a:t>a. </a:t>
            </a:r>
            <a:r>
              <a:rPr lang="vi-VN" sz="2800" dirty="0">
                <a:latin typeface="Times New Roman" panose="02020603050405020304" pitchFamily="18" charset="0"/>
                <a:cs typeface="Times New Roman" panose="02020603050405020304" pitchFamily="18" charset="0"/>
              </a:rPr>
              <a:t>Trong </a:t>
            </a:r>
            <a:r>
              <a:rPr lang="en-US" sz="2800" dirty="0" err="1" smtClean="0">
                <a:latin typeface="Times New Roman" panose="02020603050405020304" pitchFamily="18" charset="0"/>
                <a:cs typeface="Times New Roman" panose="02020603050405020304" pitchFamily="18" charset="0"/>
              </a:rPr>
              <a:t>cái</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túi </a:t>
            </a:r>
            <a:r>
              <a:rPr lang="vi-VN" sz="2800" dirty="0">
                <a:latin typeface="Times New Roman" panose="02020603050405020304" pitchFamily="18" charset="0"/>
                <a:cs typeface="Times New Roman" panose="02020603050405020304" pitchFamily="18" charset="0"/>
              </a:rPr>
              <a:t>vải thô của bà có đủ thứ quà, mùa nào thức nấy: nhãn tháng Sáu, na tháng Bảy, roi mùa hạ, </a:t>
            </a:r>
            <a:r>
              <a:rPr lang="en-US" sz="2800" dirty="0">
                <a:latin typeface="Times New Roman" panose="02020603050405020304" pitchFamily="18" charset="0"/>
                <a:cs typeface="Times New Roman" panose="02020603050405020304" pitchFamily="18" charset="0"/>
              </a:rPr>
              <a:t>g</a:t>
            </a:r>
            <a:r>
              <a:rPr lang="vi-VN" sz="2800" dirty="0" smtClean="0">
                <a:latin typeface="Times New Roman" panose="02020603050405020304" pitchFamily="18" charset="0"/>
                <a:cs typeface="Times New Roman" panose="02020603050405020304" pitchFamily="18" charset="0"/>
              </a:rPr>
              <a:t>ương </a:t>
            </a:r>
            <a:r>
              <a:rPr lang="vi-VN" sz="2800" dirty="0">
                <a:latin typeface="Times New Roman" panose="02020603050405020304" pitchFamily="18" charset="0"/>
                <a:cs typeface="Times New Roman" panose="02020603050405020304" pitchFamily="18" charset="0"/>
              </a:rPr>
              <a:t>sen mùa thu.</a:t>
            </a:r>
          </a:p>
          <a:p>
            <a:pPr algn="r"/>
            <a:r>
              <a:rPr lang="vi-VN" sz="2800" dirty="0">
                <a:latin typeface="Times New Roman" panose="02020603050405020304" pitchFamily="18" charset="0"/>
                <a:cs typeface="Times New Roman" panose="02020603050405020304" pitchFamily="18" charset="0"/>
              </a:rPr>
              <a:t>(</a:t>
            </a:r>
            <a:r>
              <a:rPr lang="vi-VN" sz="2800" i="1" dirty="0">
                <a:latin typeface="Times New Roman" panose="02020603050405020304" pitchFamily="18" charset="0"/>
                <a:cs typeface="Times New Roman" panose="02020603050405020304" pitchFamily="18" charset="0"/>
              </a:rPr>
              <a:t>Theo</a:t>
            </a:r>
            <a:r>
              <a:rPr lang="vi-VN" sz="2800" dirty="0">
                <a:latin typeface="Times New Roman" panose="02020603050405020304" pitchFamily="18" charset="0"/>
                <a:cs typeface="Times New Roman" panose="02020603050405020304" pitchFamily="18" charset="0"/>
              </a:rPr>
              <a:t> Ma Văn Kháng)</a:t>
            </a:r>
          </a:p>
        </p:txBody>
      </p:sp>
      <p:pic>
        <p:nvPicPr>
          <p:cNvPr id="14" name="Picture 13" descr="A picture containing metalware&#10;&#10;Description automatically generated">
            <a:extLst>
              <a:ext uri="{FF2B5EF4-FFF2-40B4-BE49-F238E27FC236}">
                <a16:creationId xmlns:a16="http://schemas.microsoft.com/office/drawing/2014/main" id="{CBA8E09D-E6A5-4D62-8928-A5E6BFFC1C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057" t="11398" r="29213" b="58280"/>
          <a:stretch/>
        </p:blipFill>
        <p:spPr>
          <a:xfrm>
            <a:off x="7385318" y="1331908"/>
            <a:ext cx="674451" cy="457200"/>
          </a:xfrm>
          <a:prstGeom prst="rect">
            <a:avLst/>
          </a:prstGeom>
        </p:spPr>
      </p:pic>
      <p:sp>
        <p:nvSpPr>
          <p:cNvPr id="15" name="TextBox 14">
            <a:extLst>
              <a:ext uri="{FF2B5EF4-FFF2-40B4-BE49-F238E27FC236}">
                <a16:creationId xmlns:a16="http://schemas.microsoft.com/office/drawing/2014/main" id="{C050E844-22E4-43D0-8A99-04526153F3E5}"/>
              </a:ext>
            </a:extLst>
          </p:cNvPr>
          <p:cNvSpPr txBox="1"/>
          <p:nvPr/>
        </p:nvSpPr>
        <p:spPr>
          <a:xfrm>
            <a:off x="8005543" y="1042551"/>
            <a:ext cx="3714017" cy="1077218"/>
          </a:xfrm>
          <a:prstGeom prst="rect">
            <a:avLst/>
          </a:prstGeom>
          <a:noFill/>
        </p:spPr>
        <p:txBody>
          <a:bodyPr wrap="square">
            <a:spAutoFit/>
          </a:bodyPr>
          <a:lstStyle/>
          <a:p>
            <a:pPr lvl="0" algn="ctr"/>
            <a:r>
              <a:rPr lang="en-US" sz="3200" b="1" dirty="0" err="1">
                <a:solidFill>
                  <a:srgbClr val="9900CC"/>
                </a:solidFill>
                <a:latin typeface="Times New Roman" panose="02020603050405020304" pitchFamily="18" charset="0"/>
                <a:ea typeface="Times New Roman" panose="02020603050405020304" pitchFamily="18" charset="0"/>
                <a:cs typeface="Times New Roman" panose="02020603050405020304" pitchFamily="18" charset="0"/>
              </a:rPr>
              <a:t>Báo</a:t>
            </a:r>
            <a:r>
              <a:rPr lang="en-US" sz="3200" b="1" dirty="0">
                <a:solidFill>
                  <a:srgbClr val="99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3200" b="1" dirty="0">
                <a:solidFill>
                  <a:srgbClr val="99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b="1" dirty="0">
                <a:solidFill>
                  <a:srgbClr val="9900CC"/>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smtClean="0">
              <a:solidFill>
                <a:srgbClr val="9900CC"/>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ctr"/>
            <a:r>
              <a:rPr lang="en-US" sz="3200" b="1" dirty="0" err="1" smtClean="0">
                <a:solidFill>
                  <a:srgbClr val="9900CC"/>
                </a:solidFill>
                <a:latin typeface="Times New Roman" panose="02020603050405020304" pitchFamily="18" charset="0"/>
                <a:ea typeface="Times New Roman" panose="02020603050405020304" pitchFamily="18" charset="0"/>
                <a:cs typeface="Times New Roman" panose="02020603050405020304" pitchFamily="18" charset="0"/>
              </a:rPr>
              <a:t>liệt</a:t>
            </a:r>
            <a:r>
              <a:rPr lang="en-US" sz="3200" b="1" dirty="0" smtClean="0">
                <a:solidFill>
                  <a:srgbClr val="99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ea typeface="Times New Roman" panose="02020603050405020304" pitchFamily="18" charset="0"/>
                <a:cs typeface="Times New Roman" panose="02020603050405020304" pitchFamily="18" charset="0"/>
              </a:rPr>
              <a:t>kê</a:t>
            </a:r>
            <a:endParaRPr kumimoji="0" lang="vi-VN" sz="3200" b="1" i="0" u="none" strike="noStrike" kern="1200" cap="none" spc="0" normalizeH="0" baseline="0" noProof="0" dirty="0">
              <a:ln>
                <a:noFill/>
              </a:ln>
              <a:solidFill>
                <a:srgbClr val="99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81E7727B-C4FE-4571-936B-1F36A507C138}"/>
              </a:ext>
            </a:extLst>
          </p:cNvPr>
          <p:cNvSpPr/>
          <p:nvPr/>
        </p:nvSpPr>
        <p:spPr>
          <a:xfrm>
            <a:off x="804529" y="2879581"/>
            <a:ext cx="6580789" cy="1825154"/>
          </a:xfrm>
          <a:prstGeom prst="roundRect">
            <a:avLst/>
          </a:prstGeom>
          <a:solidFill>
            <a:srgbClr val="AE78D6"/>
          </a:solidFill>
        </p:spPr>
        <p:style>
          <a:lnRef idx="1">
            <a:schemeClr val="accent2"/>
          </a:lnRef>
          <a:fillRef idx="2">
            <a:schemeClr val="accent2"/>
          </a:fillRef>
          <a:effectRef idx="1">
            <a:schemeClr val="accent2"/>
          </a:effectRef>
          <a:fontRef idx="minor">
            <a:schemeClr val="dk1"/>
          </a:fontRef>
        </p:style>
        <p:txBody>
          <a:bodyPr rtlCol="0" anchor="ctr"/>
          <a:lstStyle/>
          <a:p>
            <a:pPr algn="just"/>
            <a:r>
              <a:rPr lang="vi-VN" sz="2800" dirty="0">
                <a:latin typeface="Times New Roman" panose="02020603050405020304" pitchFamily="18" charset="0"/>
                <a:cs typeface="Times New Roman" panose="02020603050405020304" pitchFamily="18" charset="0"/>
              </a:rPr>
              <a:t>b. Hoa giấy có một đặc điểm khác với nhiều loài hoa: hoa rụng mà vẫn còn tươi nguyên.</a:t>
            </a:r>
          </a:p>
          <a:p>
            <a:pPr algn="r"/>
            <a:r>
              <a:rPr lang="vi-VN" sz="2800" dirty="0">
                <a:latin typeface="Times New Roman" panose="02020603050405020304" pitchFamily="18" charset="0"/>
                <a:cs typeface="Times New Roman" panose="02020603050405020304" pitchFamily="18" charset="0"/>
              </a:rPr>
              <a:t>(</a:t>
            </a:r>
            <a:r>
              <a:rPr lang="vi-VN" sz="2800" i="1" dirty="0">
                <a:latin typeface="Times New Roman" panose="02020603050405020304" pitchFamily="18" charset="0"/>
                <a:cs typeface="Times New Roman" panose="02020603050405020304" pitchFamily="18" charset="0"/>
              </a:rPr>
              <a:t>Theo</a:t>
            </a:r>
            <a:r>
              <a:rPr lang="vi-VN" sz="2800" dirty="0">
                <a:latin typeface="Times New Roman" panose="02020603050405020304" pitchFamily="18" charset="0"/>
                <a:cs typeface="Times New Roman" panose="02020603050405020304" pitchFamily="18" charset="0"/>
              </a:rPr>
              <a:t> Trần Hoài Dương)</a:t>
            </a:r>
          </a:p>
        </p:txBody>
      </p:sp>
      <p:pic>
        <p:nvPicPr>
          <p:cNvPr id="19" name="Picture 18" descr="A picture containing metalware&#10;&#10;Description automatically generated">
            <a:extLst>
              <a:ext uri="{FF2B5EF4-FFF2-40B4-BE49-F238E27FC236}">
                <a16:creationId xmlns:a16="http://schemas.microsoft.com/office/drawing/2014/main" id="{9A2B4C93-9537-46BC-B2A3-24D67367AA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057" t="11398" r="29213" b="58280"/>
          <a:stretch/>
        </p:blipFill>
        <p:spPr>
          <a:xfrm>
            <a:off x="7439544" y="3524182"/>
            <a:ext cx="674451" cy="457200"/>
          </a:xfrm>
          <a:prstGeom prst="rect">
            <a:avLst/>
          </a:prstGeom>
        </p:spPr>
      </p:pic>
      <p:sp>
        <p:nvSpPr>
          <p:cNvPr id="20" name="TextBox 19">
            <a:extLst>
              <a:ext uri="{FF2B5EF4-FFF2-40B4-BE49-F238E27FC236}">
                <a16:creationId xmlns:a16="http://schemas.microsoft.com/office/drawing/2014/main" id="{22D34B0D-1C1B-4F2B-B451-BDC262AC0D1E}"/>
              </a:ext>
            </a:extLst>
          </p:cNvPr>
          <p:cNvSpPr txBox="1"/>
          <p:nvPr/>
        </p:nvSpPr>
        <p:spPr>
          <a:xfrm>
            <a:off x="8059769" y="3203829"/>
            <a:ext cx="3714017" cy="1077218"/>
          </a:xfrm>
          <a:prstGeom prst="rect">
            <a:avLst/>
          </a:prstGeom>
          <a:noFill/>
        </p:spPr>
        <p:txBody>
          <a:bodyPr wrap="square">
            <a:spAutoFit/>
          </a:bodyPr>
          <a:lstStyle/>
          <a:p>
            <a:pPr lvl="0" algn="ct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Báo</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ctr"/>
            <a:r>
              <a:rPr lang="en-US" sz="3200" b="1"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32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thích</a:t>
            </a:r>
            <a:endParaRPr kumimoji="0" lang="vi-VN" sz="32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4B3C8B31-D4AE-4B01-BC17-EF14A7150F04}"/>
              </a:ext>
            </a:extLst>
          </p:cNvPr>
          <p:cNvSpPr/>
          <p:nvPr/>
        </p:nvSpPr>
        <p:spPr>
          <a:xfrm>
            <a:off x="804529" y="4838714"/>
            <a:ext cx="6580789" cy="1591583"/>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just"/>
            <a:r>
              <a:rPr lang="vi-VN" sz="2800" dirty="0">
                <a:latin typeface="Times New Roman" panose="02020603050405020304" pitchFamily="18" charset="0"/>
                <a:cs typeface="Times New Roman" panose="02020603050405020304" pitchFamily="18" charset="0"/>
              </a:rPr>
              <a:t>c. Chú sóc có bộ lông khá đẹp: lưng xám nhưng bụng và chóp đuôi lại đỏ rực.</a:t>
            </a:r>
          </a:p>
          <a:p>
            <a:pPr algn="r"/>
            <a:r>
              <a:rPr lang="vi-VN" sz="2800" dirty="0">
                <a:latin typeface="Times New Roman" panose="02020603050405020304" pitchFamily="18" charset="0"/>
                <a:cs typeface="Times New Roman" panose="02020603050405020304" pitchFamily="18" charset="0"/>
              </a:rPr>
              <a:t>(</a:t>
            </a:r>
            <a:r>
              <a:rPr lang="vi-VN" sz="2800" i="1" dirty="0">
                <a:latin typeface="Times New Roman" panose="02020603050405020304" pitchFamily="18" charset="0"/>
                <a:cs typeface="Times New Roman" panose="02020603050405020304" pitchFamily="18" charset="0"/>
              </a:rPr>
              <a:t>Theo</a:t>
            </a:r>
            <a:r>
              <a:rPr lang="vi-VN" sz="2800" dirty="0">
                <a:latin typeface="Times New Roman" panose="02020603050405020304" pitchFamily="18" charset="0"/>
                <a:cs typeface="Times New Roman" panose="02020603050405020304" pitchFamily="18" charset="0"/>
              </a:rPr>
              <a:t> Ngô Quân Miện)</a:t>
            </a:r>
          </a:p>
        </p:txBody>
      </p:sp>
      <p:pic>
        <p:nvPicPr>
          <p:cNvPr id="22" name="Picture 21" descr="A picture containing metalware&#10;&#10;Description automatically generated">
            <a:extLst>
              <a:ext uri="{FF2B5EF4-FFF2-40B4-BE49-F238E27FC236}">
                <a16:creationId xmlns:a16="http://schemas.microsoft.com/office/drawing/2014/main" id="{AF5D574E-A360-4EDF-B5DE-4A212831E1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057" t="11398" r="29213" b="58280"/>
          <a:stretch/>
        </p:blipFill>
        <p:spPr>
          <a:xfrm>
            <a:off x="7506127" y="5383798"/>
            <a:ext cx="674451" cy="457200"/>
          </a:xfrm>
          <a:prstGeom prst="rect">
            <a:avLst/>
          </a:prstGeom>
        </p:spPr>
      </p:pic>
      <p:sp>
        <p:nvSpPr>
          <p:cNvPr id="23" name="TextBox 22">
            <a:extLst>
              <a:ext uri="{FF2B5EF4-FFF2-40B4-BE49-F238E27FC236}">
                <a16:creationId xmlns:a16="http://schemas.microsoft.com/office/drawing/2014/main" id="{1B83C4D0-2923-4359-8033-6F9B967C7005}"/>
              </a:ext>
            </a:extLst>
          </p:cNvPr>
          <p:cNvSpPr txBox="1"/>
          <p:nvPr/>
        </p:nvSpPr>
        <p:spPr>
          <a:xfrm>
            <a:off x="8126352" y="5094440"/>
            <a:ext cx="3925297" cy="1077218"/>
          </a:xfrm>
          <a:prstGeom prst="rect">
            <a:avLst/>
          </a:prstGeom>
          <a:noFill/>
        </p:spPr>
        <p:txBody>
          <a:bodyPr wrap="square">
            <a:spAutoFit/>
          </a:bodyPr>
          <a:lstStyle/>
          <a:p>
            <a:pPr lvl="0" algn="ctr"/>
            <a:r>
              <a:rPr lang="en-US" sz="32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Báo</a:t>
            </a:r>
            <a:r>
              <a:rPr lang="en-US" sz="32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32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smtClean="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ctr"/>
            <a:r>
              <a:rPr lang="en-US" sz="3200" b="1" dirty="0" err="1" smtClean="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3200" b="1" dirty="0" smtClean="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thích</a:t>
            </a:r>
            <a:endParaRPr kumimoji="0" lang="vi-VN" sz="32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7106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64DD2FA9-26B7-4639-8CC5-D025E336AA83}"/>
              </a:ext>
            </a:extLst>
          </p:cNvPr>
          <p:cNvPicPr>
            <a:picLocks noChangeAspect="1"/>
          </p:cNvPicPr>
          <p:nvPr/>
        </p:nvPicPr>
        <p:blipFill rotWithShape="1">
          <a:blip r:embed="rId3">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5" name="图片 3">
            <a:extLst>
              <a:ext uri="{FF2B5EF4-FFF2-40B4-BE49-F238E27FC236}">
                <a16:creationId xmlns:a16="http://schemas.microsoft.com/office/drawing/2014/main" id="{56FA9A4F-FDD2-41F6-B19C-416B8BF6B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428" y="261257"/>
            <a:ext cx="4267200" cy="6858000"/>
          </a:xfrm>
          <a:prstGeom prst="rect">
            <a:avLst/>
          </a:prstGeom>
        </p:spPr>
      </p:pic>
      <p:pic>
        <p:nvPicPr>
          <p:cNvPr id="2" name="Picture 1">
            <a:extLst>
              <a:ext uri="{FF2B5EF4-FFF2-40B4-BE49-F238E27FC236}">
                <a16:creationId xmlns:a16="http://schemas.microsoft.com/office/drawing/2014/main" id="{ED4C900F-2EF2-4AA6-9277-881337C4F7F0}"/>
              </a:ext>
            </a:extLst>
          </p:cNvPr>
          <p:cNvPicPr>
            <a:picLocks noChangeAspect="1"/>
          </p:cNvPicPr>
          <p:nvPr/>
        </p:nvPicPr>
        <p:blipFill>
          <a:blip r:embed="rId5"/>
          <a:stretch>
            <a:fillRect/>
          </a:stretch>
        </p:blipFill>
        <p:spPr>
          <a:xfrm>
            <a:off x="3218438" y="1088664"/>
            <a:ext cx="5755123" cy="1664352"/>
          </a:xfrm>
          <a:prstGeom prst="rect">
            <a:avLst/>
          </a:prstGeom>
        </p:spPr>
      </p:pic>
      <p:pic>
        <p:nvPicPr>
          <p:cNvPr id="7" name="Picture 6">
            <a:extLst>
              <a:ext uri="{FF2B5EF4-FFF2-40B4-BE49-F238E27FC236}">
                <a16:creationId xmlns:a16="http://schemas.microsoft.com/office/drawing/2014/main" id="{E7157B0C-4E77-4DE5-94D8-1323318B9E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0884" y="2515842"/>
            <a:ext cx="1904788" cy="2651677"/>
          </a:xfrm>
          <a:prstGeom prst="rect">
            <a:avLst/>
          </a:prstGeom>
          <a:ln>
            <a:noFill/>
          </a:ln>
          <a:effectLst>
            <a:softEdge rad="112500"/>
          </a:effectLst>
        </p:spPr>
      </p:pic>
    </p:spTree>
    <p:extLst>
      <p:ext uri="{BB962C8B-B14F-4D97-AF65-F5344CB8AC3E}">
        <p14:creationId xmlns:p14="http://schemas.microsoft.com/office/powerpoint/2010/main" val="622282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AC7BFEA-95CA-4B1E-BBFF-D3AA9AFD1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699" y="3059000"/>
            <a:ext cx="2746933" cy="4140598"/>
          </a:xfrm>
          <a:prstGeom prst="rect">
            <a:avLst/>
          </a:prstGeom>
        </p:spPr>
      </p:pic>
      <p:pic>
        <p:nvPicPr>
          <p:cNvPr id="2" name="Picture 1">
            <a:extLst>
              <a:ext uri="{FF2B5EF4-FFF2-40B4-BE49-F238E27FC236}">
                <a16:creationId xmlns:a16="http://schemas.microsoft.com/office/drawing/2014/main" id="{3DB53690-A80C-4706-B202-E75566D4C100}"/>
              </a:ext>
            </a:extLst>
          </p:cNvPr>
          <p:cNvPicPr>
            <a:picLocks noChangeAspect="1"/>
          </p:cNvPicPr>
          <p:nvPr/>
        </p:nvPicPr>
        <p:blipFill>
          <a:blip r:embed="rId4"/>
          <a:stretch>
            <a:fillRect/>
          </a:stretch>
        </p:blipFill>
        <p:spPr>
          <a:xfrm>
            <a:off x="2734234" y="1749406"/>
            <a:ext cx="6905712" cy="3359187"/>
          </a:xfrm>
          <a:prstGeom prst="rect">
            <a:avLst/>
          </a:prstGeom>
        </p:spPr>
      </p:pic>
    </p:spTree>
    <p:extLst>
      <p:ext uri="{BB962C8B-B14F-4D97-AF65-F5344CB8AC3E}">
        <p14:creationId xmlns:p14="http://schemas.microsoft.com/office/powerpoint/2010/main" val="393297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BB3D402-B662-42D8-9ECF-05E991003B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4772" y="101600"/>
            <a:ext cx="6858000" cy="6858000"/>
          </a:xfrm>
          <a:prstGeom prst="rect">
            <a:avLst/>
          </a:prstGeom>
        </p:spPr>
      </p:pic>
      <p:pic>
        <p:nvPicPr>
          <p:cNvPr id="3" name="Picture 2">
            <a:extLst>
              <a:ext uri="{FF2B5EF4-FFF2-40B4-BE49-F238E27FC236}">
                <a16:creationId xmlns:a16="http://schemas.microsoft.com/office/drawing/2014/main" id="{4AC6B033-0232-4046-9849-E1F10AECCD77}"/>
              </a:ext>
            </a:extLst>
          </p:cNvPr>
          <p:cNvPicPr>
            <a:picLocks noChangeAspect="1"/>
          </p:cNvPicPr>
          <p:nvPr/>
        </p:nvPicPr>
        <p:blipFill>
          <a:blip r:embed="rId5"/>
          <a:stretch>
            <a:fillRect/>
          </a:stretch>
        </p:blipFill>
        <p:spPr>
          <a:xfrm>
            <a:off x="1687859" y="1212078"/>
            <a:ext cx="5456393" cy="4029805"/>
          </a:xfrm>
          <a:prstGeom prst="rect">
            <a:avLst/>
          </a:prstGeom>
        </p:spPr>
      </p:pic>
    </p:spTree>
    <p:extLst>
      <p:ext uri="{BB962C8B-B14F-4D97-AF65-F5344CB8AC3E}">
        <p14:creationId xmlns:p14="http://schemas.microsoft.com/office/powerpoint/2010/main" val="764115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yt1s.com - Có ông bà có ba má Hình minh họa theo lời bài hát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370853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436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圆角 1">
            <a:extLst>
              <a:ext uri="{FF2B5EF4-FFF2-40B4-BE49-F238E27FC236}">
                <a16:creationId xmlns:a16="http://schemas.microsoft.com/office/drawing/2014/main" id="{605BC50E-F823-4689-BAD4-2184C39AE3E6}"/>
              </a:ext>
            </a:extLst>
          </p:cNvPr>
          <p:cNvSpPr/>
          <p:nvPr/>
        </p:nvSpPr>
        <p:spPr>
          <a:xfrm>
            <a:off x="442224" y="156489"/>
            <a:ext cx="11211513" cy="649638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0" name="TextBox 29">
            <a:extLst>
              <a:ext uri="{FF2B5EF4-FFF2-40B4-BE49-F238E27FC236}">
                <a16:creationId xmlns:a16="http://schemas.microsoft.com/office/drawing/2014/main" id="{0FC89918-E10D-4D57-A265-7B8856A8F8AC}"/>
              </a:ext>
            </a:extLst>
          </p:cNvPr>
          <p:cNvSpPr txBox="1"/>
          <p:nvPr/>
        </p:nvSpPr>
        <p:spPr>
          <a:xfrm>
            <a:off x="1392864" y="205122"/>
            <a:ext cx="9771321" cy="120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2727"/>
                </a:solidFill>
                <a:effectLst/>
                <a:uLnTx/>
                <a:uFillTx/>
                <a:latin typeface="Times New Roman" panose="02020603050405020304" pitchFamily="18" charset="0"/>
                <a:cs typeface="Times New Roman" panose="02020603050405020304" pitchFamily="18" charset="0"/>
              </a:rPr>
              <a:t>1</a:t>
            </a:r>
            <a:r>
              <a:rPr kumimoji="0" lang="en-US" sz="3600" b="1" i="0" u="none" strike="noStrike" kern="1200" cap="none" spc="0" normalizeH="0" baseline="0" noProof="0" dirty="0">
                <a:ln>
                  <a:noFill/>
                </a:ln>
                <a:solidFill>
                  <a:srgbClr val="FF2727"/>
                </a:solidFill>
                <a:effectLst/>
                <a:uLnTx/>
                <a:uFillTx/>
                <a:latin typeface="Times New Roman" panose="02020603050405020304" pitchFamily="18" charset="0"/>
                <a:cs typeface="Times New Roman" panose="02020603050405020304" pitchFamily="18" charset="0"/>
              </a:rPr>
              <a:t>.</a:t>
            </a:r>
            <a:r>
              <a:rPr kumimoji="0" lang="vi-VN" sz="3600" b="1" i="0" u="none" strike="noStrike" kern="1200" cap="none" spc="0" normalizeH="0" baseline="0" noProof="0" dirty="0">
                <a:ln>
                  <a:noFill/>
                </a:ln>
                <a:solidFill>
                  <a:srgbClr val="FF2727"/>
                </a:solidFill>
                <a:effectLst/>
                <a:uLnTx/>
                <a:uFillTx/>
                <a:latin typeface="Times New Roman" panose="02020603050405020304" pitchFamily="18" charset="0"/>
                <a:cs typeface="Times New Roman" panose="02020603050405020304" pitchFamily="18" charset="0"/>
              </a:rPr>
              <a:t> Tìm các từ ngữ chỉ người thân trong đoạn văn dưới đây</a:t>
            </a:r>
          </a:p>
        </p:txBody>
      </p:sp>
      <p:sp>
        <p:nvSpPr>
          <p:cNvPr id="2" name="TextBox 1">
            <a:extLst>
              <a:ext uri="{FF2B5EF4-FFF2-40B4-BE49-F238E27FC236}">
                <a16:creationId xmlns:a16="http://schemas.microsoft.com/office/drawing/2014/main" id="{D2CF6B45-56F8-4538-96F9-D7AA3C2249E3}"/>
              </a:ext>
            </a:extLst>
          </p:cNvPr>
          <p:cNvSpPr txBox="1"/>
          <p:nvPr/>
        </p:nvSpPr>
        <p:spPr>
          <a:xfrm>
            <a:off x="442224" y="1843035"/>
            <a:ext cx="11211513" cy="2862322"/>
          </a:xfrm>
          <a:prstGeom prst="rect">
            <a:avLst/>
          </a:prstGeom>
          <a:noFill/>
        </p:spPr>
        <p:txBody>
          <a:bodyPr wrap="square" rtlCol="0">
            <a:spAutoFit/>
          </a:bodyPr>
          <a:lstStyle/>
          <a:p>
            <a:pPr algn="just"/>
            <a:r>
              <a:rPr lang="en-US" sz="3600" dirty="0" smtClean="0">
                <a:latin typeface="Times New Roman" panose="02020603050405020304" pitchFamily="18" charset="0"/>
                <a:cs typeface="Times New Roman" panose="02020603050405020304" pitchFamily="18" charset="0"/>
              </a:rPr>
              <a:t>      </a:t>
            </a:r>
            <a:r>
              <a:rPr lang="vi-VN" sz="3600" dirty="0" smtClean="0">
                <a:latin typeface="Times New Roman" panose="02020603050405020304" pitchFamily="18" charset="0"/>
                <a:cs typeface="Times New Roman" panose="02020603050405020304" pitchFamily="18" charset="0"/>
              </a:rPr>
              <a:t>Bà </a:t>
            </a:r>
            <a:r>
              <a:rPr lang="vi-VN" sz="3600" dirty="0">
                <a:latin typeface="Times New Roman" panose="02020603050405020304" pitchFamily="18" charset="0"/>
                <a:cs typeface="Times New Roman" panose="02020603050405020304" pitchFamily="18" charset="0"/>
              </a:rPr>
              <a:t>nội của tôi là bà ngoại của em Đốm. Hai chị em tôi đều rất quý bà vì cả hai đều được bà chăm sóc từ khi mới sinh. Không phải chỉ đối với tôi và Đốm, mà sau này, em My, em Chấm ra đời, bà đều nâng niu bế ẵm từ lúc lọt lòng.</a:t>
            </a:r>
          </a:p>
          <a:p>
            <a:pPr algn="r"/>
            <a:r>
              <a:rPr lang="vi-VN" sz="3600" dirty="0">
                <a:latin typeface="Times New Roman" panose="02020603050405020304" pitchFamily="18" charset="0"/>
                <a:cs typeface="Times New Roman" panose="02020603050405020304" pitchFamily="18" charset="0"/>
              </a:rPr>
              <a:t>(</a:t>
            </a:r>
            <a:r>
              <a:rPr lang="vi-VN" sz="3600" i="1" dirty="0">
                <a:latin typeface="Times New Roman" panose="02020603050405020304" pitchFamily="18" charset="0"/>
                <a:cs typeface="Times New Roman" panose="02020603050405020304" pitchFamily="18" charset="0"/>
              </a:rPr>
              <a:t>Theo</a:t>
            </a:r>
            <a:r>
              <a:rPr lang="vi-VN" sz="3600" dirty="0">
                <a:latin typeface="Times New Roman" panose="02020603050405020304" pitchFamily="18" charset="0"/>
                <a:cs typeface="Times New Roman" panose="02020603050405020304" pitchFamily="18" charset="0"/>
              </a:rPr>
              <a:t> Vũ Tú Nam)</a:t>
            </a:r>
          </a:p>
        </p:txBody>
      </p:sp>
      <p:cxnSp>
        <p:nvCxnSpPr>
          <p:cNvPr id="4" name="Straight Connector 3">
            <a:extLst>
              <a:ext uri="{FF2B5EF4-FFF2-40B4-BE49-F238E27FC236}">
                <a16:creationId xmlns:a16="http://schemas.microsoft.com/office/drawing/2014/main" id="{58971EF8-10BD-4416-8BAA-19248FF7AAD0}"/>
              </a:ext>
            </a:extLst>
          </p:cNvPr>
          <p:cNvCxnSpPr>
            <a:cxnSpLocks/>
          </p:cNvCxnSpPr>
          <p:nvPr/>
        </p:nvCxnSpPr>
        <p:spPr>
          <a:xfrm>
            <a:off x="3619577" y="822671"/>
            <a:ext cx="4222567" cy="1423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7528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8">
            <a:extLst>
              <a:ext uri="{FF2B5EF4-FFF2-40B4-BE49-F238E27FC236}">
                <a16:creationId xmlns:a16="http://schemas.microsoft.com/office/drawing/2014/main" id="{19A0BD80-F9AC-4A36-95A2-8B38220254C3}"/>
              </a:ext>
            </a:extLst>
          </p:cNvPr>
          <p:cNvPicPr>
            <a:picLocks noChangeAspect="1"/>
          </p:cNvPicPr>
          <p:nvPr/>
        </p:nvPicPr>
        <p:blipFill rotWithShape="1">
          <a:blip r:embed="rId4">
            <a:extLst>
              <a:ext uri="{28A0092B-C50C-407E-A947-70E740481C1C}">
                <a14:useLocalDpi xmlns:a14="http://schemas.microsoft.com/office/drawing/2010/main" val="0"/>
              </a:ext>
            </a:extLst>
          </a:blip>
          <a:srcRect l="39814"/>
          <a:stretch/>
        </p:blipFill>
        <p:spPr>
          <a:xfrm flipH="1">
            <a:off x="0" y="-1"/>
            <a:ext cx="12192000" cy="6858000"/>
          </a:xfrm>
          <a:prstGeom prst="rect">
            <a:avLst/>
          </a:prstGeom>
        </p:spPr>
      </p:pic>
      <p:pic>
        <p:nvPicPr>
          <p:cNvPr id="4" name="Picture 3" descr="A picture containing toy, doll, vector graphics&#10;&#10;Description automatically generated">
            <a:extLst>
              <a:ext uri="{FF2B5EF4-FFF2-40B4-BE49-F238E27FC236}">
                <a16:creationId xmlns:a16="http://schemas.microsoft.com/office/drawing/2014/main" id="{D169926E-F724-468B-BF1F-929462213F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4916" y="1920239"/>
            <a:ext cx="4567084" cy="4297680"/>
          </a:xfrm>
          <a:prstGeom prst="rect">
            <a:avLst/>
          </a:prstGeom>
        </p:spPr>
      </p:pic>
      <p:sp>
        <p:nvSpPr>
          <p:cNvPr id="2" name="TextBox 1"/>
          <p:cNvSpPr txBox="1"/>
          <p:nvPr/>
        </p:nvSpPr>
        <p:spPr>
          <a:xfrm>
            <a:off x="1637071" y="2566219"/>
            <a:ext cx="6341805" cy="707886"/>
          </a:xfrm>
          <a:prstGeom prst="rect">
            <a:avLst/>
          </a:prstGeom>
          <a:noFill/>
        </p:spPr>
        <p:txBody>
          <a:bodyPr wrap="square" rtlCol="0">
            <a:spAutoFit/>
          </a:bodyPr>
          <a:lstStyle/>
          <a:p>
            <a:r>
              <a:rPr lang="en-US" sz="4000" b="1" dirty="0" smtClean="0">
                <a:latin typeface="Times New Roman" panose="02020603050405020304" pitchFamily="18" charset="0"/>
                <a:cs typeface="Times New Roman" panose="02020603050405020304" pitchFamily="18" charset="0"/>
              </a:rPr>
              <a:t>THẢO LUẬN NHÓM BÀN</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5727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圆角 1">
            <a:extLst>
              <a:ext uri="{FF2B5EF4-FFF2-40B4-BE49-F238E27FC236}">
                <a16:creationId xmlns:a16="http://schemas.microsoft.com/office/drawing/2014/main" id="{605BC50E-F823-4689-BAD4-2184C39AE3E6}"/>
              </a:ext>
            </a:extLst>
          </p:cNvPr>
          <p:cNvSpPr/>
          <p:nvPr/>
        </p:nvSpPr>
        <p:spPr>
          <a:xfrm>
            <a:off x="442224" y="156489"/>
            <a:ext cx="11211513" cy="649638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0" name="TextBox 29">
            <a:extLst>
              <a:ext uri="{FF2B5EF4-FFF2-40B4-BE49-F238E27FC236}">
                <a16:creationId xmlns:a16="http://schemas.microsoft.com/office/drawing/2014/main" id="{0FC89918-E10D-4D57-A265-7B8856A8F8AC}"/>
              </a:ext>
            </a:extLst>
          </p:cNvPr>
          <p:cNvSpPr txBox="1"/>
          <p:nvPr/>
        </p:nvSpPr>
        <p:spPr>
          <a:xfrm>
            <a:off x="1392864" y="205122"/>
            <a:ext cx="977132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2727"/>
                </a:solidFill>
                <a:effectLst/>
                <a:uLnTx/>
                <a:uFillTx/>
                <a:latin typeface="Times New Roman" panose="02020603050405020304" pitchFamily="18" charset="0"/>
                <a:cs typeface="Times New Roman" panose="02020603050405020304" pitchFamily="18" charset="0"/>
              </a:rPr>
              <a:t>1</a:t>
            </a:r>
            <a:r>
              <a:rPr kumimoji="0" lang="en-US" sz="3600" b="1" i="0" u="none" strike="noStrike" kern="1200" cap="none" spc="0" normalizeH="0" baseline="0" noProof="0" dirty="0">
                <a:ln>
                  <a:noFill/>
                </a:ln>
                <a:solidFill>
                  <a:srgbClr val="FF2727"/>
                </a:solidFill>
                <a:effectLst/>
                <a:uLnTx/>
                <a:uFillTx/>
                <a:latin typeface="Times New Roman" panose="02020603050405020304" pitchFamily="18" charset="0"/>
                <a:cs typeface="Times New Roman" panose="02020603050405020304" pitchFamily="18" charset="0"/>
              </a:rPr>
              <a:t>.</a:t>
            </a:r>
            <a:r>
              <a:rPr kumimoji="0" lang="vi-VN" sz="3600" b="1" i="0" u="none" strike="noStrike" kern="1200" cap="none" spc="0" normalizeH="0" baseline="0" noProof="0" dirty="0">
                <a:ln>
                  <a:noFill/>
                </a:ln>
                <a:solidFill>
                  <a:srgbClr val="FF2727"/>
                </a:solidFill>
                <a:effectLst/>
                <a:uLnTx/>
                <a:uFillTx/>
                <a:latin typeface="Times New Roman" panose="02020603050405020304" pitchFamily="18" charset="0"/>
                <a:cs typeface="Times New Roman" panose="02020603050405020304" pitchFamily="18" charset="0"/>
              </a:rPr>
              <a:t> Tìm các từ ngữ chỉ người thân trong đoạn văn dưới đây</a:t>
            </a:r>
          </a:p>
        </p:txBody>
      </p:sp>
      <p:sp>
        <p:nvSpPr>
          <p:cNvPr id="2" name="TextBox 1">
            <a:extLst>
              <a:ext uri="{FF2B5EF4-FFF2-40B4-BE49-F238E27FC236}">
                <a16:creationId xmlns:a16="http://schemas.microsoft.com/office/drawing/2014/main" id="{D2CF6B45-56F8-4538-96F9-D7AA3C2249E3}"/>
              </a:ext>
            </a:extLst>
          </p:cNvPr>
          <p:cNvSpPr txBox="1"/>
          <p:nvPr/>
        </p:nvSpPr>
        <p:spPr>
          <a:xfrm>
            <a:off x="442224" y="1843035"/>
            <a:ext cx="11211513"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Bà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nội của tôi là bà ngoại của em Đốm. Hai chị em tôi đều rất quý bà vì cả hai đều được bà chăm sóc từ khi mới sinh. Không phải chỉ đối với tôi và Đốm, mà sau này, em My, em Chấm ra đời, bà đều nâng niu bế ẵm từ lúc lọt lòng.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36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Theo</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Vũ Tú Nam)</a:t>
            </a:r>
          </a:p>
        </p:txBody>
      </p:sp>
      <p:cxnSp>
        <p:nvCxnSpPr>
          <p:cNvPr id="4" name="Straight Connector 3">
            <a:extLst>
              <a:ext uri="{FF2B5EF4-FFF2-40B4-BE49-F238E27FC236}">
                <a16:creationId xmlns:a16="http://schemas.microsoft.com/office/drawing/2014/main" id="{58971EF8-10BD-4416-8BAA-19248FF7AAD0}"/>
              </a:ext>
            </a:extLst>
          </p:cNvPr>
          <p:cNvCxnSpPr>
            <a:cxnSpLocks/>
          </p:cNvCxnSpPr>
          <p:nvPr/>
        </p:nvCxnSpPr>
        <p:spPr>
          <a:xfrm>
            <a:off x="3728063" y="776177"/>
            <a:ext cx="4176073" cy="1423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3AC8171F-9E87-4A2D-9418-0530443CC9EE}"/>
              </a:ext>
            </a:extLst>
          </p:cNvPr>
          <p:cNvSpPr/>
          <p:nvPr/>
        </p:nvSpPr>
        <p:spPr>
          <a:xfrm>
            <a:off x="735162" y="1759115"/>
            <a:ext cx="1541721" cy="7974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52316D8D-8577-4FF4-A22F-E398693822BD}"/>
              </a:ext>
            </a:extLst>
          </p:cNvPr>
          <p:cNvSpPr/>
          <p:nvPr/>
        </p:nvSpPr>
        <p:spPr>
          <a:xfrm>
            <a:off x="4111542" y="1723671"/>
            <a:ext cx="1988288" cy="7974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E749CA66-8D26-43D1-930A-C4C3E04B4BA1}"/>
              </a:ext>
            </a:extLst>
          </p:cNvPr>
          <p:cNvSpPr/>
          <p:nvPr/>
        </p:nvSpPr>
        <p:spPr>
          <a:xfrm>
            <a:off x="9474808" y="1814740"/>
            <a:ext cx="1579907" cy="6861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4847FFEF-7306-4355-A52B-7A51E1379AD7}"/>
              </a:ext>
            </a:extLst>
          </p:cNvPr>
          <p:cNvSpPr/>
          <p:nvPr/>
        </p:nvSpPr>
        <p:spPr>
          <a:xfrm>
            <a:off x="2678307" y="2459833"/>
            <a:ext cx="707584" cy="573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C63143B8-A8DC-4945-B79D-8692D182D8C8}"/>
              </a:ext>
            </a:extLst>
          </p:cNvPr>
          <p:cNvSpPr/>
          <p:nvPr/>
        </p:nvSpPr>
        <p:spPr>
          <a:xfrm>
            <a:off x="1292846" y="3585771"/>
            <a:ext cx="707584" cy="573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4040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AC828D5C-2610-43F2-8763-7A6BFB378CC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3" name="图片 3">
            <a:extLst>
              <a:ext uri="{FF2B5EF4-FFF2-40B4-BE49-F238E27FC236}">
                <a16:creationId xmlns:a16="http://schemas.microsoft.com/office/drawing/2014/main" id="{65012BBB-D2D7-43A7-9E25-91EE8F16D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542" y="2654186"/>
            <a:ext cx="4572000" cy="4572000"/>
          </a:xfrm>
          <a:prstGeom prst="rect">
            <a:avLst/>
          </a:prstGeom>
        </p:spPr>
      </p:pic>
      <p:pic>
        <p:nvPicPr>
          <p:cNvPr id="5" name="Picture 4" descr="A picture containing accessory, case&#10;&#10;Description automatically generated">
            <a:extLst>
              <a:ext uri="{FF2B5EF4-FFF2-40B4-BE49-F238E27FC236}">
                <a16:creationId xmlns:a16="http://schemas.microsoft.com/office/drawing/2014/main" id="{A24169AD-6186-4B41-8DC4-45A22E9ABC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39" y="-124870"/>
            <a:ext cx="10326158" cy="6858000"/>
          </a:xfrm>
          <a:prstGeom prst="rect">
            <a:avLst/>
          </a:prstGeom>
        </p:spPr>
      </p:pic>
      <p:pic>
        <p:nvPicPr>
          <p:cNvPr id="7" name="Picture 6" descr="A picture containing toy, vector graphics&#10;&#10;Description automatically generated">
            <a:extLst>
              <a:ext uri="{FF2B5EF4-FFF2-40B4-BE49-F238E27FC236}">
                <a16:creationId xmlns:a16="http://schemas.microsoft.com/office/drawing/2014/main" id="{7BB9C4A6-A95D-49FB-B480-9AD0408FAB8D}"/>
              </a:ext>
            </a:extLst>
          </p:cNvPr>
          <p:cNvPicPr>
            <a:picLocks noChangeAspect="1"/>
          </p:cNvPicPr>
          <p:nvPr/>
        </p:nvPicPr>
        <p:blipFill rotWithShape="1">
          <a:blip r:embed="rId5">
            <a:extLst>
              <a:ext uri="{28A0092B-C50C-407E-A947-70E740481C1C}">
                <a14:useLocalDpi xmlns:a14="http://schemas.microsoft.com/office/drawing/2010/main" val="0"/>
              </a:ext>
            </a:extLst>
          </a:blip>
          <a:srcRect t="23011"/>
          <a:stretch/>
        </p:blipFill>
        <p:spPr>
          <a:xfrm>
            <a:off x="7417223" y="1920240"/>
            <a:ext cx="4793536" cy="4937760"/>
          </a:xfrm>
          <a:prstGeom prst="rect">
            <a:avLst/>
          </a:prstGeom>
        </p:spPr>
      </p:pic>
      <p:pic>
        <p:nvPicPr>
          <p:cNvPr id="8" name="图片 6">
            <a:extLst>
              <a:ext uri="{FF2B5EF4-FFF2-40B4-BE49-F238E27FC236}">
                <a16:creationId xmlns:a16="http://schemas.microsoft.com/office/drawing/2014/main" id="{2BA606F9-745B-4EE5-A1A5-AD96FF21FE6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rot="19857704">
            <a:off x="10463930" y="144764"/>
            <a:ext cx="1860804" cy="2011680"/>
          </a:xfrm>
          <a:prstGeom prst="rect">
            <a:avLst/>
          </a:prstGeom>
        </p:spPr>
      </p:pic>
      <p:sp>
        <p:nvSpPr>
          <p:cNvPr id="4" name="TextBox 3"/>
          <p:cNvSpPr txBox="1"/>
          <p:nvPr/>
        </p:nvSpPr>
        <p:spPr>
          <a:xfrm rot="21315344">
            <a:off x="3026151" y="2161454"/>
            <a:ext cx="4326211" cy="2554545"/>
          </a:xfrm>
          <a:prstGeom prst="rect">
            <a:avLst/>
          </a:prstGeom>
          <a:noFill/>
        </p:spPr>
        <p:txBody>
          <a:bodyPr wrap="square" rtlCol="0">
            <a:spAutoFit/>
          </a:bodyPr>
          <a:lstStyle/>
          <a:p>
            <a:r>
              <a:rPr lang="en-US" sz="4000" b="1" dirty="0" smtClean="0">
                <a:solidFill>
                  <a:srgbClr val="FF0000"/>
                </a:solidFill>
                <a:latin typeface="Times New Roman" panose="02020603050405020304" pitchFamily="18" charset="0"/>
                <a:cs typeface="Times New Roman" panose="02020603050405020304" pitchFamily="18" charset="0"/>
              </a:rPr>
              <a:t>2.</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Tìm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thêm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từ</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ngữ</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chỉ</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những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người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thân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bên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nội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và</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bên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ngoại</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2609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8">
            <a:extLst>
              <a:ext uri="{FF2B5EF4-FFF2-40B4-BE49-F238E27FC236}">
                <a16:creationId xmlns:a16="http://schemas.microsoft.com/office/drawing/2014/main" id="{19A0BD80-F9AC-4A36-95A2-8B38220254C3}"/>
              </a:ext>
            </a:extLst>
          </p:cNvPr>
          <p:cNvPicPr>
            <a:picLocks noChangeAspect="1"/>
          </p:cNvPicPr>
          <p:nvPr/>
        </p:nvPicPr>
        <p:blipFill rotWithShape="1">
          <a:blip r:embed="rId3">
            <a:extLst>
              <a:ext uri="{28A0092B-C50C-407E-A947-70E740481C1C}">
                <a14:useLocalDpi xmlns:a14="http://schemas.microsoft.com/office/drawing/2010/main" val="0"/>
              </a:ext>
            </a:extLst>
          </a:blip>
          <a:srcRect l="39814"/>
          <a:stretch/>
        </p:blipFill>
        <p:spPr>
          <a:xfrm flipH="1">
            <a:off x="-1" y="0"/>
            <a:ext cx="12192000" cy="6858000"/>
          </a:xfrm>
          <a:prstGeom prst="rect">
            <a:avLst/>
          </a:prstGeom>
        </p:spPr>
      </p:pic>
      <p:pic>
        <p:nvPicPr>
          <p:cNvPr id="5" name="Picture 4">
            <a:extLst>
              <a:ext uri="{FF2B5EF4-FFF2-40B4-BE49-F238E27FC236}">
                <a16:creationId xmlns:a16="http://schemas.microsoft.com/office/drawing/2014/main" id="{8935D0F1-5C20-47B4-9C4A-BB899B994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1763" y="1686871"/>
            <a:ext cx="5450236" cy="3749040"/>
          </a:xfrm>
          <a:prstGeom prst="rect">
            <a:avLst/>
          </a:prstGeom>
        </p:spPr>
      </p:pic>
      <p:pic>
        <p:nvPicPr>
          <p:cNvPr id="3" name="Picture 2">
            <a:extLst>
              <a:ext uri="{FF2B5EF4-FFF2-40B4-BE49-F238E27FC236}">
                <a16:creationId xmlns:a16="http://schemas.microsoft.com/office/drawing/2014/main" id="{5344A816-0EDC-4BC3-A2F1-ABD3D6C08E2A}"/>
              </a:ext>
            </a:extLst>
          </p:cNvPr>
          <p:cNvPicPr>
            <a:picLocks noChangeAspect="1"/>
          </p:cNvPicPr>
          <p:nvPr/>
        </p:nvPicPr>
        <p:blipFill>
          <a:blip r:embed="rId5"/>
          <a:stretch>
            <a:fillRect/>
          </a:stretch>
        </p:blipFill>
        <p:spPr>
          <a:xfrm>
            <a:off x="967386" y="2488113"/>
            <a:ext cx="6712278" cy="1652159"/>
          </a:xfrm>
          <a:prstGeom prst="rect">
            <a:avLst/>
          </a:prstGeom>
        </p:spPr>
      </p:pic>
    </p:spTree>
    <p:extLst>
      <p:ext uri="{BB962C8B-B14F-4D97-AF65-F5344CB8AC3E}">
        <p14:creationId xmlns:p14="http://schemas.microsoft.com/office/powerpoint/2010/main" val="629525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TotalTime>
  <Words>610</Words>
  <Application>Microsoft Office PowerPoint</Application>
  <PresentationFormat>Widescreen</PresentationFormat>
  <Paragraphs>58</Paragraphs>
  <Slides>17</Slides>
  <Notes>11</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Calibri</vt:lpstr>
      <vt:lpstr>Calibri Light</vt:lpstr>
      <vt:lpstr>等线</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Admin</cp:lastModifiedBy>
  <cp:revision>45</cp:revision>
  <dcterms:created xsi:type="dcterms:W3CDTF">2022-08-20T07:11:26Z</dcterms:created>
  <dcterms:modified xsi:type="dcterms:W3CDTF">2022-11-09T13:17:05Z</dcterms:modified>
</cp:coreProperties>
</file>