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media/audio1.wav" ContentType="audio/x-wav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804" r:id="rId2"/>
    <p:sldMasterId id="2147483816" r:id="rId3"/>
    <p:sldMasterId id="2147483828" r:id="rId4"/>
    <p:sldMasterId id="2147483840" r:id="rId5"/>
    <p:sldMasterId id="2147483853" r:id="rId6"/>
    <p:sldMasterId id="2147483866" r:id="rId7"/>
    <p:sldMasterId id="2147483878" r:id="rId8"/>
  </p:sldMasterIdLst>
  <p:sldIdLst>
    <p:sldId id="307" r:id="rId9"/>
    <p:sldId id="284" r:id="rId10"/>
    <p:sldId id="285" r:id="rId11"/>
    <p:sldId id="286" r:id="rId12"/>
    <p:sldId id="287" r:id="rId13"/>
    <p:sldId id="288" r:id="rId14"/>
    <p:sldId id="277" r:id="rId15"/>
    <p:sldId id="256" r:id="rId16"/>
    <p:sldId id="297" r:id="rId17"/>
    <p:sldId id="279" r:id="rId18"/>
    <p:sldId id="296" r:id="rId19"/>
    <p:sldId id="259" r:id="rId20"/>
    <p:sldId id="260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290" r:id="rId29"/>
    <p:sldId id="291" r:id="rId30"/>
    <p:sldId id="305" r:id="rId31"/>
    <p:sldId id="293" r:id="rId32"/>
    <p:sldId id="294" r:id="rId33"/>
    <p:sldId id="295" r:id="rId34"/>
    <p:sldId id="308" r:id="rId35"/>
    <p:sldId id="306" r:id="rId36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09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19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29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394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5487" algn="l" defTabSz="91419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2581" algn="l" defTabSz="91419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199680" algn="l" defTabSz="91419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6777" algn="l" defTabSz="914198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FFFF66"/>
    <a:srgbClr val="FF9900"/>
    <a:srgbClr val="FF6600"/>
    <a:srgbClr val="FF00FF"/>
    <a:srgbClr val="FF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27" autoAdjust="0"/>
  </p:normalViewPr>
  <p:slideViewPr>
    <p:cSldViewPr>
      <p:cViewPr>
        <p:scale>
          <a:sx n="90" d="100"/>
          <a:sy n="90" d="100"/>
        </p:scale>
        <p:origin x="-462" y="61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9-25T21:24:17.93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BAE0-2625-4B39-8F0C-5106984BD3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229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A3C6A-D024-4E66-9CEE-3E6294DE2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87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A8742-8BC8-44A9-AD99-6199D3D15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13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8362"/>
            <a:ext cx="8229600" cy="4386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FBBC1E-C93B-4E32-A56E-E1CB76D47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39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4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25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827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2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82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821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88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178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8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D29E3-E0FE-4EB4-9963-EE783395B8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495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28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94" indent="0">
              <a:buNone/>
              <a:defRPr sz="2800"/>
            </a:lvl2pPr>
            <a:lvl3pPr marL="914198" indent="0">
              <a:buNone/>
              <a:defRPr sz="2400"/>
            </a:lvl3pPr>
            <a:lvl4pPr marL="1371294" indent="0">
              <a:buNone/>
              <a:defRPr sz="2000"/>
            </a:lvl4pPr>
            <a:lvl5pPr marL="1828394" indent="0">
              <a:buNone/>
              <a:defRPr sz="2000"/>
            </a:lvl5pPr>
            <a:lvl6pPr marL="2285487" indent="0">
              <a:buNone/>
              <a:defRPr sz="2000"/>
            </a:lvl6pPr>
            <a:lvl7pPr marL="2742581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3350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164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01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94" indent="0" algn="ctr">
              <a:buNone/>
              <a:defRPr sz="2000"/>
            </a:lvl2pPr>
            <a:lvl3pPr marL="914198" indent="0" algn="ctr">
              <a:buNone/>
              <a:defRPr sz="1800"/>
            </a:lvl3pPr>
            <a:lvl4pPr marL="1371294" indent="0" algn="ctr">
              <a:buNone/>
              <a:defRPr sz="1600"/>
            </a:lvl4pPr>
            <a:lvl5pPr marL="1828394" indent="0" algn="ctr">
              <a:buNone/>
              <a:defRPr sz="1600"/>
            </a:lvl5pPr>
            <a:lvl6pPr marL="2285487" indent="0" algn="ctr">
              <a:buNone/>
              <a:defRPr sz="1600"/>
            </a:lvl6pPr>
            <a:lvl7pPr marL="2742581" indent="0" algn="ctr">
              <a:buNone/>
              <a:defRPr sz="1600"/>
            </a:lvl7pPr>
            <a:lvl8pPr marL="3199680" indent="0" algn="ctr">
              <a:buNone/>
              <a:defRPr sz="1600"/>
            </a:lvl8pPr>
            <a:lvl9pPr marL="365677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9E05360-9D3E-48A0-9C33-601BAAA18678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E69FA2C-4D53-437F-A603-3576057E2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4910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D5EF981-B2E7-4D1B-8191-269219F4CC57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FC27332-E56D-4637-981F-DF726385D5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30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8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5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9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9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6B34183-0E8D-40B0-B973-32BB0DC1133E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4A4E063-0601-4E92-85D7-6C49D0A59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401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5A40733-77BB-41E7-9B38-48F9529C98EB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3A262CA-AF4C-4D13-A368-2321D7533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00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5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5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B9D3B92-B8DD-458F-B1E6-E8658F83D1FD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660CB00-6E98-4CE5-BDA7-668488E1C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244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6658213-FBCD-491E-AAFB-9603A9436DF9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B3B12EC-59DE-419A-9D47-271F55960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44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2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DD9C4-94E4-4D40-B564-23D2C50FA9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322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E80FC6B-1ED9-4F35-A78A-69571B507F7F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EC1F729-9C37-4E79-90AF-CE9303ADA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252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094" indent="0">
              <a:buNone/>
              <a:defRPr sz="1400"/>
            </a:lvl2pPr>
            <a:lvl3pPr marL="914198" indent="0">
              <a:buNone/>
              <a:defRPr sz="1200"/>
            </a:lvl3pPr>
            <a:lvl4pPr marL="1371294" indent="0">
              <a:buNone/>
              <a:defRPr sz="1000"/>
            </a:lvl4pPr>
            <a:lvl5pPr marL="1828394" indent="0">
              <a:buNone/>
              <a:defRPr sz="1000"/>
            </a:lvl5pPr>
            <a:lvl6pPr marL="2285487" indent="0">
              <a:buNone/>
              <a:defRPr sz="1000"/>
            </a:lvl6pPr>
            <a:lvl7pPr marL="2742581" indent="0">
              <a:buNone/>
              <a:defRPr sz="1000"/>
            </a:lvl7pPr>
            <a:lvl8pPr marL="3199680" indent="0">
              <a:buNone/>
              <a:defRPr sz="1000"/>
            </a:lvl8pPr>
            <a:lvl9pPr marL="365677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8A47227-FC17-43F0-957D-FC7A1367B784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3E7882F-61D5-48AE-B5A2-76B3734A7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380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94" indent="0">
              <a:buNone/>
              <a:defRPr sz="2800"/>
            </a:lvl2pPr>
            <a:lvl3pPr marL="914198" indent="0">
              <a:buNone/>
              <a:defRPr sz="2400"/>
            </a:lvl3pPr>
            <a:lvl4pPr marL="1371294" indent="0">
              <a:buNone/>
              <a:defRPr sz="2000"/>
            </a:lvl4pPr>
            <a:lvl5pPr marL="1828394" indent="0">
              <a:buNone/>
              <a:defRPr sz="2000"/>
            </a:lvl5pPr>
            <a:lvl6pPr marL="2285487" indent="0">
              <a:buNone/>
              <a:defRPr sz="2000"/>
            </a:lvl6pPr>
            <a:lvl7pPr marL="2742581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094" indent="0">
              <a:buNone/>
              <a:defRPr sz="1400"/>
            </a:lvl2pPr>
            <a:lvl3pPr marL="914198" indent="0">
              <a:buNone/>
              <a:defRPr sz="1200"/>
            </a:lvl3pPr>
            <a:lvl4pPr marL="1371294" indent="0">
              <a:buNone/>
              <a:defRPr sz="1000"/>
            </a:lvl4pPr>
            <a:lvl5pPr marL="1828394" indent="0">
              <a:buNone/>
              <a:defRPr sz="1000"/>
            </a:lvl5pPr>
            <a:lvl6pPr marL="2285487" indent="0">
              <a:buNone/>
              <a:defRPr sz="1000"/>
            </a:lvl6pPr>
            <a:lvl7pPr marL="2742581" indent="0">
              <a:buNone/>
              <a:defRPr sz="1000"/>
            </a:lvl7pPr>
            <a:lvl8pPr marL="3199680" indent="0">
              <a:buNone/>
              <a:defRPr sz="1000"/>
            </a:lvl8pPr>
            <a:lvl9pPr marL="365677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996B64F-DB87-4F12-856F-D93861B42B8A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9FF07F5-0BCE-494C-AABC-9A4E7073B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83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8137AAD-038C-40C4-8C90-E2F6EB36DD86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2A5C6FD-BD3D-496E-9DFB-FD77EE5FC7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011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273843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1521793-FF4F-4615-BCDF-99018E92D51C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0E6EEC7-91D0-46DC-B27B-CB69B86B0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253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8960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1453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9"/>
            <a:ext cx="7772400" cy="1021556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38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77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1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5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9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3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7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40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472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5027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88" indent="0">
              <a:buNone/>
              <a:defRPr sz="2700" b="1"/>
            </a:lvl2pPr>
            <a:lvl3pPr marL="1218779" indent="0">
              <a:buNone/>
              <a:defRPr sz="2400" b="1"/>
            </a:lvl3pPr>
            <a:lvl4pPr marL="1828166" indent="0">
              <a:buNone/>
              <a:defRPr sz="2100" b="1"/>
            </a:lvl4pPr>
            <a:lvl5pPr marL="2437549" indent="0">
              <a:buNone/>
              <a:defRPr sz="2100" b="1"/>
            </a:lvl5pPr>
            <a:lvl6pPr marL="3046936" indent="0">
              <a:buNone/>
              <a:defRPr sz="2100" b="1"/>
            </a:lvl6pPr>
            <a:lvl7pPr marL="3656320" indent="0">
              <a:buNone/>
              <a:defRPr sz="2100" b="1"/>
            </a:lvl7pPr>
            <a:lvl8pPr marL="4265708" indent="0">
              <a:buNone/>
              <a:defRPr sz="2100" b="1"/>
            </a:lvl8pPr>
            <a:lvl9pPr marL="487509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8" y="1151338"/>
            <a:ext cx="4041775" cy="479822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388" indent="0">
              <a:buNone/>
              <a:defRPr sz="2700" b="1"/>
            </a:lvl2pPr>
            <a:lvl3pPr marL="1218779" indent="0">
              <a:buNone/>
              <a:defRPr sz="2400" b="1"/>
            </a:lvl3pPr>
            <a:lvl4pPr marL="1828166" indent="0">
              <a:buNone/>
              <a:defRPr sz="2100" b="1"/>
            </a:lvl4pPr>
            <a:lvl5pPr marL="2437549" indent="0">
              <a:buNone/>
              <a:defRPr sz="2100" b="1"/>
            </a:lvl5pPr>
            <a:lvl6pPr marL="3046936" indent="0">
              <a:buNone/>
              <a:defRPr sz="2100" b="1"/>
            </a:lvl6pPr>
            <a:lvl7pPr marL="3656320" indent="0">
              <a:buNone/>
              <a:defRPr sz="2100" b="1"/>
            </a:lvl7pPr>
            <a:lvl8pPr marL="4265708" indent="0">
              <a:buNone/>
              <a:defRPr sz="2100" b="1"/>
            </a:lvl8pPr>
            <a:lvl9pPr marL="4875093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987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4A8F0-2B46-4B37-B258-026C790AC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409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50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2394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90"/>
            <a:ext cx="3008313" cy="871538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900"/>
            </a:lvl1pPr>
            <a:lvl2pPr marL="609388" indent="0">
              <a:buNone/>
              <a:defRPr sz="1600"/>
            </a:lvl2pPr>
            <a:lvl3pPr marL="1218779" indent="0">
              <a:buNone/>
              <a:defRPr sz="1300"/>
            </a:lvl3pPr>
            <a:lvl4pPr marL="1828166" indent="0">
              <a:buNone/>
              <a:defRPr sz="1200"/>
            </a:lvl4pPr>
            <a:lvl5pPr marL="2437549" indent="0">
              <a:buNone/>
              <a:defRPr sz="1200"/>
            </a:lvl5pPr>
            <a:lvl6pPr marL="3046936" indent="0">
              <a:buNone/>
              <a:defRPr sz="1200"/>
            </a:lvl6pPr>
            <a:lvl7pPr marL="3656320" indent="0">
              <a:buNone/>
              <a:defRPr sz="1200"/>
            </a:lvl7pPr>
            <a:lvl8pPr marL="4265708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327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4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4300"/>
            </a:lvl1pPr>
            <a:lvl2pPr marL="609388" indent="0">
              <a:buNone/>
              <a:defRPr sz="3700"/>
            </a:lvl2pPr>
            <a:lvl3pPr marL="1218779" indent="0">
              <a:buNone/>
              <a:defRPr sz="3200"/>
            </a:lvl3pPr>
            <a:lvl4pPr marL="1828166" indent="0">
              <a:buNone/>
              <a:defRPr sz="2700"/>
            </a:lvl4pPr>
            <a:lvl5pPr marL="2437549" indent="0">
              <a:buNone/>
              <a:defRPr sz="2700"/>
            </a:lvl5pPr>
            <a:lvl6pPr marL="3046936" indent="0">
              <a:buNone/>
              <a:defRPr sz="2700"/>
            </a:lvl6pPr>
            <a:lvl7pPr marL="3656320" indent="0">
              <a:buNone/>
              <a:defRPr sz="2700"/>
            </a:lvl7pPr>
            <a:lvl8pPr marL="4265708" indent="0">
              <a:buNone/>
              <a:defRPr sz="2700"/>
            </a:lvl8pPr>
            <a:lvl9pPr marL="4875093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2"/>
            <a:ext cx="5486400" cy="603647"/>
          </a:xfrm>
        </p:spPr>
        <p:txBody>
          <a:bodyPr/>
          <a:lstStyle>
            <a:lvl1pPr marL="0" indent="0">
              <a:buNone/>
              <a:defRPr sz="1900"/>
            </a:lvl1pPr>
            <a:lvl2pPr marL="609388" indent="0">
              <a:buNone/>
              <a:defRPr sz="1600"/>
            </a:lvl2pPr>
            <a:lvl3pPr marL="1218779" indent="0">
              <a:buNone/>
              <a:defRPr sz="1300"/>
            </a:lvl3pPr>
            <a:lvl4pPr marL="1828166" indent="0">
              <a:buNone/>
              <a:defRPr sz="1200"/>
            </a:lvl4pPr>
            <a:lvl5pPr marL="2437549" indent="0">
              <a:buNone/>
              <a:defRPr sz="1200"/>
            </a:lvl5pPr>
            <a:lvl6pPr marL="3046936" indent="0">
              <a:buNone/>
              <a:defRPr sz="1200"/>
            </a:lvl6pPr>
            <a:lvl7pPr marL="3656320" indent="0">
              <a:buNone/>
              <a:defRPr sz="1200"/>
            </a:lvl7pPr>
            <a:lvl8pPr marL="4265708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3785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635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9995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33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23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86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35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4" indent="0">
              <a:buNone/>
              <a:defRPr sz="2000" b="1"/>
            </a:lvl2pPr>
            <a:lvl3pPr marL="914198" indent="0">
              <a:buNone/>
              <a:defRPr sz="1800" b="1"/>
            </a:lvl3pPr>
            <a:lvl4pPr marL="1371294" indent="0">
              <a:buNone/>
              <a:defRPr sz="1600" b="1"/>
            </a:lvl4pPr>
            <a:lvl5pPr marL="1828394" indent="0">
              <a:buNone/>
              <a:defRPr sz="1600" b="1"/>
            </a:lvl5pPr>
            <a:lvl6pPr marL="2285487" indent="0">
              <a:buNone/>
              <a:defRPr sz="1600" b="1"/>
            </a:lvl6pPr>
            <a:lvl7pPr marL="2742581" indent="0">
              <a:buNone/>
              <a:defRPr sz="1600" b="1"/>
            </a:lvl7pPr>
            <a:lvl8pPr marL="3199680" indent="0">
              <a:buNone/>
              <a:defRPr sz="1600" b="1"/>
            </a:lvl8pPr>
            <a:lvl9pPr marL="365677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BFAD2-9F34-48B4-B6D8-98CAEBF9F1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268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815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81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58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68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87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87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46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  <a:prstGeom prst="rect">
            <a:avLst/>
          </a:prstGeom>
        </p:spPr>
        <p:txBody>
          <a:bodyPr lIns="121861" tIns="60932" rIns="121861" bIns="60932"/>
          <a:lstStyle>
            <a:lvl1pPr marL="0" indent="0" algn="ctr">
              <a:buNone/>
              <a:defRPr sz="3200"/>
            </a:lvl1pPr>
            <a:lvl2pPr marL="609296" indent="0" algn="ctr">
              <a:buNone/>
              <a:defRPr sz="2700"/>
            </a:lvl2pPr>
            <a:lvl3pPr marL="1218598" indent="0" algn="ctr">
              <a:buNone/>
              <a:defRPr sz="2400"/>
            </a:lvl3pPr>
            <a:lvl4pPr marL="1827893" indent="0" algn="ctr">
              <a:buNone/>
              <a:defRPr sz="2100"/>
            </a:lvl4pPr>
            <a:lvl5pPr marL="2437185" indent="0" algn="ctr">
              <a:buNone/>
              <a:defRPr sz="2100"/>
            </a:lvl5pPr>
            <a:lvl6pPr marL="3046480" indent="0" algn="ctr">
              <a:buNone/>
              <a:defRPr sz="2100"/>
            </a:lvl6pPr>
            <a:lvl7pPr marL="3655768" indent="0" algn="ctr">
              <a:buNone/>
              <a:defRPr sz="2100"/>
            </a:lvl7pPr>
            <a:lvl8pPr marL="4265069" indent="0" algn="ctr">
              <a:buNone/>
              <a:defRPr sz="2100"/>
            </a:lvl8pPr>
            <a:lvl9pPr marL="4874363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lIns="121861" tIns="60932" rIns="121861" bIns="60932"/>
          <a:lstStyle/>
          <a:p>
            <a:pPr defTabSz="1218598" eaLnBrk="1" fontAlgn="auto" hangingPunct="1">
              <a:spcBef>
                <a:spcPts val="0"/>
              </a:spcBef>
              <a:spcAft>
                <a:spcPts val="0"/>
              </a:spcAft>
            </a:pPr>
            <a:fld id="{570635D2-1FD4-42FB-A3A0-B9DFEF7C7F90}" type="datetimeFigureOut">
              <a:rPr lang="en-US" sz="2400" smtClean="0">
                <a:solidFill>
                  <a:prstClr val="black"/>
                </a:solidFill>
                <a:latin typeface="等线" panose="020F0502020204030204"/>
              </a:rPr>
              <a:pPr defTabSz="1218598" eaLnBrk="1" fontAlgn="auto" hangingPunct="1">
                <a:spcBef>
                  <a:spcPts val="0"/>
                </a:spcBef>
                <a:spcAft>
                  <a:spcPts val="0"/>
                </a:spcAft>
              </a:pPr>
              <a:t>11/18/2022</a:t>
            </a:fld>
            <a:endParaRPr lang="en-US" sz="24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lIns="121861" tIns="60932" rIns="121861" bIns="60932"/>
          <a:lstStyle/>
          <a:p>
            <a:pPr defTabSz="121859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lIns="121861" tIns="60932" rIns="121861" bIns="60932"/>
          <a:lstStyle/>
          <a:p>
            <a:pPr defTabSz="1218598" eaLnBrk="1" fontAlgn="auto" hangingPunct="1">
              <a:spcBef>
                <a:spcPts val="0"/>
              </a:spcBef>
              <a:spcAft>
                <a:spcPts val="0"/>
              </a:spcAft>
            </a:pPr>
            <a:fld id="{CC8A4EFB-0D95-4D66-8DB7-7B35D2AA263F}" type="slidenum">
              <a:rPr lang="en-US" sz="2400" smtClean="0">
                <a:solidFill>
                  <a:prstClr val="black"/>
                </a:solidFill>
                <a:latin typeface="等线" panose="020F0502020204030204"/>
              </a:rPr>
              <a:pPr defTabSz="1218598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839190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92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324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B9E8B-A389-47A9-9BD5-4A65BB69E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849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49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65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896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32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90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58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72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14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25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  <a:prstGeom prst="rect">
            <a:avLst/>
          </a:prstGeom>
        </p:spPr>
        <p:txBody>
          <a:bodyPr lIns="121877" tIns="60938" rIns="121877" bIns="60938"/>
          <a:lstStyle>
            <a:lvl1pPr marL="0" indent="0" algn="ctr">
              <a:buNone/>
              <a:defRPr sz="3200"/>
            </a:lvl1pPr>
            <a:lvl2pPr marL="609372" indent="0" algn="ctr">
              <a:buNone/>
              <a:defRPr sz="2700"/>
            </a:lvl2pPr>
            <a:lvl3pPr marL="1218749" indent="0" algn="ctr">
              <a:buNone/>
              <a:defRPr sz="2400"/>
            </a:lvl3pPr>
            <a:lvl4pPr marL="1828121" indent="0" algn="ctr">
              <a:buNone/>
              <a:defRPr sz="2100"/>
            </a:lvl4pPr>
            <a:lvl5pPr marL="2437489" indent="0" algn="ctr">
              <a:buNone/>
              <a:defRPr sz="2100"/>
            </a:lvl5pPr>
            <a:lvl6pPr marL="3046860" indent="0" algn="ctr">
              <a:buNone/>
              <a:defRPr sz="2100"/>
            </a:lvl6pPr>
            <a:lvl7pPr marL="3656228" indent="0" algn="ctr">
              <a:buNone/>
              <a:defRPr sz="2100"/>
            </a:lvl7pPr>
            <a:lvl8pPr marL="4265601" indent="0" algn="ctr">
              <a:buNone/>
              <a:defRPr sz="2100"/>
            </a:lvl8pPr>
            <a:lvl9pPr marL="4874971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73"/>
            <a:ext cx="2057400" cy="273844"/>
          </a:xfrm>
          <a:prstGeom prst="rect">
            <a:avLst/>
          </a:prstGeom>
        </p:spPr>
        <p:txBody>
          <a:bodyPr lIns="121877" tIns="60938" rIns="121877" bIns="60938"/>
          <a:lstStyle/>
          <a:p>
            <a:pPr defTabSz="1218749" eaLnBrk="1" fontAlgn="auto" hangingPunct="1">
              <a:spcBef>
                <a:spcPts val="0"/>
              </a:spcBef>
              <a:spcAft>
                <a:spcPts val="0"/>
              </a:spcAft>
            </a:pPr>
            <a:fld id="{570635D2-1FD4-42FB-A3A0-B9DFEF7C7F90}" type="datetimeFigureOut">
              <a:rPr lang="en-US" sz="2400" smtClean="0">
                <a:solidFill>
                  <a:prstClr val="black"/>
                </a:solidFill>
                <a:latin typeface="等线" panose="020F0502020204030204"/>
              </a:rPr>
              <a:pPr defTabSz="1218749" eaLnBrk="1" fontAlgn="auto" hangingPunct="1">
                <a:spcBef>
                  <a:spcPts val="0"/>
                </a:spcBef>
                <a:spcAft>
                  <a:spcPts val="0"/>
                </a:spcAft>
              </a:pPr>
              <a:t>11/18/2022</a:t>
            </a:fld>
            <a:endParaRPr lang="en-US" sz="24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73"/>
            <a:ext cx="3086100" cy="273844"/>
          </a:xfrm>
          <a:prstGeom prst="rect">
            <a:avLst/>
          </a:prstGeom>
        </p:spPr>
        <p:txBody>
          <a:bodyPr lIns="121877" tIns="60938" rIns="121877" bIns="60938"/>
          <a:lstStyle/>
          <a:p>
            <a:pPr defTabSz="121874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73"/>
            <a:ext cx="2057400" cy="273844"/>
          </a:xfrm>
          <a:prstGeom prst="rect">
            <a:avLst/>
          </a:prstGeom>
        </p:spPr>
        <p:txBody>
          <a:bodyPr lIns="121877" tIns="60938" rIns="121877" bIns="60938"/>
          <a:lstStyle/>
          <a:p>
            <a:pPr defTabSz="1218749" eaLnBrk="1" fontAlgn="auto" hangingPunct="1">
              <a:spcBef>
                <a:spcPts val="0"/>
              </a:spcBef>
              <a:spcAft>
                <a:spcPts val="0"/>
              </a:spcAft>
            </a:pPr>
            <a:fld id="{CC8A4EFB-0D95-4D66-8DB7-7B35D2AA263F}" type="slidenum">
              <a:rPr lang="en-US" sz="2400" smtClean="0">
                <a:solidFill>
                  <a:prstClr val="black"/>
                </a:solidFill>
                <a:latin typeface="等线" panose="020F0502020204030204"/>
              </a:rPr>
              <a:pPr defTabSz="121874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2400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49799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F5BEE-AF88-4966-A99D-EB95DDCE58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1564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850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569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1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948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210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0" indent="0">
              <a:buNone/>
              <a:defRPr sz="2000" b="1"/>
            </a:lvl2pPr>
            <a:lvl3pPr marL="914040" indent="0">
              <a:buNone/>
              <a:defRPr sz="1800" b="1"/>
            </a:lvl3pPr>
            <a:lvl4pPr marL="1371056" indent="0">
              <a:buNone/>
              <a:defRPr sz="1600" b="1"/>
            </a:lvl4pPr>
            <a:lvl5pPr marL="1828079" indent="0">
              <a:buNone/>
              <a:defRPr sz="1600" b="1"/>
            </a:lvl5pPr>
            <a:lvl6pPr marL="2285088" indent="0">
              <a:buNone/>
              <a:defRPr sz="1600" b="1"/>
            </a:lvl6pPr>
            <a:lvl7pPr marL="2742098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0" indent="0">
              <a:buNone/>
              <a:defRPr sz="2000" b="1"/>
            </a:lvl2pPr>
            <a:lvl3pPr marL="914040" indent="0">
              <a:buNone/>
              <a:defRPr sz="1800" b="1"/>
            </a:lvl3pPr>
            <a:lvl4pPr marL="1371056" indent="0">
              <a:buNone/>
              <a:defRPr sz="1600" b="1"/>
            </a:lvl4pPr>
            <a:lvl5pPr marL="1828079" indent="0">
              <a:buNone/>
              <a:defRPr sz="1600" b="1"/>
            </a:lvl5pPr>
            <a:lvl6pPr marL="2285088" indent="0">
              <a:buNone/>
              <a:defRPr sz="1600" b="1"/>
            </a:lvl6pPr>
            <a:lvl7pPr marL="2742098" indent="0">
              <a:buNone/>
              <a:defRPr sz="1600" b="1"/>
            </a:lvl7pPr>
            <a:lvl8pPr marL="3199120" indent="0">
              <a:buNone/>
              <a:defRPr sz="1600" b="1"/>
            </a:lvl8pPr>
            <a:lvl9pPr marL="365613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373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8177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746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10" indent="0">
              <a:buNone/>
              <a:defRPr sz="1200"/>
            </a:lvl2pPr>
            <a:lvl3pPr marL="914040" indent="0">
              <a:buNone/>
              <a:defRPr sz="1000"/>
            </a:lvl3pPr>
            <a:lvl4pPr marL="1371056" indent="0">
              <a:buNone/>
              <a:defRPr sz="900"/>
            </a:lvl4pPr>
            <a:lvl5pPr marL="1828079" indent="0">
              <a:buNone/>
              <a:defRPr sz="900"/>
            </a:lvl5pPr>
            <a:lvl6pPr marL="2285088" indent="0">
              <a:buNone/>
              <a:defRPr sz="900"/>
            </a:lvl6pPr>
            <a:lvl7pPr marL="2742098" indent="0">
              <a:buNone/>
              <a:defRPr sz="900"/>
            </a:lvl7pPr>
            <a:lvl8pPr marL="3199120" indent="0">
              <a:buNone/>
              <a:defRPr sz="900"/>
            </a:lvl8pPr>
            <a:lvl9pPr marL="36561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4554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10" indent="0">
              <a:buNone/>
              <a:defRPr sz="2800"/>
            </a:lvl2pPr>
            <a:lvl3pPr marL="914040" indent="0">
              <a:buNone/>
              <a:defRPr sz="2400"/>
            </a:lvl3pPr>
            <a:lvl4pPr marL="1371056" indent="0">
              <a:buNone/>
              <a:defRPr sz="2000"/>
            </a:lvl4pPr>
            <a:lvl5pPr marL="1828079" indent="0">
              <a:buNone/>
              <a:defRPr sz="2000"/>
            </a:lvl5pPr>
            <a:lvl6pPr marL="2285088" indent="0">
              <a:buNone/>
              <a:defRPr sz="2000"/>
            </a:lvl6pPr>
            <a:lvl7pPr marL="2742098" indent="0">
              <a:buNone/>
              <a:defRPr sz="2000"/>
            </a:lvl7pPr>
            <a:lvl8pPr marL="3199120" indent="0">
              <a:buNone/>
              <a:defRPr sz="2000"/>
            </a:lvl8pPr>
            <a:lvl9pPr marL="365613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10" indent="0">
              <a:buNone/>
              <a:defRPr sz="1200"/>
            </a:lvl2pPr>
            <a:lvl3pPr marL="914040" indent="0">
              <a:buNone/>
              <a:defRPr sz="1000"/>
            </a:lvl3pPr>
            <a:lvl4pPr marL="1371056" indent="0">
              <a:buNone/>
              <a:defRPr sz="900"/>
            </a:lvl4pPr>
            <a:lvl5pPr marL="1828079" indent="0">
              <a:buNone/>
              <a:defRPr sz="900"/>
            </a:lvl5pPr>
            <a:lvl6pPr marL="2285088" indent="0">
              <a:buNone/>
              <a:defRPr sz="900"/>
            </a:lvl6pPr>
            <a:lvl7pPr marL="2742098" indent="0">
              <a:buNone/>
              <a:defRPr sz="900"/>
            </a:lvl7pPr>
            <a:lvl8pPr marL="3199120" indent="0">
              <a:buNone/>
              <a:defRPr sz="900"/>
            </a:lvl8pPr>
            <a:lvl9pPr marL="365613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31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8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C5B2-6990-43C4-9C4A-AF1EF7E84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9097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7728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665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241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4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5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2155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755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0" indent="0">
              <a:buNone/>
              <a:defRPr sz="2000" b="1"/>
            </a:lvl2pPr>
            <a:lvl3pPr marL="914153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304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4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70" indent="0">
              <a:buNone/>
              <a:defRPr sz="2000" b="1"/>
            </a:lvl2pPr>
            <a:lvl3pPr marL="914153" indent="0">
              <a:buNone/>
              <a:defRPr sz="1800" b="1"/>
            </a:lvl3pPr>
            <a:lvl4pPr marL="1371226" indent="0">
              <a:buNone/>
              <a:defRPr sz="1600" b="1"/>
            </a:lvl4pPr>
            <a:lvl5pPr marL="1828304" indent="0">
              <a:buNone/>
              <a:defRPr sz="1600" b="1"/>
            </a:lvl5pPr>
            <a:lvl6pPr marL="2285373" indent="0">
              <a:buNone/>
              <a:defRPr sz="1600" b="1"/>
            </a:lvl6pPr>
            <a:lvl7pPr marL="2742443" indent="0">
              <a:buNone/>
              <a:defRPr sz="1600" b="1"/>
            </a:lvl7pPr>
            <a:lvl8pPr marL="3199520" indent="0">
              <a:buNone/>
              <a:defRPr sz="1600" b="1"/>
            </a:lvl8pPr>
            <a:lvl9pPr marL="365659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4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0822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9628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473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70" indent="0">
              <a:buNone/>
              <a:defRPr sz="1200"/>
            </a:lvl2pPr>
            <a:lvl3pPr marL="914153" indent="0">
              <a:buNone/>
              <a:defRPr sz="1000"/>
            </a:lvl3pPr>
            <a:lvl4pPr marL="1371226" indent="0">
              <a:buNone/>
              <a:defRPr sz="900"/>
            </a:lvl4pPr>
            <a:lvl5pPr marL="1828304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685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70" indent="0">
              <a:buNone/>
              <a:defRPr sz="2800"/>
            </a:lvl2pPr>
            <a:lvl3pPr marL="914153" indent="0">
              <a:buNone/>
              <a:defRPr sz="2400"/>
            </a:lvl3pPr>
            <a:lvl4pPr marL="1371226" indent="0">
              <a:buNone/>
              <a:defRPr sz="2000"/>
            </a:lvl4pPr>
            <a:lvl5pPr marL="1828304" indent="0">
              <a:buNone/>
              <a:defRPr sz="2000"/>
            </a:lvl5pPr>
            <a:lvl6pPr marL="2285373" indent="0">
              <a:buNone/>
              <a:defRPr sz="2000"/>
            </a:lvl6pPr>
            <a:lvl7pPr marL="2742443" indent="0">
              <a:buNone/>
              <a:defRPr sz="2000"/>
            </a:lvl7pPr>
            <a:lvl8pPr marL="3199520" indent="0">
              <a:buNone/>
              <a:defRPr sz="2000"/>
            </a:lvl8pPr>
            <a:lvl9pPr marL="365659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70" indent="0">
              <a:buNone/>
              <a:defRPr sz="1200"/>
            </a:lvl2pPr>
            <a:lvl3pPr marL="914153" indent="0">
              <a:buNone/>
              <a:defRPr sz="1000"/>
            </a:lvl3pPr>
            <a:lvl4pPr marL="1371226" indent="0">
              <a:buNone/>
              <a:defRPr sz="900"/>
            </a:lvl4pPr>
            <a:lvl5pPr marL="1828304" indent="0">
              <a:buNone/>
              <a:defRPr sz="900"/>
            </a:lvl5pPr>
            <a:lvl6pPr marL="2285373" indent="0">
              <a:buNone/>
              <a:defRPr sz="900"/>
            </a:lvl6pPr>
            <a:lvl7pPr marL="2742443" indent="0">
              <a:buNone/>
              <a:defRPr sz="900"/>
            </a:lvl7pPr>
            <a:lvl8pPr marL="3199520" indent="0">
              <a:buNone/>
              <a:defRPr sz="900"/>
            </a:lvl8pPr>
            <a:lvl9pPr marL="365659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55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94" indent="0">
              <a:buNone/>
              <a:defRPr sz="2800"/>
            </a:lvl2pPr>
            <a:lvl3pPr marL="914198" indent="0">
              <a:buNone/>
              <a:defRPr sz="2400"/>
            </a:lvl3pPr>
            <a:lvl4pPr marL="1371294" indent="0">
              <a:buNone/>
              <a:defRPr sz="2000"/>
            </a:lvl4pPr>
            <a:lvl5pPr marL="1828394" indent="0">
              <a:buNone/>
              <a:defRPr sz="2000"/>
            </a:lvl5pPr>
            <a:lvl6pPr marL="2285487" indent="0">
              <a:buNone/>
              <a:defRPr sz="2000"/>
            </a:lvl6pPr>
            <a:lvl7pPr marL="2742581" indent="0">
              <a:buNone/>
              <a:defRPr sz="2000"/>
            </a:lvl7pPr>
            <a:lvl8pPr marL="3199680" indent="0">
              <a:buNone/>
              <a:defRPr sz="2000"/>
            </a:lvl8pPr>
            <a:lvl9pPr marL="365677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94" indent="0">
              <a:buNone/>
              <a:defRPr sz="1200"/>
            </a:lvl2pPr>
            <a:lvl3pPr marL="914198" indent="0">
              <a:buNone/>
              <a:defRPr sz="1000"/>
            </a:lvl3pPr>
            <a:lvl4pPr marL="1371294" indent="0">
              <a:buNone/>
              <a:defRPr sz="900"/>
            </a:lvl4pPr>
            <a:lvl5pPr marL="1828394" indent="0">
              <a:buNone/>
              <a:defRPr sz="900"/>
            </a:lvl5pPr>
            <a:lvl6pPr marL="2285487" indent="0">
              <a:buNone/>
              <a:defRPr sz="900"/>
            </a:lvl6pPr>
            <a:lvl7pPr marL="2742581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D46D8-B228-493E-A19C-0869B7E59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7365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835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54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70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70"/>
            <a:ext cx="2895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0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401D67-C214-4E48-B7D5-AFA84B088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09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19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29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39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21" indent="-34282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22" tIns="45711" rIns="91422" bIns="457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22" tIns="45711" rIns="91422" bIns="457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70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11/18/2022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70"/>
            <a:ext cx="2895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0"/>
            <a:ext cx="21336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01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19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1" indent="-342821" algn="l" defTabSz="91419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87" indent="-285687" algn="l" defTabSz="91419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defTabSz="91419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defTabSz="91419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99"/>
            </a:gs>
            <a:gs pos="55000">
              <a:schemeClr val="bg1"/>
            </a:gs>
            <a:gs pos="100000">
              <a:srgbClr val="FFFF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3847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69218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70"/>
            <a:ext cx="20574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EDA1EF5B-932E-4A6A-9EE3-E9A998027D4F}" type="datetimeFigureOut">
              <a:rPr lang="en-US"/>
              <a:pPr>
                <a:defRPr/>
              </a:pPr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70"/>
            <a:ext cx="30861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70"/>
            <a:ext cx="2057400" cy="273844"/>
          </a:xfrm>
          <a:prstGeom prst="rect">
            <a:avLst/>
          </a:prstGeom>
        </p:spPr>
        <p:txBody>
          <a:bodyPr vert="horz" lIns="91422" tIns="45711" rIns="91422" bIns="45711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26A8A5CF-46BF-485F-BBE6-9F0D5846AC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4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09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198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29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39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546" indent="-228546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47" indent="-228546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4" indent="-228546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6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6940" indent="-228546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033" indent="-228546" algn="l" defTabSz="914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4" indent="-228546" algn="l" defTabSz="914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1" indent="-228546" algn="l" defTabSz="914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7" indent="-228546" algn="l" defTabSz="91419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8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4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1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121879" tIns="60940" rIns="121879" bIns="6094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121879" tIns="60940" rIns="121879" bIns="6094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121879" tIns="60940" rIns="121879" bIns="6094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79" eaLnBrk="1" fontAlgn="auto" hangingPunct="1">
              <a:spcBef>
                <a:spcPts val="0"/>
              </a:spcBef>
              <a:spcAft>
                <a:spcPts val="0"/>
              </a:spcAft>
            </a:pPr>
            <a:fld id="{6D9DD343-2632-4C45-8B3A-907FE4CB098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8779" eaLnBrk="1" fontAlgn="auto" hangingPunct="1">
                <a:spcBef>
                  <a:spcPts val="0"/>
                </a:spcBef>
                <a:spcAft>
                  <a:spcPts val="0"/>
                </a:spcAft>
              </a:pPr>
              <a:t>11/18/2022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121879" tIns="60940" rIns="121879" bIns="6094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79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121879" tIns="60940" rIns="121879" bIns="6094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779" eaLnBrk="1" fontAlgn="auto" hangingPunct="1">
              <a:spcBef>
                <a:spcPts val="0"/>
              </a:spcBef>
              <a:spcAft>
                <a:spcPts val="0"/>
              </a:spcAft>
            </a:pPr>
            <a:fld id="{3FB5EC7E-26F4-4F04-804D-F2B5A52FBC5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1218779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6345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121877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37" indent="-457037" algn="l" defTabSz="121877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60" indent="-380872" algn="l" defTabSz="121877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469" indent="-304693" algn="l" defTabSz="121877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856" indent="-304693" algn="l" defTabSz="121877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239" indent="-304693" algn="l" defTabSz="121877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624" indent="-304693" algn="l" defTabSz="121877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015" indent="-304693" algn="l" defTabSz="121877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404" indent="-304693" algn="l" defTabSz="121877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792" indent="-304693" algn="l" defTabSz="121877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7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88" algn="l" defTabSz="12187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79" algn="l" defTabSz="12187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6" algn="l" defTabSz="12187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549" algn="l" defTabSz="12187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936" algn="l" defTabSz="12187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20" algn="l" defTabSz="12187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708" algn="l" defTabSz="12187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093" algn="l" defTabSz="121877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A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" y="962025"/>
            <a:ext cx="9140411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572" y="859321"/>
            <a:ext cx="1991572" cy="2129450"/>
          </a:xfrm>
          <a:prstGeom prst="rect">
            <a:avLst/>
          </a:prstGeom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121861" tIns="60932" rIns="121861" bIns="6093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6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598" rtl="0" eaLnBrk="1" latinLnBrk="0" hangingPunct="1">
        <a:lnSpc>
          <a:spcPct val="90000"/>
        </a:lnSpc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648" indent="-304648" algn="l" defTabSz="1218598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3947" indent="-304648" algn="l" defTabSz="121859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239" indent="-304648" algn="l" defTabSz="121859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536" indent="-304648" algn="l" defTabSz="121859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828" indent="-304648" algn="l" defTabSz="121859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123" indent="-304648" algn="l" defTabSz="121859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422" indent="-304648" algn="l" defTabSz="121859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718" indent="-304648" algn="l" defTabSz="121859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016" indent="-304648" algn="l" defTabSz="1218598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96" algn="l" defTabSz="12185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98" algn="l" defTabSz="12185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93" algn="l" defTabSz="12185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185" algn="l" defTabSz="12185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480" algn="l" defTabSz="12185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768" algn="l" defTabSz="12185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069" algn="l" defTabSz="12185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363" algn="l" defTabSz="121859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AC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" y="962025"/>
            <a:ext cx="9140411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572" y="859321"/>
            <a:ext cx="1991572" cy="2129450"/>
          </a:xfrm>
          <a:prstGeom prst="rect">
            <a:avLst/>
          </a:prstGeom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121877" tIns="60938" rIns="121877" bIns="6093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8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749" rtl="0" eaLnBrk="1" latinLnBrk="0" hangingPunct="1">
        <a:lnSpc>
          <a:spcPct val="90000"/>
        </a:lnSpc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685" indent="-304685" algn="l" defTabSz="121874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061" indent="-304685" algn="l" defTabSz="121874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431" indent="-304685" algn="l" defTabSz="121874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803" indent="-304685" algn="l" defTabSz="121874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170" indent="-304685" algn="l" defTabSz="121874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540" indent="-304685" algn="l" defTabSz="121874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917" indent="-304685" algn="l" defTabSz="121874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290" indent="-304685" algn="l" defTabSz="121874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663" indent="-304685" algn="l" defTabSz="1218749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7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72" algn="l" defTabSz="12187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749" algn="l" defTabSz="12187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21" algn="l" defTabSz="12187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489" algn="l" defTabSz="12187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860" algn="l" defTabSz="12187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228" algn="l" defTabSz="12187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601" algn="l" defTabSz="12187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971" algn="l" defTabSz="12187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8" tIns="45704" rIns="91408" bIns="4570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08" tIns="45704" rIns="91408" bIns="4570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0" eaLnBrk="1" fontAlgn="auto" hangingPunct="1">
              <a:spcBef>
                <a:spcPts val="0"/>
              </a:spcBef>
              <a:spcAft>
                <a:spcPts val="0"/>
              </a:spcAft>
            </a:pPr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14040" eaLnBrk="1" fontAlgn="auto" hangingPunct="1">
                <a:spcBef>
                  <a:spcPts val="0"/>
                </a:spcBef>
                <a:spcAft>
                  <a:spcPts val="0"/>
                </a:spcAft>
              </a:pPr>
              <a:t>11/18/2022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08" tIns="45704" rIns="91408" bIns="4570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40" eaLnBrk="1" fontAlgn="auto" hangingPunct="1">
              <a:spcBef>
                <a:spcPts val="0"/>
              </a:spcBef>
              <a:spcAft>
                <a:spcPts val="0"/>
              </a:spcAft>
            </a:pPr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1404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887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</p:sldLayoutIdLst>
  <p:txStyles>
    <p:titleStyle>
      <a:lvl1pPr algn="ctr" defTabSz="91404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8" indent="-342758" algn="l" defTabSz="9140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61" indent="-285638" algn="l" defTabSz="91404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45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0" indent="-228504" algn="l" defTabSz="91404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83" indent="-228504" algn="l" defTabSz="91404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92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616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632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48" indent="-228504" algn="l" defTabSz="9140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4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56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79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88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98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20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37" algn="l" defTabSz="9140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3" eaLnBrk="1" fontAlgn="auto" hangingPunct="1">
              <a:spcBef>
                <a:spcPts val="0"/>
              </a:spcBef>
              <a:spcAft>
                <a:spcPts val="0"/>
              </a:spcAft>
            </a:pPr>
            <a:fld id="{175CBF0A-EDB4-4638-8D47-1388D3BF14E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14153" eaLnBrk="1" fontAlgn="auto" hangingPunct="1">
                <a:spcBef>
                  <a:spcPts val="0"/>
                </a:spcBef>
                <a:spcAft>
                  <a:spcPts val="0"/>
                </a:spcAft>
              </a:pPr>
              <a:t>11/18/2022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53" eaLnBrk="1" fontAlgn="auto" hangingPunct="1">
              <a:spcBef>
                <a:spcPts val="0"/>
              </a:spcBef>
              <a:spcAft>
                <a:spcPts val="0"/>
              </a:spcAft>
            </a:pPr>
            <a:fld id="{6CEDD816-86C1-4BAC-B3B8-9254966A277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 defTabSz="914153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215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ctr" defTabSz="9141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03" indent="-342803" algn="l" defTabSz="9141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51" indent="-285673" algn="l" defTabSz="9141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87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60" indent="-228534" algn="l" defTabSz="9141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38" indent="-228534" algn="l" defTabSz="9141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07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86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060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133" indent="-228534" algn="l" defTabSz="9141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7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5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26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04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7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43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20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94" algn="l" defTabSz="914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slide" Target="slide17.xml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audio" Target="../media/media1.wav"/><Relationship Id="rId16" Type="http://schemas.openxmlformats.org/officeDocument/2006/relationships/image" Target="../media/image31.gif"/><Relationship Id="rId1" Type="http://schemas.microsoft.com/office/2007/relationships/media" Target="../media/media1.wav"/><Relationship Id="rId6" Type="http://schemas.openxmlformats.org/officeDocument/2006/relationships/slide" Target="slide16.xml"/><Relationship Id="rId11" Type="http://schemas.openxmlformats.org/officeDocument/2006/relationships/slide" Target="slide18.xml"/><Relationship Id="rId5" Type="http://schemas.openxmlformats.org/officeDocument/2006/relationships/image" Target="../media/image24.jpeg"/><Relationship Id="rId15" Type="http://schemas.openxmlformats.org/officeDocument/2006/relationships/slide" Target="slide20.xml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slide" Target="slide19.xml"/><Relationship Id="rId14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audio" Target="../media/audio1.wav"/><Relationship Id="rId3" Type="http://schemas.openxmlformats.org/officeDocument/2006/relationships/image" Target="../media/image25.png"/><Relationship Id="rId7" Type="http://schemas.openxmlformats.org/officeDocument/2006/relationships/image" Target="../media/image34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slide" Target="slide15.xml"/><Relationship Id="rId11" Type="http://schemas.openxmlformats.org/officeDocument/2006/relationships/image" Target="../media/image37.gif"/><Relationship Id="rId5" Type="http://schemas.openxmlformats.org/officeDocument/2006/relationships/image" Target="../media/image33.jpeg"/><Relationship Id="rId10" Type="http://schemas.openxmlformats.org/officeDocument/2006/relationships/image" Target="../media/image36.gif"/><Relationship Id="rId4" Type="http://schemas.openxmlformats.org/officeDocument/2006/relationships/image" Target="../media/image26.png"/><Relationship Id="rId9" Type="http://schemas.openxmlformats.org/officeDocument/2006/relationships/image" Target="../media/image35.gif"/><Relationship Id="rId14" Type="http://schemas.openxmlformats.org/officeDocument/2006/relationships/comments" Target="../comments/commen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audio" Target="../media/audio1.wav"/><Relationship Id="rId3" Type="http://schemas.openxmlformats.org/officeDocument/2006/relationships/image" Target="../media/image27.png"/><Relationship Id="rId7" Type="http://schemas.openxmlformats.org/officeDocument/2006/relationships/image" Target="../media/image34.gif"/><Relationship Id="rId12" Type="http://schemas.openxmlformats.org/officeDocument/2006/relationships/image" Target="../media/image3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slide" Target="slide15.xml"/><Relationship Id="rId11" Type="http://schemas.openxmlformats.org/officeDocument/2006/relationships/image" Target="../media/image37.gif"/><Relationship Id="rId5" Type="http://schemas.openxmlformats.org/officeDocument/2006/relationships/image" Target="../media/image33.jpeg"/><Relationship Id="rId10" Type="http://schemas.openxmlformats.org/officeDocument/2006/relationships/image" Target="../media/image36.gif"/><Relationship Id="rId4" Type="http://schemas.openxmlformats.org/officeDocument/2006/relationships/image" Target="../media/image32.png"/><Relationship Id="rId9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38.gif"/><Relationship Id="rId3" Type="http://schemas.openxmlformats.org/officeDocument/2006/relationships/image" Target="../media/image39.gif"/><Relationship Id="rId7" Type="http://schemas.openxmlformats.org/officeDocument/2006/relationships/slide" Target="slide15.xml"/><Relationship Id="rId12" Type="http://schemas.openxmlformats.org/officeDocument/2006/relationships/image" Target="../media/image3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3.jpeg"/><Relationship Id="rId11" Type="http://schemas.openxmlformats.org/officeDocument/2006/relationships/image" Target="../media/image36.gif"/><Relationship Id="rId5" Type="http://schemas.openxmlformats.org/officeDocument/2006/relationships/image" Target="../media/image29.png"/><Relationship Id="rId10" Type="http://schemas.openxmlformats.org/officeDocument/2006/relationships/image" Target="../media/image35.gif"/><Relationship Id="rId4" Type="http://schemas.openxmlformats.org/officeDocument/2006/relationships/image" Target="../media/image28.png"/><Relationship Id="rId9" Type="http://schemas.openxmlformats.org/officeDocument/2006/relationships/image" Target="../media/image31.gif"/><Relationship Id="rId1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audio" Target="../media/audio1.wav"/><Relationship Id="rId3" Type="http://schemas.openxmlformats.org/officeDocument/2006/relationships/image" Target="../media/image27.png"/><Relationship Id="rId7" Type="http://schemas.openxmlformats.org/officeDocument/2006/relationships/image" Target="../media/image31.gif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4.gif"/><Relationship Id="rId11" Type="http://schemas.openxmlformats.org/officeDocument/2006/relationships/image" Target="../media/image38.gif"/><Relationship Id="rId5" Type="http://schemas.openxmlformats.org/officeDocument/2006/relationships/slide" Target="slide15.xml"/><Relationship Id="rId10" Type="http://schemas.openxmlformats.org/officeDocument/2006/relationships/image" Target="../media/image37.gif"/><Relationship Id="rId4" Type="http://schemas.openxmlformats.org/officeDocument/2006/relationships/image" Target="../media/image33.jpeg"/><Relationship Id="rId9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18" Type="http://schemas.openxmlformats.org/officeDocument/2006/relationships/image" Target="../media/image55.jpeg"/><Relationship Id="rId3" Type="http://schemas.openxmlformats.org/officeDocument/2006/relationships/slide" Target="slide23.xml"/><Relationship Id="rId7" Type="http://schemas.openxmlformats.org/officeDocument/2006/relationships/slide" Target="slide25.xml"/><Relationship Id="rId12" Type="http://schemas.openxmlformats.org/officeDocument/2006/relationships/image" Target="../media/image50.png"/><Relationship Id="rId17" Type="http://schemas.openxmlformats.org/officeDocument/2006/relationships/slide" Target="slide27.xml"/><Relationship Id="rId2" Type="http://schemas.openxmlformats.org/officeDocument/2006/relationships/image" Target="../media/image44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slide" Target="slide24.xml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openxmlformats.org/officeDocument/2006/relationships/slide" Target="slide26.xml"/><Relationship Id="rId1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4.mp3"/><Relationship Id="rId7" Type="http://schemas.openxmlformats.org/officeDocument/2006/relationships/slide" Target="slide2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59.png"/><Relationship Id="rId4" Type="http://schemas.openxmlformats.org/officeDocument/2006/relationships/audio" Target="../media/media4.mp3"/><Relationship Id="rId9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4.mp3"/><Relationship Id="rId7" Type="http://schemas.openxmlformats.org/officeDocument/2006/relationships/slide" Target="slide2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59.png"/><Relationship Id="rId4" Type="http://schemas.openxmlformats.org/officeDocument/2006/relationships/audio" Target="../media/media4.mp3"/><Relationship Id="rId9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4.mp3"/><Relationship Id="rId7" Type="http://schemas.openxmlformats.org/officeDocument/2006/relationships/slide" Target="slide2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59.png"/><Relationship Id="rId4" Type="http://schemas.openxmlformats.org/officeDocument/2006/relationships/audio" Target="../media/media4.mp3"/><Relationship Id="rId9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media" Target="../media/media4.mp3"/><Relationship Id="rId7" Type="http://schemas.openxmlformats.org/officeDocument/2006/relationships/slide" Target="slide2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6.png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59.png"/><Relationship Id="rId4" Type="http://schemas.openxmlformats.org/officeDocument/2006/relationships/audio" Target="../media/media4.mp3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12" Type="http://schemas.openxmlformats.org/officeDocument/2006/relationships/slide" Target="slide4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0" Type="http://schemas.openxmlformats.org/officeDocument/2006/relationships/slide" Target="slide13.xml"/><Relationship Id="rId4" Type="http://schemas.openxmlformats.org/officeDocument/2006/relationships/slide" Target="slide7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" Target="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" Target="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" Target="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471" y="2495562"/>
            <a:ext cx="9180613" cy="114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9657" tIns="34838" rIns="69657" bIns="3483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96632" eaLnBrk="1" hangingPunct="1">
              <a:spcBef>
                <a:spcPts val="600"/>
              </a:spcBef>
              <a:buNone/>
            </a:pPr>
            <a:r>
              <a:rPr lang="en-US" alt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altLang="en-US" sz="2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96632" eaLnBrk="1" hangingPunct="1">
              <a:spcBef>
                <a:spcPts val="600"/>
              </a:spcBef>
              <a:buNone/>
            </a:pPr>
            <a:r>
              <a:rPr lang="en-US" alt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96632" eaLnBrk="1" hangingPunct="1">
              <a:spcBef>
                <a:spcPts val="600"/>
              </a:spcBef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Nguyễn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Hảo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-9574" y="364817"/>
            <a:ext cx="9144000" cy="37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9657" tIns="34838" rIns="69657" bIns="34838">
            <a:prstTxWarp prst="textArchUp">
              <a:avLst/>
            </a:prstTxWarp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4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4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96632" eaLnBrk="1" hangingPunct="1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VĨNH QUỲNH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809750"/>
            <a:ext cx="8763000" cy="1752600"/>
          </a:xfrm>
          <a:prstGeom prst="rect">
            <a:avLst/>
          </a:prstGeom>
        </p:spPr>
        <p:txBody>
          <a:bodyPr wrap="none" lIns="91402" tIns="45702" rIns="91402" bIns="45702">
            <a:prstTxWarp prst="textArchUp">
              <a:avLst/>
            </a:prstTxWarp>
            <a:spAutoFit/>
          </a:bodyPr>
          <a:lstStyle/>
          <a:p>
            <a:pPr algn="ctr" defTabSz="913994" eaLnBrk="1" fontAlgn="auto" hangingPunct="1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Arial"/>
                <a:cs typeface="Arial" pitchFamily="34" charset="0"/>
              </a:rPr>
              <a:t>NHIỆT LIỆT CHÀO MỪNG QUÝ THẦY CÔ</a:t>
            </a:r>
          </a:p>
          <a:p>
            <a:pPr algn="ctr" defTabSz="913994" eaLnBrk="1" fontAlgn="auto" hangingPunct="1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Arial"/>
                <a:cs typeface="Arial" pitchFamily="34" charset="0"/>
              </a:rPr>
              <a:t>ĐẾN DỰ GIỜ TIẾT HỌC LỚP 5A5</a:t>
            </a:r>
          </a:p>
        </p:txBody>
      </p:sp>
    </p:spTree>
    <p:extLst>
      <p:ext uri="{BB962C8B-B14F-4D97-AF65-F5344CB8AC3E}">
        <p14:creationId xmlns:p14="http://schemas.microsoft.com/office/powerpoint/2010/main" val="97565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>
            <a:spLocks noChangeArrowheads="1"/>
          </p:cNvSpPr>
          <p:nvPr/>
        </p:nvSpPr>
        <p:spPr bwMode="auto">
          <a:xfrm>
            <a:off x="381000" y="342900"/>
            <a:ext cx="8763000" cy="2406971"/>
          </a:xfrm>
          <a:prstGeom prst="cloudCallou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10; 100; 1000… </a:t>
            </a:r>
          </a:p>
          <a:p>
            <a:pPr algn="ctr">
              <a:spcBef>
                <a:spcPts val="0"/>
              </a:spcBef>
            </a:pP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259098"/>
            <a:ext cx="6113764" cy="2874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2" y="119062"/>
            <a:ext cx="8255000" cy="4662488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66800" y="1123950"/>
            <a:ext cx="67818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10; 100; 1000… ta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838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2"/>
          <p:cNvSpPr txBox="1">
            <a:spLocks noChangeArrowheads="1"/>
          </p:cNvSpPr>
          <p:nvPr/>
        </p:nvSpPr>
        <p:spPr bwMode="auto">
          <a:xfrm>
            <a:off x="152400" y="685801"/>
            <a:ext cx="7391400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a. 1,4 x 10                              b. 9,63 x 10                         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   2,1 x 100                                25,08 x 100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   7,2 x 1000 			5,32 x 1000   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           c.  5,328 x 10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                4,061 x 100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	       0,894 x 1000</a:t>
            </a:r>
          </a:p>
          <a:p>
            <a:pPr>
              <a:spcBef>
                <a:spcPct val="50000"/>
              </a:spcBef>
            </a:pP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073" name="Text Box 33"/>
          <p:cNvSpPr txBox="1">
            <a:spLocks noChangeArrowheads="1"/>
          </p:cNvSpPr>
          <p:nvPr/>
        </p:nvSpPr>
        <p:spPr bwMode="auto">
          <a:xfrm>
            <a:off x="1828800" y="806059"/>
            <a:ext cx="99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14</a:t>
            </a:r>
          </a:p>
        </p:txBody>
      </p:sp>
      <p:sp>
        <p:nvSpPr>
          <p:cNvPr id="87084" name="Text Box 44"/>
          <p:cNvSpPr txBox="1">
            <a:spLocks noChangeArrowheads="1"/>
          </p:cNvSpPr>
          <p:nvPr/>
        </p:nvSpPr>
        <p:spPr bwMode="auto">
          <a:xfrm>
            <a:off x="6138877" y="806059"/>
            <a:ext cx="16335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96,3</a:t>
            </a:r>
          </a:p>
        </p:txBody>
      </p:sp>
      <p:sp>
        <p:nvSpPr>
          <p:cNvPr id="87086" name="Text Box 46"/>
          <p:cNvSpPr txBox="1">
            <a:spLocks noChangeArrowheads="1"/>
          </p:cNvSpPr>
          <p:nvPr/>
        </p:nvSpPr>
        <p:spPr bwMode="auto">
          <a:xfrm>
            <a:off x="6553200" y="1434709"/>
            <a:ext cx="121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2508</a:t>
            </a:r>
          </a:p>
        </p:txBody>
      </p:sp>
      <p:sp>
        <p:nvSpPr>
          <p:cNvPr id="87087" name="Text Box 47"/>
          <p:cNvSpPr txBox="1">
            <a:spLocks noChangeArrowheads="1"/>
          </p:cNvSpPr>
          <p:nvPr/>
        </p:nvSpPr>
        <p:spPr bwMode="auto">
          <a:xfrm>
            <a:off x="3581400" y="2750344"/>
            <a:ext cx="152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53,28</a:t>
            </a:r>
          </a:p>
        </p:txBody>
      </p:sp>
      <p:sp>
        <p:nvSpPr>
          <p:cNvPr id="87089" name="Text Box 49"/>
          <p:cNvSpPr txBox="1">
            <a:spLocks noChangeArrowheads="1"/>
          </p:cNvSpPr>
          <p:nvPr/>
        </p:nvSpPr>
        <p:spPr bwMode="auto">
          <a:xfrm>
            <a:off x="3657600" y="3379000"/>
            <a:ext cx="144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406,1</a:t>
            </a:r>
          </a:p>
        </p:txBody>
      </p:sp>
      <p:sp>
        <p:nvSpPr>
          <p:cNvPr id="87090" name="Text Box 50"/>
          <p:cNvSpPr txBox="1">
            <a:spLocks noChangeArrowheads="1"/>
          </p:cNvSpPr>
          <p:nvPr/>
        </p:nvSpPr>
        <p:spPr bwMode="auto">
          <a:xfrm>
            <a:off x="1981200" y="1445341"/>
            <a:ext cx="129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210</a:t>
            </a:r>
          </a:p>
        </p:txBody>
      </p:sp>
      <p:sp>
        <p:nvSpPr>
          <p:cNvPr id="10250" name="Text Box 59"/>
          <p:cNvSpPr txBox="1">
            <a:spLocks noChangeArrowheads="1"/>
          </p:cNvSpPr>
          <p:nvPr/>
        </p:nvSpPr>
        <p:spPr bwMode="auto">
          <a:xfrm>
            <a:off x="295507" y="228604"/>
            <a:ext cx="3352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nhẩm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414347" y="685800"/>
            <a:ext cx="1709854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Text Box 50"/>
          <p:cNvSpPr txBox="1">
            <a:spLocks noChangeArrowheads="1"/>
          </p:cNvSpPr>
          <p:nvPr/>
        </p:nvSpPr>
        <p:spPr bwMode="auto">
          <a:xfrm>
            <a:off x="2171700" y="2114551"/>
            <a:ext cx="129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7200</a:t>
            </a:r>
          </a:p>
        </p:txBody>
      </p:sp>
      <p:sp>
        <p:nvSpPr>
          <p:cNvPr id="13" name="Text Box 46"/>
          <p:cNvSpPr txBox="1">
            <a:spLocks noChangeArrowheads="1"/>
          </p:cNvSpPr>
          <p:nvPr/>
        </p:nvSpPr>
        <p:spPr bwMode="auto">
          <a:xfrm>
            <a:off x="6553200" y="2124730"/>
            <a:ext cx="121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5320</a:t>
            </a:r>
          </a:p>
        </p:txBody>
      </p:sp>
      <p:sp>
        <p:nvSpPr>
          <p:cNvPr id="14" name="Text Box 49"/>
          <p:cNvSpPr txBox="1">
            <a:spLocks noChangeArrowheads="1"/>
          </p:cNvSpPr>
          <p:nvPr/>
        </p:nvSpPr>
        <p:spPr bwMode="auto">
          <a:xfrm>
            <a:off x="3733800" y="4029730"/>
            <a:ext cx="144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894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87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73" grpId="0"/>
      <p:bldP spid="87084" grpId="0"/>
      <p:bldP spid="87086" grpId="0"/>
      <p:bldP spid="87087" grpId="0"/>
      <p:bldP spid="87089" grpId="0"/>
      <p:bldP spid="87090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7"/>
          <p:cNvSpPr txBox="1">
            <a:spLocks noChangeArrowheads="1"/>
          </p:cNvSpPr>
          <p:nvPr/>
        </p:nvSpPr>
        <p:spPr bwMode="auto">
          <a:xfrm>
            <a:off x="62023" y="133350"/>
            <a:ext cx="8458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267" name="Text Box 8"/>
          <p:cNvSpPr txBox="1">
            <a:spLocks noChangeArrowheads="1"/>
          </p:cNvSpPr>
          <p:nvPr/>
        </p:nvSpPr>
        <p:spPr bwMode="auto">
          <a:xfrm>
            <a:off x="-457200" y="2045494"/>
            <a:ext cx="1012371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/>
              <a:t>        10,4dm                         12,6m</a:t>
            </a:r>
          </a:p>
          <a:p>
            <a:pPr>
              <a:spcBef>
                <a:spcPct val="50000"/>
              </a:spcBef>
            </a:pPr>
            <a:r>
              <a:rPr lang="en-US" altLang="en-US" sz="3600" b="1" dirty="0"/>
              <a:t>        0,856m                         5,75dm</a:t>
            </a:r>
          </a:p>
        </p:txBody>
      </p:sp>
      <p:sp>
        <p:nvSpPr>
          <p:cNvPr id="89101" name="Line 13"/>
          <p:cNvSpPr>
            <a:spLocks noChangeShapeType="1"/>
          </p:cNvSpPr>
          <p:nvPr/>
        </p:nvSpPr>
        <p:spPr bwMode="auto">
          <a:xfrm>
            <a:off x="1447800" y="819159"/>
            <a:ext cx="2590800" cy="15479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lIns="91422" tIns="45711" rIns="91422" bIns="45711"/>
          <a:lstStyle/>
          <a:p>
            <a:pPr>
              <a:defRPr/>
            </a:pPr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4991100" y="834629"/>
            <a:ext cx="31242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lIns="91422" tIns="45711" rIns="91422" bIns="45711"/>
          <a:lstStyle/>
          <a:p>
            <a:pPr>
              <a:defRPr/>
            </a:pPr>
            <a:endParaRPr lang="en-US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228600" y="1714500"/>
            <a:ext cx="51816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lIns="91422" tIns="45711" rIns="91422" bIns="45711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03194" y="209563"/>
            <a:ext cx="2950021" cy="861758"/>
          </a:xfrm>
          <a:prstGeom prst="rect">
            <a:avLst/>
          </a:prstGeom>
          <a:noFill/>
        </p:spPr>
        <p:txBody>
          <a:bodyPr wrap="square" lIns="121877" tIns="60938" rIns="121877" bIns="60938" rtlCol="0">
            <a:spAutoFit/>
          </a:bodyPr>
          <a:lstStyle/>
          <a:p>
            <a:pPr defTabSz="1218749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Trò</a:t>
            </a:r>
            <a:r>
              <a:rPr lang="en-US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ch</a:t>
            </a:r>
            <a:r>
              <a:rPr lang="vi-VN" sz="48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Arial"/>
                <a:cs typeface="Arial" pitchFamily="34" charset="0"/>
              </a:rPr>
              <a:t>ơi</a:t>
            </a:r>
            <a:endParaRPr lang="en-US" sz="4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5696" y="1123972"/>
            <a:ext cx="5616624" cy="905135"/>
          </a:xfrm>
          <a:prstGeom prst="rect">
            <a:avLst/>
          </a:prstGeom>
        </p:spPr>
        <p:txBody>
          <a:bodyPr vert="horz" lIns="121877" tIns="60938" rIns="121877" bIns="60938" numCol="1" rtlCol="0" anchor="ctr">
            <a:prstTxWarp prst="textChevron">
              <a:avLst/>
            </a:prstTxWarp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>
              <a:spcBef>
                <a:spcPct val="0"/>
              </a:spcBef>
              <a:buNone/>
              <a:defRPr sz="4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1218749" eaLnBrk="1" fontAlgn="auto" hangingPunct="1"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effectLst/>
              </a:rPr>
              <a:t>HỘP QUÀ BÍ ẨN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02" y="1999395"/>
            <a:ext cx="2209800" cy="221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7" y="2960999"/>
            <a:ext cx="2057400" cy="205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401741"/>
            <a:ext cx="1617214" cy="161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66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379551"/>
            <a:ext cx="9144000" cy="85630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31" rIns="121858" bIns="60931" rtlCol="0" anchor="ctr"/>
          <a:lstStyle/>
          <a:p>
            <a:pPr algn="ctr" defTabSz="121856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3881038"/>
            <a:ext cx="9144000" cy="85630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31" rIns="121858" bIns="60931" rtlCol="0" anchor="ctr"/>
          <a:lstStyle/>
          <a:p>
            <a:pPr algn="ctr" defTabSz="121856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3" y="698019"/>
            <a:ext cx="1476884" cy="13077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0" y="313906"/>
            <a:ext cx="1545470" cy="1037934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846" y="3282358"/>
            <a:ext cx="1476884" cy="1307705"/>
          </a:xfrm>
          <a:prstGeom prst="rect">
            <a:avLst/>
          </a:prstGeom>
        </p:spPr>
      </p:pic>
      <p:pic>
        <p:nvPicPr>
          <p:cNvPr id="13" name="Picture 1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87" y="3482092"/>
            <a:ext cx="1476884" cy="13077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3097966"/>
            <a:ext cx="1545470" cy="10379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4731586"/>
            <a:ext cx="4571999" cy="2511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33" y="4731586"/>
            <a:ext cx="4571999" cy="2511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2230984"/>
            <a:ext cx="4571999" cy="2511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33" y="2230984"/>
            <a:ext cx="4571999" cy="251114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" y="2979199"/>
            <a:ext cx="873043" cy="95699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88550" y="2945693"/>
            <a:ext cx="1545470" cy="1037934"/>
            <a:chOff x="5029200" y="541031"/>
            <a:chExt cx="1545470" cy="1037934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F5A3D29D-2006-4BE0-AEF2-ABC918DCE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0" y="541031"/>
              <a:ext cx="1545470" cy="103793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181600" y="956667"/>
              <a:ext cx="762000" cy="337186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8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13555" y="794752"/>
              <a:ext cx="606245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568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pic>
        <p:nvPicPr>
          <p:cNvPr id="24" name="Picture 23">
            <a:hlinkClick r:id="rId18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97" y="650565"/>
            <a:ext cx="1476884" cy="13077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313919"/>
            <a:ext cx="1545470" cy="10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5" y="3645676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32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4103926" y="2979201"/>
            <a:ext cx="3191408" cy="1157596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31" rIns="121858" bIns="60931" rtlCol="0" anchor="ctr"/>
          <a:lstStyle/>
          <a:p>
            <a:pPr algn="ctr" defTabSz="121856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tràng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pháo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khen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742950"/>
            <a:ext cx="860409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31" rIns="121858" bIns="60931" rtlCol="0" anchor="ctr"/>
          <a:lstStyle/>
          <a:p>
            <a:pPr algn="ctr" defTabSz="1218568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US" sz="4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506" y="3745591"/>
            <a:ext cx="1828748" cy="18823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31" rIns="121858" bIns="60931" rtlCol="0" anchor="ctr"/>
          <a:lstStyle/>
          <a:p>
            <a:pPr algn="ctr" defTabSz="121856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890499" y="3033751"/>
            <a:ext cx="1945313" cy="674636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31" rIns="121858" bIns="60931" rtlCol="0" anchor="ctr"/>
          <a:lstStyle/>
          <a:p>
            <a:pPr algn="ctr" defTabSz="121856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action="ppaction://hlinksldjump"/>
              </a:rPr>
              <a:t>GO HOME</a:t>
            </a:r>
            <a:endParaRPr lang="en-US" sz="37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03" y="4093144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59" y="3145783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31" rIns="121858" bIns="60931" rtlCol="0" anchor="ctr"/>
          <a:lstStyle/>
          <a:p>
            <a:pPr algn="ctr" defTabSz="1218568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26" y="3865597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" y="2979199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12" y="2578288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68" y="2748665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13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343" y="2946260"/>
            <a:ext cx="535781" cy="8929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62439" y="1277844"/>
            <a:ext cx="1903085" cy="646331"/>
          </a:xfrm>
          <a:prstGeom prst="rect">
            <a:avLst/>
          </a:prstGeom>
        </p:spPr>
        <p:txBody>
          <a:bodyPr wrap="none" lIns="91422" tIns="45711" rIns="91422" bIns="45711">
            <a:spAutoFit/>
          </a:bodyPr>
          <a:lstStyle/>
          <a:p>
            <a:pPr defTabSz="91419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600" b="1" kern="0" dirty="0">
                <a:solidFill>
                  <a:prstClr val="black"/>
                </a:solidFill>
              </a:rPr>
              <a:t>10,4dm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819159"/>
            <a:ext cx="6988648" cy="400091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3352800" y="1277844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= 104cm</a:t>
            </a:r>
          </a:p>
        </p:txBody>
      </p:sp>
    </p:spTree>
    <p:extLst>
      <p:ext uri="{BB962C8B-B14F-4D97-AF65-F5344CB8AC3E}">
        <p14:creationId xmlns:p14="http://schemas.microsoft.com/office/powerpoint/2010/main" val="69470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5" y="3645676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32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4103924" y="2328918"/>
            <a:ext cx="2701719" cy="1535885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31" rIns="121858" bIns="60931" rtlCol="0" anchor="ctr"/>
          <a:lstStyle/>
          <a:p>
            <a:pPr algn="ctr" defTabSz="121856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xứng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đáng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khen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0" y="590561"/>
            <a:ext cx="8305800" cy="152400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31" rIns="121858" bIns="60931" rtlCol="0" anchor="ctr"/>
          <a:lstStyle/>
          <a:p>
            <a:pPr algn="ctr" defTabSz="121856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002060"/>
                </a:solidFill>
                <a:latin typeface="Times New Roman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vi-VN" sz="4800" b="1" dirty="0">
                <a:solidFill>
                  <a:srgbClr val="002060"/>
                </a:solidFill>
                <a:latin typeface="Times New Roman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506" y="3745591"/>
            <a:ext cx="1828748" cy="18823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31" rIns="121858" bIns="60931" rtlCol="0" anchor="ctr"/>
          <a:lstStyle/>
          <a:p>
            <a:pPr algn="ctr" defTabSz="121856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6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797927" y="3025828"/>
            <a:ext cx="2038554" cy="674636"/>
          </a:xfrm>
          <a:prstGeom prst="homePlat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31" rIns="121858" bIns="60931" rtlCol="0" anchor="ctr"/>
          <a:lstStyle/>
          <a:p>
            <a:pPr algn="ctr" defTabSz="121856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6" action="ppaction://hlinksldjump"/>
              </a:rPr>
              <a:t>GO HOME</a:t>
            </a:r>
            <a:endParaRPr lang="en-US" sz="37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03" y="4093144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59" y="3145783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31" rIns="121858" bIns="60931" rtlCol="0" anchor="ctr"/>
          <a:lstStyle/>
          <a:p>
            <a:pPr algn="ctr" defTabSz="121856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26" y="3865597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" y="2979199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12" y="2578288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68" y="2748665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13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24" y="2866568"/>
            <a:ext cx="535781" cy="89296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62438" y="1277844"/>
            <a:ext cx="1620957" cy="646331"/>
          </a:xfrm>
          <a:prstGeom prst="rect">
            <a:avLst/>
          </a:prstGeom>
        </p:spPr>
        <p:txBody>
          <a:bodyPr wrap="none" lIns="91422" tIns="45711" rIns="91422" bIns="45711">
            <a:spAutoFit/>
          </a:bodyPr>
          <a:lstStyle/>
          <a:p>
            <a:pPr defTabSz="91419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600" b="1" kern="0" dirty="0">
                <a:solidFill>
                  <a:prstClr val="black"/>
                </a:solidFill>
              </a:rPr>
              <a:t>12,6m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9600" y="819159"/>
            <a:ext cx="6988648" cy="400091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352800" y="1277844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= 1260cm</a:t>
            </a:r>
          </a:p>
        </p:txBody>
      </p:sp>
    </p:spTree>
    <p:extLst>
      <p:ext uri="{BB962C8B-B14F-4D97-AF65-F5344CB8AC3E}">
        <p14:creationId xmlns:p14="http://schemas.microsoft.com/office/powerpoint/2010/main" val="337096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37820"/>
            <a:ext cx="1456072" cy="1392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2" y="3645659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9" y="3261549"/>
            <a:ext cx="1545470" cy="1037934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4188541" y="2748665"/>
            <a:ext cx="3106790" cy="1344441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4" tIns="60937" rIns="121874" bIns="60937" rtlCol="0" anchor="ctr"/>
          <a:lstStyle/>
          <a:p>
            <a:pPr algn="ctr" defTabSz="121871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học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tập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dành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đấy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1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4" tIns="60937" rIns="121874" bIns="60937" rtlCol="0" anchor="ctr"/>
          <a:lstStyle/>
          <a:p>
            <a:pPr algn="ctr" defTabSz="121871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503" y="3745591"/>
            <a:ext cx="1828748" cy="188234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4" tIns="60937" rIns="121874" bIns="60937" rtlCol="0" anchor="ctr"/>
          <a:lstStyle/>
          <a:p>
            <a:pPr algn="ctr" defTabSz="121871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825710" y="3028207"/>
            <a:ext cx="2010569" cy="67463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4" tIns="60937" rIns="121874" bIns="60937" rtlCol="0" anchor="ctr"/>
          <a:lstStyle/>
          <a:p>
            <a:pPr algn="ctr" defTabSz="121871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 action="ppaction://hlinksldjump"/>
              </a:rPr>
              <a:t>GO HOME</a:t>
            </a:r>
            <a:endParaRPr lang="en-US" sz="37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5" y="4093127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51" y="3145766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4" tIns="60937" rIns="121874" bIns="60937" rtlCol="0" anchor="ctr"/>
          <a:lstStyle/>
          <a:p>
            <a:pPr algn="ctr" defTabSz="1218719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26" y="3865597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" y="2979199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8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47" y="2748665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8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96" y="2866551"/>
            <a:ext cx="535781" cy="89296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97957" y="730008"/>
            <a:ext cx="1877437" cy="646331"/>
          </a:xfrm>
          <a:prstGeom prst="rect">
            <a:avLst/>
          </a:prstGeom>
        </p:spPr>
        <p:txBody>
          <a:bodyPr wrap="none" lIns="91422" tIns="45711" rIns="91422" bIns="45711">
            <a:spAutoFit/>
          </a:bodyPr>
          <a:lstStyle/>
          <a:p>
            <a:pPr defTabSz="91419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600" b="1" dirty="0"/>
              <a:t>0,856m</a:t>
            </a:r>
            <a:r>
              <a:rPr lang="en-US" altLang="en-US" sz="3600" b="1" kern="0" dirty="0">
                <a:solidFill>
                  <a:prstClr val="black"/>
                </a:solidFill>
              </a:rPr>
              <a:t>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5113" y="271330"/>
            <a:ext cx="6988648" cy="400091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188313" y="730008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= 85,6cm</a:t>
            </a:r>
          </a:p>
        </p:txBody>
      </p:sp>
    </p:spTree>
    <p:extLst>
      <p:ext uri="{BB962C8B-B14F-4D97-AF65-F5344CB8AC3E}">
        <p14:creationId xmlns:p14="http://schemas.microsoft.com/office/powerpoint/2010/main" val="330545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5" y="3645676"/>
            <a:ext cx="1476884" cy="1307705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4078580" y="2435741"/>
            <a:ext cx="3216752" cy="1535885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31" rIns="121858" bIns="60931" rtlCol="0" anchor="ctr"/>
          <a:lstStyle/>
          <a:p>
            <a:pPr algn="ctr" defTabSz="121856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xứng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đáng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bông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học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tập</a:t>
            </a:r>
            <a:r>
              <a:rPr lang="en-US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0" y="133365"/>
            <a:ext cx="8459800" cy="137159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31" rIns="121858" bIns="60931" rtlCol="0" anchor="ctr"/>
          <a:lstStyle/>
          <a:p>
            <a:pPr algn="just" defTabSz="121856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4300" b="1" dirty="0">
              <a:solidFill>
                <a:srgbClr val="002060"/>
              </a:solidFill>
              <a:latin typeface="Times New Roman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506" y="3745591"/>
            <a:ext cx="1828748" cy="18823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31" rIns="121858" bIns="60931" rtlCol="0" anchor="ctr"/>
          <a:lstStyle/>
          <a:p>
            <a:pPr algn="ctr" defTabSz="121856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5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799061" y="3025927"/>
            <a:ext cx="2037412" cy="674636"/>
          </a:xfrm>
          <a:prstGeom prst="homePlat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31" rIns="121858" bIns="60931" rtlCol="0" anchor="ctr"/>
          <a:lstStyle/>
          <a:p>
            <a:pPr algn="ctr" defTabSz="121856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 action="ppaction://hlinksldjump"/>
              </a:rPr>
              <a:t>GO HOME</a:t>
            </a:r>
            <a:endParaRPr lang="en-US" sz="37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703" y="4093144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59" y="3145783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31" rIns="121858" bIns="60931" rtlCol="0" anchor="ctr"/>
          <a:lstStyle/>
          <a:p>
            <a:pPr algn="ctr" defTabSz="121856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26" y="3865597"/>
            <a:ext cx="873043" cy="956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" y="2979199"/>
            <a:ext cx="873043" cy="95699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12" y="2578288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68" y="2748665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13" y="2939277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24" y="2866568"/>
            <a:ext cx="535781" cy="89296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295332" y="3261549"/>
            <a:ext cx="1545470" cy="1037934"/>
            <a:chOff x="7295330" y="3261549"/>
            <a:chExt cx="1545470" cy="1037934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18B3DB36-0CAB-4CD0-BE48-595E0CADE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5330" y="3261549"/>
              <a:ext cx="1545470" cy="103793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7403494" y="3670262"/>
              <a:ext cx="762000" cy="337186"/>
            </a:xfrm>
            <a:prstGeom prst="rect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8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635449" y="3508347"/>
              <a:ext cx="606245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568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 b="1" dirty="0">
                  <a:solidFill>
                    <a:srgbClr val="FFFF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397951" y="730011"/>
            <a:ext cx="1774845" cy="1200329"/>
          </a:xfrm>
          <a:prstGeom prst="rect">
            <a:avLst/>
          </a:prstGeom>
        </p:spPr>
        <p:txBody>
          <a:bodyPr wrap="none" lIns="91422" tIns="45711" rIns="91422" bIns="45711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3600" b="1" dirty="0">
                <a:solidFill>
                  <a:prstClr val="black"/>
                </a:solidFill>
              </a:rPr>
              <a:t>5,75dm</a:t>
            </a:r>
          </a:p>
          <a:p>
            <a:pPr defTabSz="91419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en-US" sz="3600" b="1" kern="0" dirty="0">
                <a:solidFill>
                  <a:prstClr val="black"/>
                </a:solidFill>
              </a:rPr>
              <a:t>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5113" y="271330"/>
            <a:ext cx="6988648" cy="400091"/>
          </a:xfrm>
          <a:prstGeom prst="rect">
            <a:avLst/>
          </a:prstGeom>
        </p:spPr>
        <p:txBody>
          <a:bodyPr wrap="square" lIns="91422" tIns="45711" rIns="91422" bIns="45711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2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3188313" y="730008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= 57,5cm</a:t>
            </a:r>
          </a:p>
        </p:txBody>
      </p:sp>
    </p:spTree>
    <p:extLst>
      <p:ext uri="{BB962C8B-B14F-4D97-AF65-F5344CB8AC3E}">
        <p14:creationId xmlns:p14="http://schemas.microsoft.com/office/powerpoint/2010/main" val="223120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4478 L 0.00104 -0.2053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80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ney-jake-and-the-neverland-pirates-clip-art-images--2966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1143000"/>
            <a:ext cx="4724400" cy="3714750"/>
          </a:xfrm>
          <a:prstGeom prst="rect">
            <a:avLst/>
          </a:prstGeom>
        </p:spPr>
      </p:pic>
      <p:pic>
        <p:nvPicPr>
          <p:cNvPr id="7" name="Picture 6" descr="1757a1bdb9a1b22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14" y="3143252"/>
            <a:ext cx="1272503" cy="5619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D7A2930-7667-43D2-8B42-8AF6C3389138}"/>
              </a:ext>
            </a:extLst>
          </p:cNvPr>
          <p:cNvSpPr/>
          <p:nvPr/>
        </p:nvSpPr>
        <p:spPr>
          <a:xfrm>
            <a:off x="2514600" y="114300"/>
            <a:ext cx="4876800" cy="971550"/>
          </a:xfrm>
          <a:prstGeom prst="rect">
            <a:avLst/>
          </a:prstGeom>
          <a:noFill/>
        </p:spPr>
        <p:txBody>
          <a:bodyPr wrap="none" lIns="91422" tIns="45711" rIns="91422" bIns="45711" numCol="1">
            <a:prstTxWarp prst="textDeflate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b="1" dirty="0" smtClean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 </a:t>
            </a:r>
            <a:r>
              <a:rPr lang="en-US" sz="8000" b="1" dirty="0">
                <a:ln w="12700" cmpd="sng">
                  <a:solidFill>
                    <a:srgbClr val="8064A2"/>
                  </a:solidFill>
                  <a:prstDash val="solid"/>
                </a:ln>
                <a:solidFill>
                  <a:srgbClr val="1F497D">
                    <a:lumMod val="20000"/>
                    <a:lumOff val="8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 KHO BÁU </a:t>
            </a:r>
          </a:p>
        </p:txBody>
      </p:sp>
    </p:spTree>
    <p:extLst>
      <p:ext uri="{BB962C8B-B14F-4D97-AF65-F5344CB8AC3E}">
        <p14:creationId xmlns:p14="http://schemas.microsoft.com/office/powerpoint/2010/main" val="64881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7"/>
          <p:cNvSpPr txBox="1">
            <a:spLocks noChangeArrowheads="1"/>
          </p:cNvSpPr>
          <p:nvPr/>
        </p:nvSpPr>
        <p:spPr bwMode="auto">
          <a:xfrm>
            <a:off x="62023" y="133350"/>
            <a:ext cx="8458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en-US" sz="3600" b="1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alt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267" name="Text Box 8"/>
          <p:cNvSpPr txBox="1">
            <a:spLocks noChangeArrowheads="1"/>
          </p:cNvSpPr>
          <p:nvPr/>
        </p:nvSpPr>
        <p:spPr bwMode="auto">
          <a:xfrm>
            <a:off x="-457200" y="2045494"/>
            <a:ext cx="1012371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/>
              <a:t>        10,4dm                         12,6m</a:t>
            </a:r>
          </a:p>
          <a:p>
            <a:pPr>
              <a:spcBef>
                <a:spcPct val="50000"/>
              </a:spcBef>
            </a:pPr>
            <a:r>
              <a:rPr lang="en-US" altLang="en-US" sz="3600" b="1" dirty="0"/>
              <a:t>        0,856m                         5,75dm</a:t>
            </a:r>
          </a:p>
        </p:txBody>
      </p: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2286000" y="2057416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= 104cm</a:t>
            </a:r>
          </a:p>
        </p:txBody>
      </p:sp>
      <p:sp>
        <p:nvSpPr>
          <p:cNvPr id="89098" name="Text Box 10"/>
          <p:cNvSpPr txBox="1">
            <a:spLocks noChangeArrowheads="1"/>
          </p:cNvSpPr>
          <p:nvPr/>
        </p:nvSpPr>
        <p:spPr bwMode="auto">
          <a:xfrm>
            <a:off x="6934200" y="2876559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= 57,5cm</a:t>
            </a:r>
          </a:p>
        </p:txBody>
      </p:sp>
      <p:sp>
        <p:nvSpPr>
          <p:cNvPr id="89099" name="Text Box 11"/>
          <p:cNvSpPr txBox="1">
            <a:spLocks noChangeArrowheads="1"/>
          </p:cNvSpPr>
          <p:nvPr/>
        </p:nvSpPr>
        <p:spPr bwMode="auto">
          <a:xfrm>
            <a:off x="2286000" y="2876559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= 85,6cm</a:t>
            </a:r>
          </a:p>
        </p:txBody>
      </p:sp>
      <p:sp>
        <p:nvSpPr>
          <p:cNvPr id="89100" name="Text Box 12"/>
          <p:cNvSpPr txBox="1">
            <a:spLocks noChangeArrowheads="1"/>
          </p:cNvSpPr>
          <p:nvPr/>
        </p:nvSpPr>
        <p:spPr bwMode="auto">
          <a:xfrm>
            <a:off x="6934200" y="2057416"/>
            <a:ext cx="236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FF0000"/>
                </a:solidFill>
              </a:rPr>
              <a:t>= 1260cm</a:t>
            </a:r>
          </a:p>
        </p:txBody>
      </p:sp>
      <p:sp>
        <p:nvSpPr>
          <p:cNvPr id="89101" name="Line 13"/>
          <p:cNvSpPr>
            <a:spLocks noChangeShapeType="1"/>
          </p:cNvSpPr>
          <p:nvPr/>
        </p:nvSpPr>
        <p:spPr bwMode="auto">
          <a:xfrm>
            <a:off x="1447800" y="819159"/>
            <a:ext cx="2590800" cy="15479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lIns="91422" tIns="45711" rIns="91422" bIns="45711"/>
          <a:lstStyle/>
          <a:p>
            <a:pPr>
              <a:defRPr/>
            </a:pPr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4991100" y="834629"/>
            <a:ext cx="31242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lIns="91422" tIns="45711" rIns="91422" bIns="45711"/>
          <a:lstStyle/>
          <a:p>
            <a:pPr>
              <a:defRPr/>
            </a:pPr>
            <a:endParaRPr lang="en-US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>
            <a:off x="228600" y="1714500"/>
            <a:ext cx="5181600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lIns="91422" tIns="45711" rIns="91422" bIns="45711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5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33" y="-1007265"/>
            <a:ext cx="7205663" cy="349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497451" y="492929"/>
            <a:ext cx="61745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4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BÔNG HỒNG TẶNG CÔ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847853"/>
            <a:ext cx="8780462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1371600" y="2517852"/>
            <a:ext cx="65532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hái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thầy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21109">
            <a:off x="7606507" y="3446465"/>
            <a:ext cx="1162050" cy="17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4635" y="1409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9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52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9" grpId="0"/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Picture 3" descr="C:\Users\ADMIN\Desktop\Tai nguyen thiet ke tro choi\Bảng gỗ\1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4" y="-35715"/>
            <a:ext cx="827087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4" descr="C:\Users\ADMIN\Desktop\Tai nguyen thiet ke tro choi\Bảng gỗ\2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9" y="-29765"/>
            <a:ext cx="782637" cy="62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Picture 5" descr="C:\Users\ADMIN\Desktop\Tai nguyen thiet ke tro choi\Bảng gỗ\3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-32148"/>
            <a:ext cx="792162" cy="63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Picture 6" descr="C:\Users\ADMIN\Desktop\Tai nguyen thiet ke tro choi\Bảng gỗ\4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14" y="-29766"/>
            <a:ext cx="754063" cy="60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96115">
            <a:off x="6848475" y="1147763"/>
            <a:ext cx="9921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2943628" y="3794130"/>
            <a:ext cx="564356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56770">
            <a:off x="7023100" y="1640681"/>
            <a:ext cx="990600" cy="182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1999858" y="4124341"/>
            <a:ext cx="564356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9203">
            <a:off x="7110413" y="1366838"/>
            <a:ext cx="990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447680" y="4392225"/>
            <a:ext cx="75247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6493">
            <a:off x="7069138" y="1796654"/>
            <a:ext cx="990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652591" y="3073012"/>
            <a:ext cx="75247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" name="Picture 4" descr="Káº¿t quáº£ hÃ¬nh áº£nh cho vase carto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7" y="2461027"/>
            <a:ext cx="2135187" cy="160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ieng vo tay">
            <a:hlinkClick r:id="" action="ppaction://media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838" y="-25000"/>
            <a:ext cx="609600" cy="45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Tieng vo tay">
            <a:hlinkClick r:id="" action="ppaction://media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654844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Tieng vo tay">
            <a:hlinkClick r:id="" action="ppaction://media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650" y="127516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650" y="1955006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4413" y="2530079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0" y="312301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3692129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088" y="42291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988" y="4813697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688" y="5400675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24" y="2537229"/>
            <a:ext cx="5265737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2562227" y="3604024"/>
            <a:ext cx="4397919" cy="52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MỪNG NGÀY 20/11</a:t>
            </a:r>
          </a:p>
        </p:txBody>
      </p:sp>
      <p:pic>
        <p:nvPicPr>
          <p:cNvPr id="28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23836" y="500070"/>
            <a:ext cx="7540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928691" y="515547"/>
            <a:ext cx="75247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816103" y="501258"/>
            <a:ext cx="75247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2678117" y="500070"/>
            <a:ext cx="752475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49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 nodeType="clickPar">
                      <p:stCondLst>
                        <p:cond delay="0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2" descr="Káº¿t quáº£ hÃ¬nh áº£nh cho rose cartoon png pink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21109">
            <a:off x="165509" y="3443303"/>
            <a:ext cx="1050131" cy="161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-1567612"/>
            <a:ext cx="6329082" cy="313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2018047" y="2458294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5063" name="Rectangle 2"/>
          <p:cNvSpPr>
            <a:spLocks noChangeArrowheads="1"/>
          </p:cNvSpPr>
          <p:nvPr/>
        </p:nvSpPr>
        <p:spPr bwMode="auto">
          <a:xfrm>
            <a:off x="2018047" y="514351"/>
            <a:ext cx="502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1.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Tính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nhẩm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: 5,12 x 10 = 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78474" y="2482588"/>
            <a:ext cx="3369165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51,2</a:t>
            </a:r>
          </a:p>
        </p:txBody>
      </p:sp>
      <p:sp>
        <p:nvSpPr>
          <p:cNvPr id="18" name="Oval 17"/>
          <p:cNvSpPr/>
          <p:nvPr/>
        </p:nvSpPr>
        <p:spPr>
          <a:xfrm>
            <a:off x="2046741" y="1568188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71801" y="1610283"/>
            <a:ext cx="3352800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512</a:t>
            </a:r>
          </a:p>
        </p:txBody>
      </p:sp>
      <p:sp>
        <p:nvSpPr>
          <p:cNvPr id="20" name="Oval 19"/>
          <p:cNvSpPr/>
          <p:nvPr/>
        </p:nvSpPr>
        <p:spPr>
          <a:xfrm>
            <a:off x="2018047" y="3409952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989314" y="3405468"/>
            <a:ext cx="3358325" cy="7664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5,120</a:t>
            </a:r>
          </a:p>
        </p:txBody>
      </p:sp>
      <p:sp>
        <p:nvSpPr>
          <p:cNvPr id="22" name="Oval 21"/>
          <p:cNvSpPr/>
          <p:nvPr/>
        </p:nvSpPr>
        <p:spPr>
          <a:xfrm>
            <a:off x="2046741" y="4324352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78474" y="4324350"/>
            <a:ext cx="3369165" cy="7664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0,512</a:t>
            </a:r>
          </a:p>
        </p:txBody>
      </p:sp>
      <p:pic>
        <p:nvPicPr>
          <p:cNvPr id="24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0981" y="1321087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34054" y="3696562"/>
            <a:ext cx="609600" cy="609600"/>
          </a:xfrm>
          <a:prstGeom prst="rect">
            <a:avLst/>
          </a:prstGeom>
        </p:spPr>
      </p:pic>
      <p:pic>
        <p:nvPicPr>
          <p:cNvPr id="2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4330" y="2345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8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9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15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5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 descr="Káº¿t quáº£ hÃ¬nh áº£nh cho rose cartoon png pink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21109">
            <a:off x="165509" y="3443303"/>
            <a:ext cx="1050131" cy="161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-1567612"/>
            <a:ext cx="6329082" cy="313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/>
          <p:cNvSpPr/>
          <p:nvPr/>
        </p:nvSpPr>
        <p:spPr>
          <a:xfrm>
            <a:off x="2011300" y="1559145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78474" y="2482588"/>
            <a:ext cx="3369165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4200</a:t>
            </a:r>
          </a:p>
        </p:txBody>
      </p:sp>
      <p:sp>
        <p:nvSpPr>
          <p:cNvPr id="14" name="Oval 13"/>
          <p:cNvSpPr/>
          <p:nvPr/>
        </p:nvSpPr>
        <p:spPr>
          <a:xfrm>
            <a:off x="2039994" y="2458287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71801" y="1610283"/>
            <a:ext cx="3352800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420</a:t>
            </a:r>
          </a:p>
        </p:txBody>
      </p:sp>
      <p:sp>
        <p:nvSpPr>
          <p:cNvPr id="16" name="Oval 15"/>
          <p:cNvSpPr/>
          <p:nvPr/>
        </p:nvSpPr>
        <p:spPr>
          <a:xfrm>
            <a:off x="2018047" y="3409952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89314" y="3405468"/>
            <a:ext cx="3358325" cy="7664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4,200</a:t>
            </a:r>
          </a:p>
        </p:txBody>
      </p:sp>
      <p:sp>
        <p:nvSpPr>
          <p:cNvPr id="21" name="Oval 20"/>
          <p:cNvSpPr/>
          <p:nvPr/>
        </p:nvSpPr>
        <p:spPr>
          <a:xfrm>
            <a:off x="2046741" y="4324352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78474" y="4324350"/>
            <a:ext cx="3369165" cy="7664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42000</a:t>
            </a:r>
          </a:p>
        </p:txBody>
      </p:sp>
      <p:pic>
        <p:nvPicPr>
          <p:cNvPr id="2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0981" y="1321087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34054" y="3696562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4330" y="2345801"/>
            <a:ext cx="609600" cy="609600"/>
          </a:xfrm>
          <a:prstGeom prst="rect">
            <a:avLst/>
          </a:prstGeom>
        </p:spPr>
      </p:pic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2018047" y="514351"/>
            <a:ext cx="502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2.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Tính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nhẩm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: 4,2 x 100 = ?</a:t>
            </a:r>
          </a:p>
        </p:txBody>
      </p:sp>
    </p:spTree>
    <p:extLst>
      <p:ext uri="{BB962C8B-B14F-4D97-AF65-F5344CB8AC3E}">
        <p14:creationId xmlns:p14="http://schemas.microsoft.com/office/powerpoint/2010/main" val="294524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9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15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" descr="Káº¿t quáº£ hÃ¬nh áº£nh cho rose cartoon png pink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21109">
            <a:off x="165509" y="3443303"/>
            <a:ext cx="1050131" cy="161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-1567612"/>
            <a:ext cx="6705600" cy="313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>
            <a:off x="2039993" y="4292073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78474" y="2482588"/>
            <a:ext cx="3369165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4567000</a:t>
            </a:r>
          </a:p>
        </p:txBody>
      </p:sp>
      <p:sp>
        <p:nvSpPr>
          <p:cNvPr id="15" name="Oval 14"/>
          <p:cNvSpPr/>
          <p:nvPr/>
        </p:nvSpPr>
        <p:spPr>
          <a:xfrm>
            <a:off x="2039994" y="2458287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71801" y="1610283"/>
            <a:ext cx="3352800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456,7000</a:t>
            </a:r>
          </a:p>
        </p:txBody>
      </p:sp>
      <p:sp>
        <p:nvSpPr>
          <p:cNvPr id="19" name="Oval 18"/>
          <p:cNvSpPr/>
          <p:nvPr/>
        </p:nvSpPr>
        <p:spPr>
          <a:xfrm>
            <a:off x="2018047" y="3409952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89314" y="3405468"/>
            <a:ext cx="3358325" cy="7664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45670</a:t>
            </a:r>
          </a:p>
        </p:txBody>
      </p:sp>
      <p:sp>
        <p:nvSpPr>
          <p:cNvPr id="21" name="Oval 20"/>
          <p:cNvSpPr/>
          <p:nvPr/>
        </p:nvSpPr>
        <p:spPr>
          <a:xfrm>
            <a:off x="1966361" y="1608956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78474" y="4324350"/>
            <a:ext cx="3369165" cy="7664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456700</a:t>
            </a:r>
          </a:p>
        </p:txBody>
      </p:sp>
      <p:pic>
        <p:nvPicPr>
          <p:cNvPr id="2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0981" y="1321087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34054" y="3696562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4330" y="2345801"/>
            <a:ext cx="609600" cy="609600"/>
          </a:xfrm>
          <a:prstGeom prst="rect">
            <a:avLst/>
          </a:prstGeom>
        </p:spPr>
      </p:pic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1905000" y="514351"/>
            <a:ext cx="5715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3.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Tính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nhẩm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: 456,7 x 1000 = ?</a:t>
            </a:r>
          </a:p>
        </p:txBody>
      </p:sp>
    </p:spTree>
    <p:extLst>
      <p:ext uri="{BB962C8B-B14F-4D97-AF65-F5344CB8AC3E}">
        <p14:creationId xmlns:p14="http://schemas.microsoft.com/office/powerpoint/2010/main" val="183448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9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15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79668" y="1263257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 sz="32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3" name="Picture 2" descr="Káº¿t quáº£ hÃ¬nh áº£nh cho rose cartoon png pink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21109">
            <a:off x="165509" y="3443303"/>
            <a:ext cx="1050131" cy="1619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-1567612"/>
            <a:ext cx="6329082" cy="313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2011300" y="1559145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78474" y="2482588"/>
            <a:ext cx="3369165" cy="7933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27,00</a:t>
            </a:r>
          </a:p>
        </p:txBody>
      </p:sp>
      <p:sp>
        <p:nvSpPr>
          <p:cNvPr id="10" name="Oval 9"/>
          <p:cNvSpPr/>
          <p:nvPr/>
        </p:nvSpPr>
        <p:spPr>
          <a:xfrm>
            <a:off x="2039994" y="2458287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71801" y="1610283"/>
            <a:ext cx="3352800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2700</a:t>
            </a:r>
          </a:p>
        </p:txBody>
      </p:sp>
      <p:sp>
        <p:nvSpPr>
          <p:cNvPr id="13" name="Oval 12"/>
          <p:cNvSpPr/>
          <p:nvPr/>
        </p:nvSpPr>
        <p:spPr>
          <a:xfrm>
            <a:off x="2018047" y="3409952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89314" y="3405468"/>
            <a:ext cx="3358325" cy="7664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270</a:t>
            </a:r>
          </a:p>
        </p:txBody>
      </p:sp>
      <p:sp>
        <p:nvSpPr>
          <p:cNvPr id="16" name="Oval 15"/>
          <p:cNvSpPr/>
          <p:nvPr/>
        </p:nvSpPr>
        <p:spPr>
          <a:xfrm>
            <a:off x="2046741" y="4324352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78474" y="4324350"/>
            <a:ext cx="3369165" cy="7664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27000</a:t>
            </a:r>
          </a:p>
        </p:txBody>
      </p:sp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40981" y="117763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0981" y="1321087"/>
            <a:ext cx="609600" cy="609600"/>
          </a:xfrm>
          <a:prstGeom prst="rect">
            <a:avLst/>
          </a:prstGeom>
        </p:spPr>
      </p:pic>
      <p:pic>
        <p:nvPicPr>
          <p:cNvPr id="20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34054" y="3696562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44330" y="2345801"/>
            <a:ext cx="609600" cy="609600"/>
          </a:xfrm>
          <a:prstGeom prst="rect">
            <a:avLst/>
          </a:prstGeom>
        </p:spPr>
      </p:pic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2018047" y="514351"/>
            <a:ext cx="5029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4.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Tính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itchFamily="18" charset="0"/>
              </a:rPr>
              <a:t>nhẩm</a:t>
            </a:r>
            <a:r>
              <a:rPr lang="en-US" altLang="en-US" sz="3200" b="1" dirty="0">
                <a:solidFill>
                  <a:schemeClr val="bg1"/>
                </a:solidFill>
                <a:latin typeface="Times New Roman" pitchFamily="18" charset="0"/>
              </a:rPr>
              <a:t>: 27 x 100 = ?</a:t>
            </a:r>
          </a:p>
        </p:txBody>
      </p:sp>
    </p:spTree>
    <p:extLst>
      <p:ext uri="{BB962C8B-B14F-4D97-AF65-F5344CB8AC3E}">
        <p14:creationId xmlns:p14="http://schemas.microsoft.com/office/powerpoint/2010/main" val="241146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6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1809750"/>
            <a:ext cx="8763000" cy="1752600"/>
          </a:xfrm>
          <a:prstGeom prst="rect">
            <a:avLst/>
          </a:prstGeom>
        </p:spPr>
        <p:txBody>
          <a:bodyPr wrap="none" lIns="91392" tIns="45697" rIns="91392" bIns="45697">
            <a:prstTxWarp prst="textArchUp">
              <a:avLst/>
            </a:prstTxWarp>
            <a:spAutoFit/>
          </a:bodyPr>
          <a:lstStyle/>
          <a:p>
            <a:pPr algn="ctr" defTabSz="913881" eaLnBrk="1" fontAlgn="auto" hangingPunct="1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Arial"/>
                <a:cs typeface="Arial" pitchFamily="34" charset="0"/>
              </a:rPr>
              <a:t>XIN CHÂN THÀNH CẢM ƠN </a:t>
            </a:r>
          </a:p>
          <a:p>
            <a:pPr algn="ctr" defTabSz="913881" eaLnBrk="1" fontAlgn="auto" hangingPunct="1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Arial"/>
                <a:cs typeface="Arial" pitchFamily="34" charset="0"/>
              </a:rPr>
              <a:t>CÁC QUÝ THẦY CÔ</a:t>
            </a:r>
          </a:p>
        </p:txBody>
      </p:sp>
    </p:spTree>
    <p:extLst>
      <p:ext uri="{BB962C8B-B14F-4D97-AF65-F5344CB8AC3E}">
        <p14:creationId xmlns:p14="http://schemas.microsoft.com/office/powerpoint/2010/main" val="96743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DMIN\Desktop\game_sc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628650"/>
            <a:ext cx="3505200" cy="1877786"/>
          </a:xfrm>
          <a:prstGeom prst="rect">
            <a:avLst/>
          </a:prstGeom>
        </p:spPr>
      </p:pic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857250"/>
            <a:ext cx="2286000" cy="1485900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72200" y="3780473"/>
            <a:ext cx="2438400" cy="165735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48000" y="4171950"/>
            <a:ext cx="1905000" cy="97155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726" y="2537510"/>
            <a:ext cx="799726" cy="4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3400" y="3943350"/>
            <a:ext cx="2133600" cy="120015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9144000" y="2743202"/>
            <a:ext cx="2090890" cy="85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9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777 L 1.11022E-1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5 -0.427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1125 -0.461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38333 -0.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" y="-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514600" y="311728"/>
            <a:ext cx="4876800" cy="15430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4600" y="571501"/>
            <a:ext cx="4876800" cy="107721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3200" b="1" dirty="0"/>
              <a:t>Câu 1: Tính: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3200" b="1" dirty="0"/>
              <a:t>1,2 x 3 = ?</a:t>
            </a:r>
            <a:endParaRPr lang="en-US" sz="3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95600" y="1943100"/>
            <a:ext cx="1600200" cy="933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9" name="Picture 8" descr="disney-jake-and-the-neverland-pirates-clip-art-images--29662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5550" y="2514606"/>
            <a:ext cx="2838450" cy="2214563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2514604"/>
            <a:ext cx="2286000" cy="2050256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71805" y="3257550"/>
            <a:ext cx="3684181" cy="18859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95600" y="2038350"/>
            <a:ext cx="1600200" cy="58477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3200" b="1" dirty="0" smtClean="0"/>
              <a:t>A. </a:t>
            </a:r>
            <a:r>
              <a:rPr lang="da-DK" sz="3200" b="1" dirty="0" smtClean="0">
                <a:solidFill>
                  <a:srgbClr val="FF0000"/>
                </a:solidFill>
              </a:rPr>
              <a:t>3,6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18809" y="1951074"/>
            <a:ext cx="1600200" cy="933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18809" y="2046324"/>
            <a:ext cx="1600200" cy="58477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3200" b="1" dirty="0" smtClean="0"/>
              <a:t>B. </a:t>
            </a:r>
            <a:r>
              <a:rPr lang="da-DK" sz="3200" b="1" dirty="0" smtClean="0">
                <a:solidFill>
                  <a:srgbClr val="FF0000"/>
                </a:solidFill>
              </a:rPr>
              <a:t>36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95600" y="3073007"/>
            <a:ext cx="1600200" cy="933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95600" y="3168257"/>
            <a:ext cx="1600200" cy="58477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3200" b="1" dirty="0" smtClean="0"/>
              <a:t>C. </a:t>
            </a:r>
            <a:r>
              <a:rPr lang="da-DK" sz="3200" b="1" dirty="0" smtClean="0">
                <a:solidFill>
                  <a:srgbClr val="FF0000"/>
                </a:solidFill>
              </a:rPr>
              <a:t>4,2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181600" y="3051940"/>
            <a:ext cx="1600200" cy="933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81600" y="3147190"/>
            <a:ext cx="1600200" cy="58477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3200" b="1" dirty="0" smtClean="0"/>
              <a:t>D. </a:t>
            </a:r>
            <a:r>
              <a:rPr lang="da-DK" sz="3200" b="1" dirty="0" smtClean="0">
                <a:solidFill>
                  <a:srgbClr val="FF0000"/>
                </a:solidFill>
              </a:rPr>
              <a:t>3,2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" name="Oval 1"/>
          <p:cNvSpPr/>
          <p:nvPr/>
        </p:nvSpPr>
        <p:spPr>
          <a:xfrm>
            <a:off x="2971805" y="2038350"/>
            <a:ext cx="592749" cy="5927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1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0" grpId="0"/>
      <p:bldP spid="11" grpId="0" animBg="1"/>
      <p:bldP spid="12" grpId="0"/>
      <p:bldP spid="16" grpId="0" animBg="1"/>
      <p:bldP spid="18" grpId="0"/>
      <p:bldP spid="19" grpId="0" animBg="1"/>
      <p:bldP spid="21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514600" y="311728"/>
            <a:ext cx="4876800" cy="15430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 descr="disney-jake-and-the-neverland-pirates-clip-art-images--29662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5550" y="2514606"/>
            <a:ext cx="2838450" cy="2214563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2514604"/>
            <a:ext cx="2286000" cy="2050256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71805" y="3257550"/>
            <a:ext cx="3684181" cy="18859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4600" y="571501"/>
            <a:ext cx="4876800" cy="107721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3200" b="1" dirty="0"/>
              <a:t>Câu 2: Tính: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3200" b="1" dirty="0"/>
              <a:t>2,4 x 2 = ?</a:t>
            </a:r>
            <a:endParaRPr lang="en-US" sz="3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95600" y="1943100"/>
            <a:ext cx="1600200" cy="933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600" y="2038350"/>
            <a:ext cx="1600200" cy="58477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3200" b="1" dirty="0" smtClean="0"/>
              <a:t>A. </a:t>
            </a:r>
            <a:r>
              <a:rPr lang="da-DK" sz="3200" b="1" dirty="0" smtClean="0">
                <a:solidFill>
                  <a:srgbClr val="FF0000"/>
                </a:solidFill>
              </a:rPr>
              <a:t>48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18809" y="1951074"/>
            <a:ext cx="1600200" cy="933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18809" y="2046324"/>
            <a:ext cx="1600200" cy="58477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3200" b="1" dirty="0" smtClean="0"/>
              <a:t>B. </a:t>
            </a:r>
            <a:r>
              <a:rPr lang="da-DK" sz="3200" b="1" dirty="0" smtClean="0">
                <a:solidFill>
                  <a:srgbClr val="FF0000"/>
                </a:solidFill>
              </a:rPr>
              <a:t>4,4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95600" y="3073007"/>
            <a:ext cx="1600200" cy="933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95600" y="3168257"/>
            <a:ext cx="1600200" cy="58477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3200" b="1" dirty="0" smtClean="0"/>
              <a:t>C. </a:t>
            </a:r>
            <a:r>
              <a:rPr lang="da-DK" sz="3200" b="1" dirty="0" smtClean="0">
                <a:solidFill>
                  <a:srgbClr val="FF0000"/>
                </a:solidFill>
              </a:rPr>
              <a:t>2,6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81600" y="3051940"/>
            <a:ext cx="1600200" cy="933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81600" y="3147190"/>
            <a:ext cx="1600200" cy="58477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3200" b="1" dirty="0" smtClean="0"/>
              <a:t>D. </a:t>
            </a:r>
            <a:r>
              <a:rPr lang="da-DK" sz="3200" b="1" dirty="0" smtClean="0">
                <a:solidFill>
                  <a:srgbClr val="FF0000"/>
                </a:solidFill>
              </a:rPr>
              <a:t>4,8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247162" y="3143202"/>
            <a:ext cx="592749" cy="5927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3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12" grpId="0" animBg="1"/>
      <p:bldP spid="14" grpId="0"/>
      <p:bldP spid="16" grpId="0" animBg="1"/>
      <p:bldP spid="18" grpId="0"/>
      <p:bldP spid="19" grpId="0" animBg="1"/>
      <p:bldP spid="21" grpId="0"/>
      <p:bldP spid="22" grpId="0" animBg="1"/>
      <p:bldP spid="23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514600" y="311728"/>
            <a:ext cx="4876800" cy="15430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 descr="disney-jake-and-the-neverland-pirates-clip-art-images--29662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5550" y="2514606"/>
            <a:ext cx="2838450" cy="2214563"/>
          </a:xfrm>
          <a:prstGeom prst="rect">
            <a:avLst/>
          </a:prstGeom>
        </p:spPr>
      </p:pic>
      <p:pic>
        <p:nvPicPr>
          <p:cNvPr id="17" name="Picture 16" descr="disney-jake-and-the-neverland-pirates-clip-art-images--29681.gif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2514604"/>
            <a:ext cx="2286000" cy="2050256"/>
          </a:xfrm>
          <a:prstGeom prst="rect">
            <a:avLst/>
          </a:prstGeom>
        </p:spPr>
      </p:pic>
      <p:pic>
        <p:nvPicPr>
          <p:cNvPr id="20" name="Picture 19" descr="020cafd9e8d2e8024e60e3d66391fe0e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71805" y="3257550"/>
            <a:ext cx="3684181" cy="18859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14600" y="571501"/>
            <a:ext cx="4876800" cy="1077218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3200" b="1" dirty="0"/>
              <a:t>Câu 3: Tính: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3200" b="1" dirty="0"/>
              <a:t>27 x 10 = ?</a:t>
            </a:r>
            <a:endParaRPr lang="en-US" sz="32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95600" y="1943100"/>
            <a:ext cx="1600200" cy="933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5600" y="2038350"/>
            <a:ext cx="1600200" cy="58477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3200" b="1" dirty="0" smtClean="0"/>
              <a:t>A. </a:t>
            </a:r>
            <a:r>
              <a:rPr lang="da-DK" sz="3200" b="1" dirty="0" smtClean="0">
                <a:solidFill>
                  <a:srgbClr val="FF0000"/>
                </a:solidFill>
              </a:rPr>
              <a:t>27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18808" y="1951074"/>
            <a:ext cx="1791591" cy="933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18809" y="2046324"/>
            <a:ext cx="1791590" cy="58475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3200" b="1" dirty="0" smtClean="0"/>
              <a:t>B. </a:t>
            </a:r>
            <a:r>
              <a:rPr lang="da-DK" sz="3200" b="1" dirty="0" smtClean="0">
                <a:solidFill>
                  <a:srgbClr val="FF0000"/>
                </a:solidFill>
              </a:rPr>
              <a:t>2700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95600" y="3073007"/>
            <a:ext cx="1600200" cy="933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95600" y="3168257"/>
            <a:ext cx="1600200" cy="58477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3200" b="1" dirty="0" smtClean="0"/>
              <a:t>C. </a:t>
            </a:r>
            <a:r>
              <a:rPr lang="da-DK" sz="3200" b="1" dirty="0" smtClean="0">
                <a:solidFill>
                  <a:srgbClr val="FF0000"/>
                </a:solidFill>
              </a:rPr>
              <a:t>270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81599" y="3051940"/>
            <a:ext cx="1828799" cy="9334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22" tIns="45711" rIns="91422" bIns="45711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81600" y="3147190"/>
            <a:ext cx="1600200" cy="584757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a-DK" sz="3200" b="1" dirty="0" smtClean="0"/>
              <a:t>D. </a:t>
            </a:r>
            <a:r>
              <a:rPr lang="da-DK" sz="3200" b="1" dirty="0" smtClean="0">
                <a:solidFill>
                  <a:srgbClr val="FF0000"/>
                </a:solidFill>
              </a:rPr>
              <a:t>37</a:t>
            </a:r>
            <a:endParaRPr lang="en-US" sz="32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966489" y="3178447"/>
            <a:ext cx="592749" cy="5927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5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/>
      <p:bldP spid="12" grpId="0" animBg="1"/>
      <p:bldP spid="14" grpId="0"/>
      <p:bldP spid="16" grpId="0" animBg="1"/>
      <p:bldP spid="18" grpId="0"/>
      <p:bldP spid="19" grpId="0" animBg="1"/>
      <p:bldP spid="21" grpId="0"/>
      <p:bldP spid="22" grpId="0" animBg="1"/>
      <p:bldP spid="23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685800" y="-171450"/>
            <a:ext cx="7696200" cy="36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7171" name="Text Box 13"/>
          <p:cNvSpPr txBox="1">
            <a:spLocks noChangeArrowheads="1"/>
          </p:cNvSpPr>
          <p:nvPr/>
        </p:nvSpPr>
        <p:spPr bwMode="auto">
          <a:xfrm>
            <a:off x="0" y="171451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1: 27, 867 x 10 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= ?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90" name="Text Box 42"/>
          <p:cNvSpPr txBox="1">
            <a:spLocks noChangeArrowheads="1"/>
          </p:cNvSpPr>
          <p:nvPr/>
        </p:nvSpPr>
        <p:spPr bwMode="auto">
          <a:xfrm>
            <a:off x="957277" y="1371596"/>
            <a:ext cx="3381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</a:rPr>
              <a:t>,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85801" y="685798"/>
            <a:ext cx="13516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27, 867 </a:t>
            </a:r>
            <a:endParaRPr lang="en-US" altLang="en-US" sz="280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360503" y="1028697"/>
            <a:ext cx="5437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10</a:t>
            </a:r>
            <a:endParaRPr lang="en-US" altLang="en-US" sz="280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8601" y="921541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x</a:t>
            </a:r>
            <a:endParaRPr lang="en-US" altLang="en-US" sz="2800"/>
          </a:p>
        </p:txBody>
      </p:sp>
      <p:cxnSp>
        <p:nvCxnSpPr>
          <p:cNvPr id="5" name="Straight Connector 4"/>
          <p:cNvCxnSpPr/>
          <p:nvPr/>
        </p:nvCxnSpPr>
        <p:spPr>
          <a:xfrm>
            <a:off x="609602" y="1504950"/>
            <a:ext cx="129463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541464" y="1435891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0</a:t>
            </a:r>
            <a:endParaRPr lang="en-US" altLang="en-US" sz="280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62001" y="1428748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8</a:t>
            </a:r>
            <a:endParaRPr lang="en-US" altLang="en-US" sz="280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33401" y="1428748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7</a:t>
            </a:r>
            <a:endParaRPr lang="en-US" altLang="en-US" sz="280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04801" y="1428748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en-US" sz="280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084264" y="1428748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6</a:t>
            </a:r>
            <a:endParaRPr lang="en-US" altLang="en-US" sz="280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312864" y="1428748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7</a:t>
            </a:r>
            <a:endParaRPr lang="en-US" altLang="en-US" sz="28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6200" y="1885954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27, 867 x 10 = 278,67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695700" y="628646"/>
            <a:ext cx="48387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Nhận xét:</a:t>
            </a:r>
          </a:p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 ta chuyển dấu phẩy của số 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27,867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bên phải một chữ số  ta cũng được 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278,67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76200" y="2407441"/>
            <a:ext cx="4038600" cy="52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en-US" sz="2800" b="1" dirty="0">
                <a:latin typeface="Times New Roman" pitchFamily="18" charset="0"/>
                <a:cs typeface="Times New Roman" pitchFamily="18" charset="0"/>
              </a:rPr>
              <a:t>53,286 x 100 </a:t>
            </a:r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= ?</a:t>
            </a:r>
            <a:endParaRPr lang="en-US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57201" y="2914648"/>
            <a:ext cx="13516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53, 286 </a:t>
            </a:r>
            <a:endParaRPr lang="en-US" altLang="en-US" sz="2800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914409" y="3264690"/>
            <a:ext cx="723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100</a:t>
            </a:r>
            <a:endParaRPr lang="en-US" altLang="en-US" sz="280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304800" y="3779040"/>
            <a:ext cx="1372266" cy="1191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152404" y="3779041"/>
            <a:ext cx="162095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5328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600 </a:t>
            </a:r>
            <a:endParaRPr lang="en-US" altLang="en-US" sz="2800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152400" y="4236247"/>
            <a:ext cx="3733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53, 286 x 100 = 5328,6 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3886200" y="2800352"/>
            <a:ext cx="50292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Nhận xét:</a:t>
            </a:r>
          </a:p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 ta chuyển dấu phẩy của số 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53,286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bên phải hai chữ số  ta cũng được </a:t>
            </a:r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5328,6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76201" y="3093241"/>
            <a:ext cx="3642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x</a:t>
            </a:r>
            <a:endParaRPr lang="en-US" altLang="en-US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0" grpId="0"/>
      <p:bldP spid="2" grpId="0"/>
      <p:bldP spid="12" grpId="0"/>
      <p:bldP spid="3" grpId="0"/>
      <p:bldP spid="17" grpId="0"/>
      <p:bldP spid="18" grpId="0"/>
      <p:bldP spid="19" grpId="0"/>
      <p:bldP spid="20" grpId="0"/>
      <p:bldP spid="21" grpId="0"/>
      <p:bldP spid="22" grpId="0"/>
      <p:bldP spid="6" grpId="0"/>
      <p:bldP spid="24" grpId="0"/>
      <p:bldP spid="25" grpId="0"/>
      <p:bldP spid="26" grpId="0"/>
      <p:bldP spid="27" grpId="0"/>
      <p:bldP spid="30" grpId="0"/>
      <p:bldP spid="31" grpId="0"/>
      <p:bldP spid="3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7494" y="1101192"/>
            <a:ext cx="3942105" cy="64633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3600" b="1" dirty="0"/>
              <a:t>6,2483 x 1000 =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6068" y="1097004"/>
            <a:ext cx="1467068" cy="646331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3600" b="1" dirty="0"/>
              <a:t>Ví dụ: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62705" y="1097004"/>
            <a:ext cx="1595309" cy="646331"/>
          </a:xfrm>
          <a:prstGeom prst="rect">
            <a:avLst/>
          </a:prstGeom>
          <a:solidFill>
            <a:schemeClr val="bg1"/>
          </a:solidFill>
        </p:spPr>
        <p:txBody>
          <a:bodyPr wrap="none" lIns="91422" tIns="45711" rIns="91422" bIns="45711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6248,3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6891" y="2057400"/>
            <a:ext cx="19050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8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904</TotalTime>
  <Words>635</Words>
  <Application>Microsoft Office PowerPoint</Application>
  <PresentationFormat>On-screen Show (16:9)</PresentationFormat>
  <Paragraphs>146</Paragraphs>
  <Slides>28</Slides>
  <Notes>0</Notes>
  <HiddenSlides>0</HiddenSlides>
  <MMClips>18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Office Theme</vt:lpstr>
      <vt:lpstr>1_Office Theme</vt:lpstr>
      <vt:lpstr>2_Office Theme</vt:lpstr>
      <vt:lpstr>3_Office Theme</vt:lpstr>
      <vt:lpstr>Office 主题​​</vt:lpstr>
      <vt:lpstr>2_Office 主题​​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- PTN -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Duong Viet Phuong</dc:creator>
  <cp:lastModifiedBy>Nguyễn Thanh Hảo</cp:lastModifiedBy>
  <cp:revision>117</cp:revision>
  <dcterms:created xsi:type="dcterms:W3CDTF">2010-11-13T02:28:32Z</dcterms:created>
  <dcterms:modified xsi:type="dcterms:W3CDTF">2022-11-18T07:05:23Z</dcterms:modified>
</cp:coreProperties>
</file>