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34" r:id="rId2"/>
    <p:sldId id="466" r:id="rId3"/>
    <p:sldId id="467" r:id="rId4"/>
    <p:sldId id="429" r:id="rId5"/>
    <p:sldId id="446" r:id="rId6"/>
    <p:sldId id="419" r:id="rId7"/>
    <p:sldId id="420" r:id="rId8"/>
    <p:sldId id="421" r:id="rId9"/>
    <p:sldId id="422" r:id="rId10"/>
    <p:sldId id="424" r:id="rId11"/>
    <p:sldId id="425" r:id="rId12"/>
    <p:sldId id="449" r:id="rId13"/>
    <p:sldId id="435" r:id="rId14"/>
    <p:sldId id="447" r:id="rId15"/>
    <p:sldId id="298" r:id="rId16"/>
    <p:sldId id="445" r:id="rId17"/>
    <p:sldId id="444" r:id="rId18"/>
    <p:sldId id="267" r:id="rId19"/>
    <p:sldId id="468" r:id="rId20"/>
    <p:sldId id="469" r:id="rId21"/>
    <p:sldId id="464" r:id="rId22"/>
    <p:sldId id="450" r:id="rId23"/>
    <p:sldId id="442" r:id="rId24"/>
    <p:sldId id="465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TV Media" initials="NM" lastIdx="1" clrIdx="0">
    <p:extLst>
      <p:ext uri="{19B8F6BF-5375-455C-9EA6-DF929625EA0E}">
        <p15:presenceInfo xmlns:p15="http://schemas.microsoft.com/office/powerpoint/2012/main" userId="78eaf50dfe3339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9:19:14.2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ADC4-A7FC-4D36-B51D-BE1CA8E94F7C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5CEBB-F02A-4700-84E0-0E6CC84111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31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92174-F03C-4A09-AE8A-B53F08D02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9971CB-A238-4A40-B74E-3DB53485F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8F82F-8B25-48A6-A011-41E8999ED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D3014-5E2E-4E77-9699-ACCBD5A9B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CAF87B-9556-45A6-880B-ACA30D0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08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9B397-0559-4583-A458-2A2B39C5A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5BCB2-9F20-4E98-8FB2-B96C75F51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727F9-E2D9-4C07-B5A9-B616919E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235BF-0975-4F70-991A-61EB9ABD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02125-07EF-4713-AF7C-16DB4D3E5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2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0F7C8B-6009-465D-B02C-797573757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A38EB-AC65-4F3E-8ADE-2D7A999C9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61C5B-4A5A-4677-B383-1036CB6B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977FC-2A6E-4DFB-9177-F007C1144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BF1B6-0E25-4A4E-986B-FB3974DF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31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4"/>
            <a:ext cx="103638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69329-18EA-4295-A80A-DB9FA3FF74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E407160-DAAC-4662-8152-0B79C63349EF}" type="datetimeFigureOut">
              <a:rPr lang="en-US"/>
              <a:pPr>
                <a:defRPr/>
              </a:pPr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25650-B72A-45F5-AFE7-828B22DBF4C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B7926-4522-4A5B-9AFA-C5CCACCE9B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D465DE-E16A-430E-A10E-CD0AF70CC4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25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BF99888-9815-4E16-A752-D88597A480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52A7343-3719-4FF1-BADD-7FA30BE79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6B79E83-2899-4B23-AFDE-651DA2640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DEFC6-7D9F-45E1-8F23-B55B19783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99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AB2E3-C9F0-4401-84A3-067580CD4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172C5-B82D-4380-80CC-05752E8F2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29E25-8428-4B75-BCD2-34CAF46C5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C19-791D-49D5-B2E8-CD0F8F62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547B6-9D20-489B-ABCE-44D56C356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34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CB88-73F8-4C91-8AF3-793A96B8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816C2-6CD5-4E7B-B180-EF9454A28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22E0F-4B24-422E-9517-7A385D82E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168CE-B89B-48BB-8761-CDDFD317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945D1-0CA3-4164-8887-7834EAA69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2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AF387-58C1-4483-98A1-3ED2DD1B2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5F842-E783-4FCD-910F-0C28BA06E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3E1DD9-4DB9-4D05-93FE-6B7660998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1047AF-F384-4A21-9288-DC03324F1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65B874-D551-46C5-A696-DA485A3A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D9A3E-6141-4517-8FD3-4490D5C21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85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73F3A-D269-4509-A6D0-68EB79CD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31B4E5-7597-4505-B97C-C1FD7C282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1635B-6BC5-4B84-9565-169BCEC86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42C28-CEDF-4202-BC2D-8B2E87C06B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891560-63AB-4634-87F0-5E1C7304AB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306294-14C9-458A-B914-7D0E7582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08B60E-5FC5-4F8B-8056-065B8506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EB6188-ACEA-4527-B40D-B3614CC3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0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311FC-D4CC-44D3-9487-F5BBF49D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41ABC9-5658-4CC5-8E63-190BA71B6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24737-BE0A-49E1-A330-CC02B8095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68347-765F-42E6-B211-33BD77652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03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52BAD-8F5D-4540-8EE7-F02D7A5A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87408-E819-4E95-9AD8-B92A81690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19B03-403A-45AF-9AA3-F6AEABF0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7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A4A12-061C-4148-8E73-FD6BA4097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A5F01-C876-4F04-8AC4-61EE16D7E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B2C9C-9F6E-4B70-83C5-52CC0DBF3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43EC9-E102-40DE-9113-AACC9DA40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059AA-A480-4FB8-880D-9631838F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3384F-F597-4FBE-89BA-C4E0348F9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0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5CDC2-6993-4009-A876-A66F858D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6E68F1-501D-4C06-92CA-B358BD8703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0A7D1-25FC-4150-A450-1643736C3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DCEC06-27BA-40BF-84EE-161206039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18E9A-DB4A-44A0-BB8A-9D49D89F6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64E26-47ED-4B66-BC70-11D13487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261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11E65A-6572-4F8D-8481-58FE28BB4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FC796C-C7C3-4972-A4D1-8D65C92BC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0256F-919C-4D4F-8336-7764E9B80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62931-BEFC-441D-BA43-F6A57E3DDAD2}" type="datetimeFigureOut">
              <a:rPr lang="en-US" smtClean="0"/>
              <a:t>19/10/2022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D74BE-3F95-4BD1-B49A-BCC90D7B2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FE4E7-AC50-452E-A69A-70FB04D2A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F3E84-F5C8-4030-AD48-3101B7E62C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1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gif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slide" Target="slide8.xml"/><Relationship Id="rId3" Type="http://schemas.openxmlformats.org/officeDocument/2006/relationships/slide" Target="slide9.xml"/><Relationship Id="rId7" Type="http://schemas.openxmlformats.org/officeDocument/2006/relationships/slide" Target="slide12.xml"/><Relationship Id="rId12" Type="http://schemas.openxmlformats.org/officeDocument/2006/relationships/image" Target="../media/image1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slide" Target="slide11.xml"/><Relationship Id="rId5" Type="http://schemas.openxmlformats.org/officeDocument/2006/relationships/slide" Target="slide7.xml"/><Relationship Id="rId15" Type="http://schemas.openxmlformats.org/officeDocument/2006/relationships/slide" Target="slide13.xml"/><Relationship Id="rId10" Type="http://schemas.openxmlformats.org/officeDocument/2006/relationships/image" Target="../media/image11.gif"/><Relationship Id="rId4" Type="http://schemas.openxmlformats.org/officeDocument/2006/relationships/image" Target="../media/image8.gif"/><Relationship Id="rId9" Type="http://schemas.openxmlformats.org/officeDocument/2006/relationships/slide" Target="slide10.xml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me2375157">
            <a:extLst>
              <a:ext uri="{FF2B5EF4-FFF2-40B4-BE49-F238E27FC236}">
                <a16:creationId xmlns:a16="http://schemas.microsoft.com/office/drawing/2014/main" id="{8447A681-EC0C-49F2-8D37-E843A0B4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93" y="-1"/>
            <a:ext cx="12262586" cy="680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5">
            <a:extLst>
              <a:ext uri="{FF2B5EF4-FFF2-40B4-BE49-F238E27FC236}">
                <a16:creationId xmlns:a16="http://schemas.microsoft.com/office/drawing/2014/main" id="{ED3724AD-F094-461C-8CAA-BBA63772C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1" y="3548064"/>
            <a:ext cx="80311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4000" b="1" dirty="0">
                <a:latin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phạm</a:t>
            </a:r>
            <a:r>
              <a:rPr lang="en-US" altLang="en-US" sz="4000" b="1" dirty="0">
                <a:latin typeface="Times New Roman" panose="02020603050405020304" pitchFamily="18" charset="0"/>
              </a:rPr>
              <a:t> vi 6</a:t>
            </a:r>
            <a:r>
              <a:rPr lang="en-US" altLang="en-US" sz="4000" b="1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tiếp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theo</a:t>
            </a:r>
            <a:r>
              <a:rPr lang="en-US" altLang="en-US" sz="4000" b="1" dirty="0">
                <a:latin typeface="Times New Roman" panose="02020603050405020304" pitchFamily="18" charset="0"/>
              </a:rPr>
              <a:t>)</a:t>
            </a:r>
          </a:p>
          <a:p>
            <a:pPr algn="ctr"/>
            <a:r>
              <a:rPr lang="en-US" altLang="en-US" sz="4000" b="1" i="1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101" name="Picture 7" descr="sun14[1]">
            <a:extLst>
              <a:ext uri="{FF2B5EF4-FFF2-40B4-BE49-F238E27FC236}">
                <a16:creationId xmlns:a16="http://schemas.microsoft.com/office/drawing/2014/main" id="{C0018D39-506A-4068-9F04-E3EB2BFE8E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91" y="57628"/>
            <a:ext cx="1439863" cy="10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3">
            <a:extLst>
              <a:ext uri="{FF2B5EF4-FFF2-40B4-BE49-F238E27FC236}">
                <a16:creationId xmlns:a16="http://schemas.microsoft.com/office/drawing/2014/main" id="{92D88856-4ADF-46FB-B39E-7A010228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650" y="0"/>
            <a:ext cx="1784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ED4CA7F-28F1-44AE-8563-6C7A3863144C}"/>
              </a:ext>
            </a:extLst>
          </p:cNvPr>
          <p:cNvSpPr/>
          <p:nvPr/>
        </p:nvSpPr>
        <p:spPr>
          <a:xfrm>
            <a:off x="2104844" y="2816425"/>
            <a:ext cx="7193211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MÔN: </a:t>
            </a:r>
            <a:r>
              <a:rPr lang="en-US" sz="40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4">
            <a:extLst>
              <a:ext uri="{FF2B5EF4-FFF2-40B4-BE49-F238E27FC236}">
                <a16:creationId xmlns:a16="http://schemas.microsoft.com/office/drawing/2014/main" id="{843101F4-7E64-43F6-99F8-4B18180C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4844" y="1754387"/>
            <a:ext cx="8077200" cy="3000375"/>
          </a:xfrm>
          <a:prstGeom prst="rect">
            <a:avLst/>
          </a:prstGeom>
        </p:spPr>
        <p:txBody>
          <a:bodyPr spcFirstLastPara="1" wrap="none" lIns="91438" tIns="45719" rIns="91438" bIns="45719" fromWordArt="1">
            <a:prstTxWarp prst="textArchUp">
              <a:avLst>
                <a:gd name="adj" fmla="val 11233176"/>
              </a:avLst>
            </a:prstTxWarp>
          </a:bodyPr>
          <a:lstStyle/>
          <a:p>
            <a:pPr algn="ctr"/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Chµo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mõng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c¸c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thÇy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c« </a:t>
            </a:r>
            <a:r>
              <a:rPr lang="en-US" sz="3200" kern="10" spc="-320" dirty="0" err="1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gi¸o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V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Ề</a:t>
            </a:r>
            <a:r>
              <a:rPr lang="en-US" sz="3200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D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Ự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.VnBahamasBH"/>
              </a:rPr>
              <a:t> GI</a:t>
            </a:r>
            <a:r>
              <a:rPr lang="en-US" sz="3200" b="1" kern="10" spc="-320" dirty="0">
                <a:ln w="12700">
                  <a:solidFill>
                    <a:srgbClr val="6699FF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107763" dir="18900000" algn="ctr" rotWithShape="0">
                    <a:srgbClr val="FFFFCC">
                      <a:alpha val="50000"/>
                    </a:srgbClr>
                  </a:outerShdw>
                </a:effectLst>
                <a:latin typeface="UTM Avo" panose="02040603050506020204" pitchFamily="18" charset="0"/>
              </a:rPr>
              <a:t>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AEB3BC-D8B9-484F-99FD-E9B45D254F4A}"/>
              </a:ext>
            </a:extLst>
          </p:cNvPr>
          <p:cNvSpPr txBox="1"/>
          <p:nvPr/>
        </p:nvSpPr>
        <p:spPr>
          <a:xfrm>
            <a:off x="3315127" y="5375139"/>
            <a:ext cx="5656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Nguyễn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Thị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Thúy</a:t>
            </a:r>
            <a:r>
              <a:rPr lang="en-US" sz="3200" b="1" dirty="0" smtClean="0"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</a:rPr>
              <a:t>Hằng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A02F11-C4C8-4DEC-A8C0-44C01C6C17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r="12500"/>
          <a:stretch/>
        </p:blipFill>
        <p:spPr>
          <a:xfrm>
            <a:off x="121920" y="0"/>
            <a:ext cx="11964202" cy="6858000"/>
          </a:xfrm>
          <a:prstGeom prst="rect">
            <a:avLst/>
          </a:prstGeom>
        </p:spPr>
      </p:pic>
      <p:sp>
        <p:nvSpPr>
          <p:cNvPr id="11266" name="AutoShape 10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3DA8669-2DE7-4DE2-90DE-DB290A505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314" y="6324600"/>
            <a:ext cx="612808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67" name="Picture 12">
            <a:extLst>
              <a:ext uri="{FF2B5EF4-FFF2-40B4-BE49-F238E27FC236}">
                <a16:creationId xmlns:a16="http://schemas.microsoft.com/office/drawing/2014/main" id="{577E7446-646F-4D1C-B755-D9AD20647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2499" flipH="1">
            <a:off x="1660526" y="4953000"/>
            <a:ext cx="28289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DB966A-9692-4BB7-8D1C-CF99572F6676}"/>
              </a:ext>
            </a:extLst>
          </p:cNvPr>
          <p:cNvSpPr txBox="1"/>
          <p:nvPr/>
        </p:nvSpPr>
        <p:spPr>
          <a:xfrm>
            <a:off x="5721531" y="5185954"/>
            <a:ext cx="2821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</a:rPr>
              <a:t>+ 3 = </a:t>
            </a:r>
            <a:r>
              <a:rPr lang="en-US" sz="48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931" y="757646"/>
            <a:ext cx="7471955" cy="1397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43F1F444-2F82-4081-9D42-ED7559A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26125"/>
            <a:ext cx="12086122" cy="40756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86A4E-B81E-4143-8E67-1F925C37B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C079396-C469-4D30-9867-C3964DCF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3688" y="6308725"/>
            <a:ext cx="596767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2291" name="Picture 14">
            <a:extLst>
              <a:ext uri="{FF2B5EF4-FFF2-40B4-BE49-F238E27FC236}">
                <a16:creationId xmlns:a16="http://schemas.microsoft.com/office/drawing/2014/main" id="{40BFBD2F-CC43-4553-A9C6-3CABC909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810125"/>
            <a:ext cx="2159000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5 + 0 =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992772-47EB-4D1B-AA6B-5E43143A7ED7}"/>
              </a:ext>
            </a:extLst>
          </p:cNvPr>
          <p:cNvSpPr txBox="1"/>
          <p:nvPr/>
        </p:nvSpPr>
        <p:spPr>
          <a:xfrm>
            <a:off x="5583778" y="1710035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?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6123E-F4AE-44D3-AAFF-ED6ACBFF5AE8}"/>
              </a:ext>
            </a:extLst>
          </p:cNvPr>
          <p:cNvSpPr txBox="1"/>
          <p:nvPr/>
        </p:nvSpPr>
        <p:spPr>
          <a:xfrm>
            <a:off x="5583778" y="1784026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86A4E-B81E-4143-8E67-1F925C37B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290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C079396-C469-4D30-9867-C3964DCF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3688" y="6308725"/>
            <a:ext cx="596767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4E835AA8-2FC7-47DD-9A72-E546B4E65542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+ 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1 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=</a:t>
            </a:r>
          </a:p>
        </p:txBody>
      </p:sp>
      <p:pic>
        <p:nvPicPr>
          <p:cNvPr id="6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FA6A6881-F6F7-4B43-8C1A-ECCCA53C34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986" y="4910875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62E9A9-AD21-4B65-935D-01601744764A}"/>
              </a:ext>
            </a:extLst>
          </p:cNvPr>
          <p:cNvSpPr txBox="1"/>
          <p:nvPr/>
        </p:nvSpPr>
        <p:spPr>
          <a:xfrm>
            <a:off x="5584576" y="1710035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?</a:t>
            </a:r>
            <a:endParaRPr lang="en-US" sz="5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342FE7-E01A-4E6C-BCD5-8CE25E4852A2}"/>
              </a:ext>
            </a:extLst>
          </p:cNvPr>
          <p:cNvSpPr txBox="1"/>
          <p:nvPr/>
        </p:nvSpPr>
        <p:spPr>
          <a:xfrm>
            <a:off x="5490217" y="1710035"/>
            <a:ext cx="1268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140160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411C1-DC85-4A40-80D9-C4DDF8D37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5" r="123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83DEF068-7B82-49BC-9CB1-6A7B5B0F5546}"/>
              </a:ext>
            </a:extLst>
          </p:cNvPr>
          <p:cNvSpPr/>
          <p:nvPr/>
        </p:nvSpPr>
        <p:spPr>
          <a:xfrm>
            <a:off x="1187736" y="0"/>
            <a:ext cx="6182548" cy="2811463"/>
          </a:xfrm>
          <a:prstGeom prst="cloudCallout">
            <a:avLst>
              <a:gd name="adj1" fmla="val -14066"/>
              <a:gd name="adj2" fmla="val 700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</a:rPr>
              <a:t>C</a:t>
            </a:r>
            <a:r>
              <a:rPr lang="vi-VN" sz="2400" b="1" dirty="0">
                <a:solidFill>
                  <a:srgbClr val="FF0000"/>
                </a:solidFill>
              </a:rPr>
              <a:t>ảm ơn bạn vì đã giúp chúng mình.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3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3" y="-1"/>
            <a:ext cx="11996058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4DD5E7F-715E-49B1-B0A4-45C797BC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9" y="102870"/>
            <a:ext cx="12009120" cy="675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8EA8798-9244-4BEE-8F7A-44D5ED41C2CE}"/>
              </a:ext>
            </a:extLst>
          </p:cNvPr>
          <p:cNvSpPr/>
          <p:nvPr/>
        </p:nvSpPr>
        <p:spPr>
          <a:xfrm rot="205396">
            <a:off x="1274031" y="981075"/>
            <a:ext cx="8339274" cy="445838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FC053-AC7A-4483-8BAF-3D854121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630" y="2368841"/>
            <a:ext cx="494425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dirty="0" err="1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Đố</a:t>
            </a:r>
            <a:r>
              <a:rPr lang="en-US" altLang="en-US" sz="8800" dirty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800" dirty="0" err="1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bạn</a:t>
            </a:r>
            <a:endParaRPr lang="en-US" altLang="en-US" sz="8800" dirty="0">
              <a:solidFill>
                <a:srgbClr val="FF0000"/>
              </a:solidFill>
              <a:latin typeface="UTM Alba Matt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2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8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1" y="-181833"/>
            <a:ext cx="10844011" cy="7221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3176" y="3378903"/>
            <a:ext cx="4680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5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_Slomo">
            <a:hlinkClick r:id="" action="ppaction://media"/>
            <a:extLst>
              <a:ext uri="{FF2B5EF4-FFF2-40B4-BE49-F238E27FC236}">
                <a16:creationId xmlns:a16="http://schemas.microsoft.com/office/drawing/2014/main" id="{C27E32A1-52A3-4CCB-B343-A8068B0FA7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179" y="199799"/>
            <a:ext cx="11490573" cy="645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e tạp đế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65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5936"/>
            <a:ext cx="10515600" cy="1325563"/>
          </a:xfrm>
        </p:spPr>
        <p:txBody>
          <a:bodyPr/>
          <a:lstStyle/>
          <a:p>
            <a:r>
              <a:rPr lang="vi-VN" dirty="0"/>
              <a:t>  </a:t>
            </a:r>
            <a:endParaRPr lang="en-US" dirty="0"/>
          </a:p>
        </p:txBody>
      </p:sp>
      <p:pic>
        <p:nvPicPr>
          <p:cNvPr id="4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71" y="-181833"/>
            <a:ext cx="10844011" cy="72216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93176" y="3378903"/>
            <a:ext cx="4924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HP001 4 hàng" pitchFamily="34" charset="0"/>
              </a:rPr>
              <a:t>Thực</a:t>
            </a:r>
            <a:r>
              <a:rPr lang="en-US" sz="7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HP001 4 hàng" pitchFamily="34" charset="0"/>
              </a:rPr>
              <a:t>hành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33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1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89F405-B1CB-4E5D-ACCA-ABA6E6171772}"/>
              </a:ext>
            </a:extLst>
          </p:cNvPr>
          <p:cNvSpPr txBox="1"/>
          <p:nvPr/>
        </p:nvSpPr>
        <p:spPr>
          <a:xfrm>
            <a:off x="367085" y="31763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1. </a:t>
            </a:r>
            <a:r>
              <a:rPr lang="en-US" sz="4400" dirty="0" err="1">
                <a:latin typeface="UTM Avo" panose="02040603050506020204" pitchFamily="18" charset="0"/>
              </a:rPr>
              <a:t>Tính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nhẩm</a:t>
            </a:r>
            <a:r>
              <a:rPr lang="en-US" sz="4400" dirty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5BF710-95AA-40E0-A513-C93F51028847}"/>
              </a:ext>
            </a:extLst>
          </p:cNvPr>
          <p:cNvSpPr/>
          <p:nvPr/>
        </p:nvSpPr>
        <p:spPr>
          <a:xfrm>
            <a:off x="1314450" y="2047875"/>
            <a:ext cx="2796767" cy="314325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CAD181-5338-4AD2-BA26-332DF9F28250}"/>
              </a:ext>
            </a:extLst>
          </p:cNvPr>
          <p:cNvSpPr txBox="1"/>
          <p:nvPr/>
        </p:nvSpPr>
        <p:spPr>
          <a:xfrm>
            <a:off x="1533525" y="2540842"/>
            <a:ext cx="241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2 + 1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439A75-A90B-4F8F-A3FA-F78D7E1EF970}"/>
              </a:ext>
            </a:extLst>
          </p:cNvPr>
          <p:cNvSpPr txBox="1"/>
          <p:nvPr/>
        </p:nvSpPr>
        <p:spPr>
          <a:xfrm>
            <a:off x="1533525" y="3922424"/>
            <a:ext cx="2418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1 + 2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C2B43A3-1D15-432F-B19B-A74640DC8358}"/>
              </a:ext>
            </a:extLst>
          </p:cNvPr>
          <p:cNvSpPr/>
          <p:nvPr/>
        </p:nvSpPr>
        <p:spPr>
          <a:xfrm>
            <a:off x="5038725" y="2047875"/>
            <a:ext cx="2796767" cy="314325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12AA33-5CE0-44AD-ABBD-079A8739A895}"/>
              </a:ext>
            </a:extLst>
          </p:cNvPr>
          <p:cNvSpPr txBox="1"/>
          <p:nvPr/>
        </p:nvSpPr>
        <p:spPr>
          <a:xfrm>
            <a:off x="5257800" y="2540842"/>
            <a:ext cx="2447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3 + 1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40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D54803-8627-4CBB-A0DE-03F0FB45A160}"/>
              </a:ext>
            </a:extLst>
          </p:cNvPr>
          <p:cNvSpPr txBox="1"/>
          <p:nvPr/>
        </p:nvSpPr>
        <p:spPr>
          <a:xfrm>
            <a:off x="5257800" y="3922424"/>
            <a:ext cx="236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1 + 3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B5BC8E-72BF-49B5-BF41-2138C3BB9AB8}"/>
              </a:ext>
            </a:extLst>
          </p:cNvPr>
          <p:cNvSpPr/>
          <p:nvPr/>
        </p:nvSpPr>
        <p:spPr>
          <a:xfrm>
            <a:off x="8572500" y="2047875"/>
            <a:ext cx="2796767" cy="314325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AC045B-11BD-4D28-9CAE-1E9B3210A24D}"/>
              </a:ext>
            </a:extLst>
          </p:cNvPr>
          <p:cNvSpPr txBox="1"/>
          <p:nvPr/>
        </p:nvSpPr>
        <p:spPr>
          <a:xfrm>
            <a:off x="8791575" y="2540842"/>
            <a:ext cx="2405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4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>
                <a:latin typeface="UTM Avo" panose="02040603050506020204" pitchFamily="18" charset="0"/>
              </a:rPr>
              <a:t>+ 2</a:t>
            </a:r>
            <a:r>
              <a:rPr lang="en-US" sz="4000" dirty="0" smtClean="0">
                <a:latin typeface="UTM Avo" panose="02040603050506020204" pitchFamily="18" charset="0"/>
              </a:rPr>
              <a:t>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B23978-0D21-4D0B-BA9C-C3E8542B61A7}"/>
              </a:ext>
            </a:extLst>
          </p:cNvPr>
          <p:cNvSpPr txBox="1"/>
          <p:nvPr/>
        </p:nvSpPr>
        <p:spPr>
          <a:xfrm>
            <a:off x="8791575" y="3922424"/>
            <a:ext cx="2363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2 + 4 = 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947" y="2664823"/>
            <a:ext cx="867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51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9" grpId="0"/>
      <p:bldP spid="17" grpId="0" animBg="1"/>
      <p:bldP spid="21" grpId="0"/>
      <p:bldP spid="23" grpId="0"/>
      <p:bldP spid="31" grpId="0" animBg="1"/>
      <p:bldP spid="35" grpId="0"/>
      <p:bldP spid="37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4DD5E7F-715E-49B1-B0A4-45C797BC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9" y="102870"/>
            <a:ext cx="12009120" cy="675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F8EA8798-9244-4BEE-8F7A-44D5ED41C2CE}"/>
              </a:ext>
            </a:extLst>
          </p:cNvPr>
          <p:cNvSpPr/>
          <p:nvPr/>
        </p:nvSpPr>
        <p:spPr>
          <a:xfrm rot="205396">
            <a:off x="1273348" y="1003909"/>
            <a:ext cx="9104095" cy="4458389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CCF77-1BFD-4115-B3E9-810AC7FA8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7627" y="1561411"/>
            <a:ext cx="533939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5400" dirty="0">
                <a:cs typeface="Arial" panose="020B0604020202020204" pitchFamily="34" charset="0"/>
              </a:rPr>
              <a:t>TRÒ CH</a:t>
            </a:r>
            <a:r>
              <a:rPr lang="vi-VN" altLang="en-US" sz="5400" dirty="0">
                <a:cs typeface="Arial" panose="020B0604020202020204" pitchFamily="34" charset="0"/>
              </a:rPr>
              <a:t>Ơ</a:t>
            </a:r>
            <a:r>
              <a:rPr lang="en-US" altLang="en-US" sz="5400" dirty="0">
                <a:cs typeface="Arial" panose="020B0604020202020204" pitchFamily="34" charset="0"/>
              </a:rPr>
              <a:t>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9FC053-AC7A-4483-8BAF-3D854121D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069" y="2705725"/>
            <a:ext cx="65836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8800" dirty="0" err="1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Truyền</a:t>
            </a:r>
            <a:r>
              <a:rPr lang="en-US" altLang="en-US" sz="8800" dirty="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8800" smtClean="0">
                <a:solidFill>
                  <a:srgbClr val="FF0000"/>
                </a:solidFill>
                <a:latin typeface="UTM Alba Matter" panose="02040603050506020204" pitchFamily="18" charset="0"/>
                <a:cs typeface="Arial" panose="020B0604020202020204" pitchFamily="34" charset="0"/>
              </a:rPr>
              <a:t>điện</a:t>
            </a:r>
            <a:endParaRPr lang="en-US" altLang="en-US" sz="8800" dirty="0">
              <a:solidFill>
                <a:srgbClr val="FF0000"/>
              </a:solidFill>
              <a:latin typeface="UTM Alba Matter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8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95B5F6-EFAE-4B3E-B35F-EA496ECDC217}"/>
              </a:ext>
            </a:extLst>
          </p:cNvPr>
          <p:cNvSpPr/>
          <p:nvPr/>
        </p:nvSpPr>
        <p:spPr>
          <a:xfrm>
            <a:off x="263709" y="409574"/>
            <a:ext cx="1879280" cy="7949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 + 1 = 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E7943B-D4CE-4C5F-AC92-511833A855B9}"/>
              </a:ext>
            </a:extLst>
          </p:cNvPr>
          <p:cNvSpPr/>
          <p:nvPr/>
        </p:nvSpPr>
        <p:spPr>
          <a:xfrm>
            <a:off x="2489942" y="409575"/>
            <a:ext cx="1964483" cy="7949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 + 1 =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CA1A2C-96D9-40B5-A739-B8CEF2EB0F60}"/>
              </a:ext>
            </a:extLst>
          </p:cNvPr>
          <p:cNvSpPr/>
          <p:nvPr/>
        </p:nvSpPr>
        <p:spPr>
          <a:xfrm>
            <a:off x="4696434" y="409574"/>
            <a:ext cx="1907184" cy="7949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 + 1 = 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802559-405A-43A1-BE80-DEFF11340A5E}"/>
              </a:ext>
            </a:extLst>
          </p:cNvPr>
          <p:cNvSpPr/>
          <p:nvPr/>
        </p:nvSpPr>
        <p:spPr>
          <a:xfrm>
            <a:off x="7141834" y="409575"/>
            <a:ext cx="1847864" cy="7949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 + 1 =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F9D3777-58F6-471B-A83C-2675C37175CD}"/>
              </a:ext>
            </a:extLst>
          </p:cNvPr>
          <p:cNvSpPr/>
          <p:nvPr/>
        </p:nvSpPr>
        <p:spPr>
          <a:xfrm>
            <a:off x="9291027" y="409574"/>
            <a:ext cx="1995282" cy="79494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5 + 1 = 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48E9E2-0B51-4973-8E7B-6BB77D6C17C0}"/>
              </a:ext>
            </a:extLst>
          </p:cNvPr>
          <p:cNvSpPr/>
          <p:nvPr/>
        </p:nvSpPr>
        <p:spPr>
          <a:xfrm>
            <a:off x="182880" y="1873878"/>
            <a:ext cx="1873535" cy="9069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 + 2 =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1893AE-EB3C-4B4C-810D-402BA937281C}"/>
              </a:ext>
            </a:extLst>
          </p:cNvPr>
          <p:cNvSpPr/>
          <p:nvPr/>
        </p:nvSpPr>
        <p:spPr>
          <a:xfrm>
            <a:off x="2409112" y="1873879"/>
            <a:ext cx="1964483" cy="91327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 + 2 = 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EEC726-799E-483C-AAF1-321C13EDCA66}"/>
              </a:ext>
            </a:extLst>
          </p:cNvPr>
          <p:cNvSpPr/>
          <p:nvPr/>
        </p:nvSpPr>
        <p:spPr>
          <a:xfrm>
            <a:off x="4801122" y="1915834"/>
            <a:ext cx="1913185" cy="8649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 + 2 = 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0C60875-0E01-45ED-ABDE-49930EF60C1A}"/>
              </a:ext>
            </a:extLst>
          </p:cNvPr>
          <p:cNvSpPr/>
          <p:nvPr/>
        </p:nvSpPr>
        <p:spPr>
          <a:xfrm>
            <a:off x="7141834" y="1915834"/>
            <a:ext cx="1767035" cy="86497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4 + 2 = 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BFAC183-EC7D-4E5C-BA6F-642DB7A3B5A9}"/>
              </a:ext>
            </a:extLst>
          </p:cNvPr>
          <p:cNvSpPr/>
          <p:nvPr/>
        </p:nvSpPr>
        <p:spPr>
          <a:xfrm>
            <a:off x="210028" y="3359004"/>
            <a:ext cx="1873535" cy="8666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 + 3 = 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92F889D-986E-413A-84E1-4D214308B6B7}"/>
              </a:ext>
            </a:extLst>
          </p:cNvPr>
          <p:cNvSpPr/>
          <p:nvPr/>
        </p:nvSpPr>
        <p:spPr>
          <a:xfrm>
            <a:off x="2460101" y="3359005"/>
            <a:ext cx="1964483" cy="8666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 + 3 = 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23A1F23-5958-4F67-810A-314B03E07B1B}"/>
              </a:ext>
            </a:extLst>
          </p:cNvPr>
          <p:cNvSpPr/>
          <p:nvPr/>
        </p:nvSpPr>
        <p:spPr>
          <a:xfrm>
            <a:off x="4801122" y="3400959"/>
            <a:ext cx="1913184" cy="8247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3 + 3 = 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D6122CF-FF02-4E0F-BC76-80F63CB933EB}"/>
              </a:ext>
            </a:extLst>
          </p:cNvPr>
          <p:cNvSpPr/>
          <p:nvPr/>
        </p:nvSpPr>
        <p:spPr>
          <a:xfrm>
            <a:off x="204690" y="4828606"/>
            <a:ext cx="1873535" cy="795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 + 4 = 5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5A961BE-E5F9-41DC-A0D9-3A5B4F89B2CB}"/>
              </a:ext>
            </a:extLst>
          </p:cNvPr>
          <p:cNvSpPr/>
          <p:nvPr/>
        </p:nvSpPr>
        <p:spPr>
          <a:xfrm>
            <a:off x="2585183" y="4828606"/>
            <a:ext cx="1839401" cy="8200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2 + 4 = 6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22A8D78-B6A6-4638-866E-78B08BBF73D5}"/>
              </a:ext>
            </a:extLst>
          </p:cNvPr>
          <p:cNvSpPr/>
          <p:nvPr/>
        </p:nvSpPr>
        <p:spPr>
          <a:xfrm>
            <a:off x="204691" y="6089601"/>
            <a:ext cx="1873534" cy="7477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 + 5 = 6</a:t>
            </a:r>
          </a:p>
        </p:txBody>
      </p:sp>
    </p:spTree>
    <p:extLst>
      <p:ext uri="{BB962C8B-B14F-4D97-AF65-F5344CB8AC3E}">
        <p14:creationId xmlns:p14="http://schemas.microsoft.com/office/powerpoint/2010/main" val="334147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-1470992" y="-496958"/>
            <a:ext cx="14988209" cy="8507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2850" y="1553486"/>
            <a:ext cx="8515384" cy="3140424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Kính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chúc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thầy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cô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giáo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mạnh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khỏe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quarelle" panose="02040603050506020204" pitchFamily="18" charset="0"/>
            </a:endParaRPr>
          </a:p>
          <a:p>
            <a:pPr algn="ctr"/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</a:t>
            </a:r>
            <a:r>
              <a:rPr lang="en-US" sz="45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húc</a:t>
            </a:r>
            <a:r>
              <a:rPr lang="en-US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các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con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chăm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ngoan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học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giỏi</a:t>
            </a:r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quarelle" panose="020406030505060202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F4F611-5C8D-4C30-9B69-E9700899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16" r="124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13BC2-E642-4EB3-8E86-73C3129D1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68585-2D75-4FB8-BDF2-B467CF7EB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6AE64-3D9F-4E0D-B1AE-E119126EC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89" r="12448"/>
          <a:stretch/>
        </p:blipFill>
        <p:spPr>
          <a:xfrm>
            <a:off x="0" y="1"/>
            <a:ext cx="12192000" cy="669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97D254-C3FB-4296-AE62-81AC37626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0" y="0"/>
            <a:ext cx="12191999" cy="6706402"/>
          </a:xfrm>
          <a:prstGeom prst="rect">
            <a:avLst/>
          </a:prstGeom>
        </p:spPr>
      </p:pic>
      <p:pic>
        <p:nvPicPr>
          <p:cNvPr id="6147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F4A66FB2-1ECE-43F2-87B4-6BBC257AE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2" y="3573017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F55DBA31-0DDA-450E-8AE3-C1FC7D3C4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89" y="2684463"/>
            <a:ext cx="151923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id="{2354E273-CAA0-41B4-B4C9-84FA4FC562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1041401"/>
            <a:ext cx="15811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C53D142D-03B3-4303-BF47-357684265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85" y="1059505"/>
            <a:ext cx="2181225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BC4B0FFB-65C4-4011-9B4E-A34C4F2FE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489" y="5013177"/>
            <a:ext cx="1714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5">
            <a:hlinkClick r:id="rId13" action="ppaction://hlinksldjump"/>
            <a:extLst>
              <a:ext uri="{FF2B5EF4-FFF2-40B4-BE49-F238E27FC236}">
                <a16:creationId xmlns:a16="http://schemas.microsoft.com/office/drawing/2014/main" id="{D855CDBB-8820-4841-B97E-0DB2117D859F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498" y="2850110"/>
            <a:ext cx="1470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rId15" action="ppaction://hlinksldjump"/>
            <a:extLst>
              <a:ext uri="{FF2B5EF4-FFF2-40B4-BE49-F238E27FC236}">
                <a16:creationId xmlns:a16="http://schemas.microsoft.com/office/drawing/2014/main" id="{75F52F1E-B8FE-4EBC-886F-524654815D25}"/>
              </a:ext>
            </a:extLst>
          </p:cNvPr>
          <p:cNvSpPr/>
          <p:nvPr/>
        </p:nvSpPr>
        <p:spPr>
          <a:xfrm>
            <a:off x="9726496" y="5869790"/>
            <a:ext cx="2016325" cy="836612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bg1"/>
                </a:solidFill>
              </a:rPr>
              <a:t>VỀ NHÀ THÔI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2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ECFC14-4310-4467-963F-3870E1D3D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1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90DE732-A315-4879-B77D-210988E8A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3314" y="6324600"/>
            <a:ext cx="577515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8CF49CB-847E-41E3-A201-23C8EE181E6E}"/>
              </a:ext>
            </a:extLst>
          </p:cNvPr>
          <p:cNvSpPr/>
          <p:nvPr/>
        </p:nvSpPr>
        <p:spPr>
          <a:xfrm>
            <a:off x="8685214" y="461964"/>
            <a:ext cx="1152525" cy="1152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95B5AB-0181-4110-B657-B21ECC88F0E6}"/>
              </a:ext>
            </a:extLst>
          </p:cNvPr>
          <p:cNvSpPr/>
          <p:nvPr/>
        </p:nvSpPr>
        <p:spPr>
          <a:xfrm>
            <a:off x="8615363" y="1830388"/>
            <a:ext cx="785812" cy="722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4" name="Picture 10">
            <a:extLst>
              <a:ext uri="{FF2B5EF4-FFF2-40B4-BE49-F238E27FC236}">
                <a16:creationId xmlns:a16="http://schemas.microsoft.com/office/drawing/2014/main" id="{C99B708F-48AC-45B6-A3E4-4FCBB59AE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4222751"/>
            <a:ext cx="1519238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 Callout 8">
            <a:extLst>
              <a:ext uri="{FF2B5EF4-FFF2-40B4-BE49-F238E27FC236}">
                <a16:creationId xmlns:a16="http://schemas.microsoft.com/office/drawing/2014/main" id="{EBEB8EB9-488D-437D-905F-5C2FBA14AEDD}"/>
              </a:ext>
            </a:extLst>
          </p:cNvPr>
          <p:cNvSpPr/>
          <p:nvPr/>
        </p:nvSpPr>
        <p:spPr>
          <a:xfrm>
            <a:off x="2594675" y="838200"/>
            <a:ext cx="4861517" cy="34290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4 + 2 =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BEAC3-154F-4211-991B-E661C7DB94D8}"/>
              </a:ext>
            </a:extLst>
          </p:cNvPr>
          <p:cNvSpPr txBox="1"/>
          <p:nvPr/>
        </p:nvSpPr>
        <p:spPr>
          <a:xfrm>
            <a:off x="5738812" y="2089447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?</a:t>
            </a:r>
            <a:endParaRPr lang="en-US" sz="5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46C1A-99DB-4BB7-9685-4A0D2882AB0F}"/>
              </a:ext>
            </a:extLst>
          </p:cNvPr>
          <p:cNvSpPr txBox="1"/>
          <p:nvPr/>
        </p:nvSpPr>
        <p:spPr>
          <a:xfrm>
            <a:off x="5745530" y="2089447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6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6D4473-1E1C-485D-8634-2F15EA9F7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B1BC2173-81BF-4B92-AE64-B7B2F48D0E68}"/>
              </a:ext>
            </a:extLst>
          </p:cNvPr>
          <p:cNvSpPr/>
          <p:nvPr/>
        </p:nvSpPr>
        <p:spPr>
          <a:xfrm>
            <a:off x="2424114" y="-82253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+ 2 = </a:t>
            </a:r>
          </a:p>
        </p:txBody>
      </p:sp>
      <p:sp>
        <p:nvSpPr>
          <p:cNvPr id="8196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E6761279-5774-4D7F-8277-B76A3271A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82939" y="6324600"/>
            <a:ext cx="587141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8197" name="Picture 15">
            <a:extLst>
              <a:ext uri="{FF2B5EF4-FFF2-40B4-BE49-F238E27FC236}">
                <a16:creationId xmlns:a16="http://schemas.microsoft.com/office/drawing/2014/main" id="{2F1C3B29-1C11-42EB-BB82-E566A0EDE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3989388"/>
            <a:ext cx="2001837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59C076-490D-4610-8B04-6446DDF23D5C}"/>
              </a:ext>
            </a:extLst>
          </p:cNvPr>
          <p:cNvSpPr txBox="1"/>
          <p:nvPr/>
        </p:nvSpPr>
        <p:spPr>
          <a:xfrm>
            <a:off x="6071394" y="1627782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?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2AD869-AD43-401C-B732-D9E1E4993448}"/>
              </a:ext>
            </a:extLst>
          </p:cNvPr>
          <p:cNvSpPr txBox="1"/>
          <p:nvPr/>
        </p:nvSpPr>
        <p:spPr>
          <a:xfrm>
            <a:off x="6071393" y="1627782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1224F6-B1B5-4FBD-AE9B-601C6F3E3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0" r="125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218" name="AutoShap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85974A3A-C0B1-4EE8-9327-36D026C7A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54063" y="6324600"/>
            <a:ext cx="596766" cy="5334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9219" name="Picture 8">
            <a:extLst>
              <a:ext uri="{FF2B5EF4-FFF2-40B4-BE49-F238E27FC236}">
                <a16:creationId xmlns:a16="http://schemas.microsoft.com/office/drawing/2014/main" id="{B72AEB3B-2794-445A-BB86-613998B4B1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4460876"/>
            <a:ext cx="10096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662BA505-4C25-440C-A63C-CDD6647BE1B1}"/>
              </a:ext>
            </a:extLst>
          </p:cNvPr>
          <p:cNvSpPr/>
          <p:nvPr/>
        </p:nvSpPr>
        <p:spPr>
          <a:xfrm>
            <a:off x="2424114" y="0"/>
            <a:ext cx="4751387" cy="4343400"/>
          </a:xfrm>
          <a:prstGeom prst="wedgeEllipseCallout">
            <a:avLst>
              <a:gd name="adj1" fmla="val -29287"/>
              <a:gd name="adj2" fmla="val 60905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  <a:r>
              <a:rPr lang="en-US" sz="5400" b="1" dirty="0" smtClean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chemeClr val="tx1"/>
                </a:solidFill>
                <a:latin typeface="UTM Avo" panose="02040603050506020204" pitchFamily="18" charset="0"/>
              </a:rPr>
              <a:t>+ 3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46650-E262-466A-999D-D1B356B9C77A}"/>
              </a:ext>
            </a:extLst>
          </p:cNvPr>
          <p:cNvSpPr txBox="1"/>
          <p:nvPr/>
        </p:nvSpPr>
        <p:spPr>
          <a:xfrm>
            <a:off x="5594499" y="1729879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TM Avo" panose="02040603050506020204" pitchFamily="18" charset="0"/>
              </a:rPr>
              <a:t>?</a:t>
            </a:r>
            <a:endParaRPr lang="en-US" sz="5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ECEFC-F898-4D90-B15F-92F3EEE93390}"/>
              </a:ext>
            </a:extLst>
          </p:cNvPr>
          <p:cNvSpPr txBox="1"/>
          <p:nvPr/>
        </p:nvSpPr>
        <p:spPr>
          <a:xfrm>
            <a:off x="5613475" y="1729879"/>
            <a:ext cx="771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  <a:endParaRPr lang="en-US" sz="5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225</Words>
  <Application>Microsoft Office PowerPoint</Application>
  <PresentationFormat>Widescreen</PresentationFormat>
  <Paragraphs>56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.VnBahamasBH</vt:lpstr>
      <vt:lpstr>Arial</vt:lpstr>
      <vt:lpstr>Calibri</vt:lpstr>
      <vt:lpstr>Calibri Light</vt:lpstr>
      <vt:lpstr>HP001 4 hàng</vt:lpstr>
      <vt:lpstr>Times New Roman</vt:lpstr>
      <vt:lpstr>UTM Alba Matter</vt:lpstr>
      <vt:lpstr>UTM Aquarelle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NTV Media</dc:creator>
  <cp:lastModifiedBy>viet do duc</cp:lastModifiedBy>
  <cp:revision>43</cp:revision>
  <dcterms:created xsi:type="dcterms:W3CDTF">2020-11-02T14:40:06Z</dcterms:created>
  <dcterms:modified xsi:type="dcterms:W3CDTF">2022-10-19T08:11:19Z</dcterms:modified>
</cp:coreProperties>
</file>