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8" r:id="rId2"/>
  </p:sldMasterIdLst>
  <p:notesMasterIdLst>
    <p:notesMasterId r:id="rId18"/>
  </p:notesMasterIdLst>
  <p:sldIdLst>
    <p:sldId id="280" r:id="rId3"/>
    <p:sldId id="282" r:id="rId4"/>
    <p:sldId id="285" r:id="rId5"/>
    <p:sldId id="283" r:id="rId6"/>
    <p:sldId id="295" r:id="rId7"/>
    <p:sldId id="286" r:id="rId8"/>
    <p:sldId id="284" r:id="rId9"/>
    <p:sldId id="287" r:id="rId10"/>
    <p:sldId id="288" r:id="rId11"/>
    <p:sldId id="290" r:id="rId12"/>
    <p:sldId id="291" r:id="rId13"/>
    <p:sldId id="294" r:id="rId14"/>
    <p:sldId id="292" r:id="rId15"/>
    <p:sldId id="293" r:id="rId16"/>
    <p:sldId id="273" r:id="rId17"/>
  </p:sldIdLst>
  <p:sldSz cx="12192000" cy="6858000"/>
  <p:notesSz cx="6858000" cy="9144000"/>
  <p:embeddedFontLst>
    <p:embeddedFont>
      <p:font typeface="UTM Diana" pitchFamily="18" charset="0"/>
      <p:regular r:id="rId19"/>
    </p:embeddedFont>
    <p:embeddedFont>
      <p:font typeface="#9Slide07 HoneyCream" charset="0"/>
      <p:regular r:id="rId20"/>
    </p:embeddedFont>
    <p:embeddedFont>
      <p:font typeface="Roboto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FBB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73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12192306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2" y="172996"/>
            <a:ext cx="11862487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8" y="5269948"/>
            <a:ext cx="1588053" cy="1588053"/>
          </a:xfrm>
          <a:prstGeom prst="rect">
            <a:avLst/>
          </a:prstGeom>
        </p:spPr>
      </p:pic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1233" y="172996"/>
            <a:ext cx="1145411" cy="93734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lIns="60954" tIns="30477" rIns="60954" bIns="30477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3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1D8BD707-D9CF-40AE-B4C6-C98DA3205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9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lIns="60954" tIns="30477" rIns="60954" bIns="30477" anchor="b"/>
          <a:lstStyle>
            <a:lvl1pPr algn="ctr">
              <a:defRPr sz="5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  <a:prstGeom prst="rect">
            <a:avLst/>
          </a:prstGeom>
        </p:spPr>
        <p:txBody>
          <a:bodyPr lIns="60954" tIns="30477" rIns="60954" bIns="30477"/>
          <a:lstStyle>
            <a:lvl1pPr marL="0" indent="0" algn="ctr">
              <a:buNone/>
              <a:defRPr sz="2200"/>
            </a:lvl1pPr>
            <a:lvl2pPr marL="421175" indent="0" algn="ctr">
              <a:buNone/>
              <a:defRPr sz="1900"/>
            </a:lvl2pPr>
            <a:lvl3pPr marL="842772" indent="0" algn="ctr">
              <a:buNone/>
              <a:defRPr sz="1600"/>
            </a:lvl3pPr>
            <a:lvl4pPr marL="1263947" indent="0" algn="ctr">
              <a:buNone/>
              <a:defRPr sz="1500"/>
            </a:lvl4pPr>
            <a:lvl5pPr marL="1685121" indent="0" algn="ctr">
              <a:buNone/>
              <a:defRPr sz="1500"/>
            </a:lvl5pPr>
            <a:lvl6pPr marL="2106719" indent="0" algn="ctr">
              <a:buNone/>
              <a:defRPr sz="1500"/>
            </a:lvl6pPr>
            <a:lvl7pPr marL="2527894" indent="0" algn="ctr">
              <a:buNone/>
              <a:defRPr sz="1500"/>
            </a:lvl7pPr>
            <a:lvl8pPr marL="2949492" indent="0" algn="ctr">
              <a:buNone/>
              <a:defRPr sz="1500"/>
            </a:lvl8pPr>
            <a:lvl9pPr marL="3370666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6"/>
          </a:xfrm>
          <a:prstGeom prst="rect">
            <a:avLst/>
          </a:prstGeom>
        </p:spPr>
        <p:txBody>
          <a:bodyPr lIns="60954" tIns="30477" rIns="60954" bIns="30477"/>
          <a:lstStyle/>
          <a:p>
            <a:pPr defTabSz="914309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2022/9/22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6"/>
          </a:xfrm>
          <a:prstGeom prst="rect">
            <a:avLst/>
          </a:prstGeom>
        </p:spPr>
        <p:txBody>
          <a:bodyPr lIns="60954" tIns="30477" rIns="60954" bIns="30477"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6"/>
          </a:xfrm>
          <a:prstGeom prst="rect">
            <a:avLst/>
          </a:prstGeom>
        </p:spPr>
        <p:txBody>
          <a:bodyPr lIns="60954" tIns="30477" rIns="60954" bIns="30477"/>
          <a:lstStyle/>
          <a:p>
            <a:pPr defTabSz="914309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9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  <a:latin typeface="UTM Diana" panose="02040603050506020204" pitchFamily="18" charset="0"/>
              </a:rPr>
              <a:t>By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UTM Diana" panose="02040603050506020204" pitchFamily="18" charset="0"/>
              </a:rPr>
              <a:t>Phước</a:t>
            </a:r>
            <a:r>
              <a:rPr lang="en-US" sz="2800" b="0" baseline="0" dirty="0" smtClean="0">
                <a:solidFill>
                  <a:schemeClr val="accent6">
                    <a:lumMod val="50000"/>
                  </a:schemeClr>
                </a:solidFill>
                <a:latin typeface="UTM Diana" panose="02040603050506020204" pitchFamily="18" charset="0"/>
              </a:rPr>
              <a:t> </a:t>
            </a:r>
            <a:r>
              <a:rPr lang="en-US" sz="2800" b="0" baseline="0" dirty="0" err="1" smtClean="0">
                <a:solidFill>
                  <a:schemeClr val="accent6">
                    <a:lumMod val="50000"/>
                  </a:schemeClr>
                </a:solidFill>
                <a:latin typeface="UTM Diana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UTM Diana" panose="020406030505060202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  <a:latin typeface="UTM Diana" panose="02040603050506020204" pitchFamily="18" charset="0"/>
              </a:rPr>
              <a:t>By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UTM Diana" panose="02040603050506020204" pitchFamily="18" charset="0"/>
              </a:rPr>
              <a:t>Phước</a:t>
            </a:r>
            <a:r>
              <a:rPr lang="en-US" sz="2800" b="0" baseline="0" dirty="0" smtClean="0">
                <a:solidFill>
                  <a:schemeClr val="accent6">
                    <a:lumMod val="50000"/>
                  </a:schemeClr>
                </a:solidFill>
                <a:latin typeface="UTM Diana" panose="02040603050506020204" pitchFamily="18" charset="0"/>
              </a:rPr>
              <a:t> </a:t>
            </a:r>
            <a:r>
              <a:rPr lang="en-US" sz="2800" b="0" baseline="0" dirty="0" err="1" smtClean="0">
                <a:solidFill>
                  <a:schemeClr val="accent6">
                    <a:lumMod val="50000"/>
                  </a:schemeClr>
                </a:solidFill>
                <a:latin typeface="UTM Diana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UTM Diana" panose="020406030505060202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  <p:sldLayoutId id="2147483704" r:id="rId4"/>
    <p:sldLayoutId id="2147483705" r:id="rId5"/>
    <p:sldLayoutId id="21474837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eed9592f1fd34a36dec"/>
          <p:cNvPicPr>
            <a:picLocks noChangeAspect="1"/>
          </p:cNvPicPr>
          <p:nvPr/>
        </p:nvPicPr>
        <p:blipFill>
          <a:blip r:embed="rId2"/>
          <a:srcRect l="71961" r="53" b="47675"/>
          <a:stretch>
            <a:fillRect/>
          </a:stretch>
        </p:blipFill>
        <p:spPr>
          <a:xfrm>
            <a:off x="10193963" y="1"/>
            <a:ext cx="1991687" cy="2108200"/>
          </a:xfrm>
          <a:prstGeom prst="rect">
            <a:avLst/>
          </a:prstGeom>
        </p:spPr>
      </p:pic>
      <p:pic>
        <p:nvPicPr>
          <p:cNvPr id="3" name="Picture 2" descr="3eed9592f1fd34a36dec"/>
          <p:cNvPicPr>
            <a:picLocks noChangeAspect="1"/>
          </p:cNvPicPr>
          <p:nvPr/>
        </p:nvPicPr>
        <p:blipFill>
          <a:blip r:embed="rId2"/>
          <a:srcRect t="47675" r="72014"/>
          <a:stretch>
            <a:fillRect/>
          </a:stretch>
        </p:blipFill>
        <p:spPr>
          <a:xfrm>
            <a:off x="16435" y="3784600"/>
            <a:ext cx="2903825" cy="3073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3199" y="208104"/>
            <a:ext cx="9134687" cy="809553"/>
          </a:xfrm>
          <a:prstGeom prst="rect">
            <a:avLst/>
          </a:prstGeom>
          <a:noFill/>
        </p:spPr>
        <p:txBody>
          <a:bodyPr wrap="square" lIns="70204" tIns="35098" rIns="70204" bIns="35098">
            <a:spAutoFit/>
          </a:bodyPr>
          <a:lstStyle/>
          <a:p>
            <a:pPr algn="ctr" defTabSz="701816"/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THANH TRÌ</a:t>
            </a:r>
          </a:p>
          <a:p>
            <a:pPr algn="ctr" defTabSz="701816"/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VĨNH QUỲNH</a:t>
            </a:r>
            <a:endParaRPr lang="en-US" sz="24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2169914" y="2768731"/>
            <a:ext cx="9118057" cy="3564145"/>
          </a:xfrm>
          <a:prstGeom prst="rect">
            <a:avLst/>
          </a:prstGeom>
          <a:noFill/>
        </p:spPr>
        <p:txBody>
          <a:bodyPr wrap="square" lIns="70204" tIns="35098" rIns="70204" bIns="35098">
            <a:spAutoFit/>
          </a:bodyPr>
          <a:lstStyle/>
          <a:p>
            <a:pPr algn="ctr" defTabSz="701816"/>
            <a:r>
              <a:rPr lang="en-US" sz="2700" b="1" dirty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7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3</a:t>
            </a:r>
            <a:endParaRPr lang="en-US" sz="2700" b="1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1816"/>
            <a:endParaRPr lang="en-US" sz="3200" b="1" dirty="0" err="1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1816"/>
            <a:r>
              <a:rPr lang="en-US" sz="3200" b="1" dirty="0" smtClean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algn="ctr" defTabSz="701816"/>
            <a:r>
              <a:rPr lang="en-US" sz="3200" b="1" dirty="0" smtClean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CHÓ ĐỐM CON VÀ MẶT TRỜI</a:t>
            </a:r>
            <a:endParaRPr lang="en-US" sz="3200" b="1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1816"/>
            <a:endParaRPr lang="en-US" sz="40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1816"/>
            <a:endParaRPr lang="en-US" sz="40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1816"/>
            <a:r>
              <a:rPr lang="en-US" sz="2400" b="1" i="1" dirty="0" err="1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ln w="0"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984093-075B-4782-B064-0AA5C73E27D1}"/>
              </a:ext>
            </a:extLst>
          </p:cNvPr>
          <p:cNvSpPr txBox="1"/>
          <p:nvPr/>
        </p:nvSpPr>
        <p:spPr>
          <a:xfrm>
            <a:off x="793115" y="2035314"/>
            <a:ext cx="10494857" cy="2435830"/>
          </a:xfrm>
          <a:prstGeom prst="rect">
            <a:avLst/>
          </a:prstGeom>
          <a:noFill/>
        </p:spPr>
        <p:txBody>
          <a:bodyPr wrap="square" lIns="60954" tIns="30477" rIns="60954" bIns="30477" rtlCol="0">
            <a:prstTxWarp prst="textArchUp">
              <a:avLst/>
            </a:prstTxWarp>
            <a:spAutoFit/>
          </a:bodyPr>
          <a:lstStyle/>
          <a:p>
            <a:pPr defTabSz="609539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GIÁO!</a:t>
            </a:r>
          </a:p>
        </p:txBody>
      </p:sp>
    </p:spTree>
    <p:extLst>
      <p:ext uri="{BB962C8B-B14F-4D97-AF65-F5344CB8AC3E}">
        <p14:creationId xmlns:p14="http://schemas.microsoft.com/office/powerpoint/2010/main" val="11643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5" t="55201" r="1374" b="525"/>
          <a:stretch/>
        </p:blipFill>
        <p:spPr bwMode="auto">
          <a:xfrm>
            <a:off x="2604115" y="392151"/>
            <a:ext cx="6761541" cy="48118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4114" y="5436651"/>
            <a:ext cx="6761541" cy="861774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 trời vẫn cứ mọc đằng đông trong khi chó đốm đang chờ mặt trời ở đằng tây.</a:t>
            </a:r>
            <a:endParaRPr lang="en-US" sz="28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-41910"/>
            <a:ext cx="12192000" cy="6858000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77" y="3403600"/>
            <a:ext cx="1522156" cy="1995377"/>
          </a:xfrm>
          <a:prstGeom prst="rect">
            <a:avLst/>
          </a:prstGeom>
        </p:spPr>
      </p:pic>
      <p:grpSp>
        <p:nvGrpSpPr>
          <p:cNvPr id="30" name="组合 4"/>
          <p:cNvGrpSpPr/>
          <p:nvPr/>
        </p:nvGrpSpPr>
        <p:grpSpPr>
          <a:xfrm>
            <a:off x="3030108" y="5592232"/>
            <a:ext cx="9127367" cy="1177713"/>
            <a:chOff x="0" y="5849255"/>
            <a:chExt cx="11912775" cy="1008745"/>
          </a:xfrm>
        </p:grpSpPr>
        <p:pic>
          <p:nvPicPr>
            <p:cNvPr id="31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49257"/>
              <a:ext cx="3970925" cy="1008743"/>
            </a:xfrm>
            <a:prstGeom prst="rect">
              <a:avLst/>
            </a:prstGeom>
          </p:spPr>
        </p:pic>
        <p:pic>
          <p:nvPicPr>
            <p:cNvPr id="33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850" y="5849255"/>
              <a:ext cx="3970925" cy="1008743"/>
            </a:xfrm>
            <a:prstGeom prst="rect">
              <a:avLst/>
            </a:prstGeom>
          </p:spPr>
        </p:pic>
      </p:grpSp>
      <p:pic>
        <p:nvPicPr>
          <p:cNvPr id="34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" y="6202324"/>
            <a:ext cx="3532371" cy="643890"/>
          </a:xfrm>
          <a:prstGeom prst="rect">
            <a:avLst/>
          </a:prstGeom>
        </p:spPr>
      </p:pic>
      <p:pic>
        <p:nvPicPr>
          <p:cNvPr id="36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82" y="6193163"/>
            <a:ext cx="3087593" cy="6438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51847" y="2155520"/>
            <a:ext cx="7288306" cy="246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954" tIns="30477" rIns="60954" bIns="30477"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60812" y="0"/>
            <a:ext cx="7126942" cy="15218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954" tIns="30477" rIns="60954" bIns="30477" rtlCol="0" anchor="ctr"/>
          <a:lstStyle/>
          <a:p>
            <a:pPr algn="ctr"/>
            <a:r>
              <a:rPr lang="vi-VN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588" y="2003612"/>
            <a:ext cx="11107271" cy="4431983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vi-VN" sz="3600" b="1" dirty="0" smtClean="0">
                <a:latin typeface="Times New Roman" pitchFamily="18" charset="0"/>
                <a:ea typeface="思源黑体 CN" panose="020B0500000000000000" pitchFamily="34" charset="-122"/>
                <a:cs typeface="Times New Roman" pitchFamily="18" charset="0"/>
              </a:rPr>
              <a:t>Về nội dung: </a:t>
            </a:r>
            <a:r>
              <a:rPr lang="vi-VN" sz="3600" dirty="0" smtClean="0">
                <a:latin typeface="Times New Roman" pitchFamily="18" charset="0"/>
                <a:ea typeface="思源黑体 CN" panose="020B0500000000000000" pitchFamily="34" charset="-122"/>
                <a:cs typeface="Times New Roman" pitchFamily="18" charset="0"/>
              </a:rPr>
              <a:t>kể to, rõ ràng, đúng nội dung từng đoạn của câu chuyện.</a:t>
            </a:r>
          </a:p>
          <a:p>
            <a:pPr algn="l">
              <a:lnSpc>
                <a:spcPct val="200000"/>
              </a:lnSpc>
            </a:pPr>
            <a:r>
              <a:rPr lang="vi-VN" sz="3600" b="1" dirty="0" smtClean="0">
                <a:latin typeface="Times New Roman" pitchFamily="18" charset="0"/>
                <a:ea typeface="思源黑体 CN" panose="020B0500000000000000" pitchFamily="34" charset="-122"/>
                <a:cs typeface="Times New Roman" pitchFamily="18" charset="0"/>
              </a:rPr>
              <a:t>Cách thể hiện:</a:t>
            </a:r>
            <a:r>
              <a:rPr lang="vi-VN" sz="3600" dirty="0" smtClean="0">
                <a:latin typeface="Times New Roman" pitchFamily="18" charset="0"/>
                <a:ea typeface="思源黑体 CN" panose="020B0500000000000000" pitchFamily="34" charset="-122"/>
                <a:cs typeface="Times New Roman" pitchFamily="18" charset="0"/>
              </a:rPr>
              <a:t> Cần kết hợp cử chỉ, điệu bộ, nét mặt với các nhân vật trong câu chuyện.</a:t>
            </a:r>
            <a:endParaRPr lang="en-US" sz="3600" dirty="0">
              <a:latin typeface="Times New Roman" pitchFamily="18" charset="0"/>
              <a:ea typeface="思源黑体 CN" panose="020B05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-41910"/>
            <a:ext cx="12192000" cy="6858000"/>
          </a:xfrm>
          <a:prstGeom prst="rect">
            <a:avLst/>
          </a:prstGeom>
        </p:spPr>
      </p:pic>
      <p:grpSp>
        <p:nvGrpSpPr>
          <p:cNvPr id="30" name="组合 4"/>
          <p:cNvGrpSpPr/>
          <p:nvPr/>
        </p:nvGrpSpPr>
        <p:grpSpPr>
          <a:xfrm>
            <a:off x="3030108" y="5592232"/>
            <a:ext cx="9127367" cy="1177713"/>
            <a:chOff x="0" y="5849255"/>
            <a:chExt cx="11912775" cy="1008745"/>
          </a:xfrm>
        </p:grpSpPr>
        <p:pic>
          <p:nvPicPr>
            <p:cNvPr id="31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49257"/>
              <a:ext cx="3970925" cy="1008743"/>
            </a:xfrm>
            <a:prstGeom prst="rect">
              <a:avLst/>
            </a:prstGeom>
          </p:spPr>
        </p:pic>
        <p:pic>
          <p:nvPicPr>
            <p:cNvPr id="33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850" y="5849255"/>
              <a:ext cx="3970925" cy="1008743"/>
            </a:xfrm>
            <a:prstGeom prst="rect">
              <a:avLst/>
            </a:prstGeom>
          </p:spPr>
        </p:pic>
      </p:grpSp>
      <p:pic>
        <p:nvPicPr>
          <p:cNvPr id="3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" y="6202324"/>
            <a:ext cx="3532371" cy="643890"/>
          </a:xfrm>
          <a:prstGeom prst="rect">
            <a:avLst/>
          </a:prstGeom>
        </p:spPr>
      </p:pic>
      <p:pic>
        <p:nvPicPr>
          <p:cNvPr id="36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82" y="6193163"/>
            <a:ext cx="3087593" cy="6438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34235" y="1802589"/>
            <a:ext cx="7288306" cy="246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954" tIns="30477" rIns="60954" bIns="30477"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KỂ CHUYỆN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5" t="55201" r="1374" b="525"/>
          <a:stretch/>
        </p:blipFill>
        <p:spPr bwMode="auto">
          <a:xfrm>
            <a:off x="6530657" y="3417740"/>
            <a:ext cx="3818966" cy="2717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" t="55802" r="51859"/>
          <a:stretch/>
        </p:blipFill>
        <p:spPr bwMode="auto">
          <a:xfrm>
            <a:off x="1008530" y="3417741"/>
            <a:ext cx="3818965" cy="28309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" r="51746" b="56768"/>
          <a:stretch/>
        </p:blipFill>
        <p:spPr bwMode="auto">
          <a:xfrm>
            <a:off x="1008531" y="107843"/>
            <a:ext cx="3818964" cy="265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07" r="948" b="56118"/>
          <a:stretch/>
        </p:blipFill>
        <p:spPr bwMode="auto">
          <a:xfrm>
            <a:off x="6530658" y="107844"/>
            <a:ext cx="3818964" cy="26529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293" y="2801865"/>
            <a:ext cx="4641166" cy="615553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mọc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chân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núi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phía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2549" y="2801865"/>
            <a:ext cx="4470969" cy="615553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lặn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xuống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dòng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sông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phía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881" y="6203135"/>
            <a:ext cx="4784602" cy="523220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550" y="6162793"/>
            <a:ext cx="4659226" cy="615553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 trời vẫn cứ mọc đằng đông trong khi chó đốm đang chờ mặt trời ở đằng tây.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0A4F830-0E40-8A47-AEF3-8FC239219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0" y="1439766"/>
            <a:ext cx="4813453" cy="4813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4953" y="1226339"/>
            <a:ext cx="6151397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44700" y="1628056"/>
            <a:ext cx="8420100" cy="2689601"/>
          </a:xfrm>
          <a:prstGeom prst="rect">
            <a:avLst/>
          </a:prstGeom>
          <a:noFill/>
        </p:spPr>
        <p:txBody>
          <a:bodyPr wrap="square" lIns="91382" tIns="45691" rIns="91382" bIns="45691" rtlCol="0">
            <a:prstTxWarp prst="textButton">
              <a:avLst>
                <a:gd name="adj" fmla="val 10836022"/>
              </a:avLst>
            </a:prstTxWarp>
            <a:spAutoFit/>
          </a:bodyPr>
          <a:lstStyle/>
          <a:p>
            <a:pPr algn="ctr" defTabSz="609539">
              <a:defRPr/>
            </a:pPr>
            <a:r>
              <a:rPr lang="en-US" sz="8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KHỞI ĐỘNG</a:t>
            </a:r>
            <a:endParaRPr lang="en-US" sz="8000" b="1" u="sng" dirty="0">
              <a:solidFill>
                <a:srgbClr val="00B05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图片 43" descr="图片包含 物体, 事情&#10;&#10;已生成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83472" b="58748"/>
          <a:stretch>
            <a:fillRect/>
          </a:stretch>
        </p:blipFill>
        <p:spPr>
          <a:xfrm>
            <a:off x="10061908" y="99143"/>
            <a:ext cx="2206640" cy="3396144"/>
          </a:xfrm>
          <a:prstGeom prst="rect">
            <a:avLst/>
          </a:prstGeom>
        </p:spPr>
      </p:pic>
      <p:pic>
        <p:nvPicPr>
          <p:cNvPr id="5" name="图片 44" descr="图片包含 物体, 事情&#10;&#10;已生成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>
            <a:fillRect/>
          </a:stretch>
        </p:blipFill>
        <p:spPr>
          <a:xfrm>
            <a:off x="0" y="3885144"/>
            <a:ext cx="2568897" cy="268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57" b="92745" l="0" r="6116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9" t="69630" r="38444" b="9074"/>
          <a:stretch>
            <a:fillRect/>
          </a:stretch>
        </p:blipFill>
        <p:spPr>
          <a:xfrm>
            <a:off x="660400" y="912692"/>
            <a:ext cx="2004672" cy="872448"/>
          </a:xfrm>
          <a:prstGeom prst="rect">
            <a:avLst/>
          </a:prstGeom>
        </p:spPr>
      </p:pic>
      <p:pic>
        <p:nvPicPr>
          <p:cNvPr id="4098" name="Picture 2" descr="Hình ảnh Bé Giơ Tay Trả Lời Câu Hỏi Mùa Tựu Trường PNG , Clipart Lớp Học,  đứa Trẻ, Trường Mở PNG miễn phí tải tập tin PSDComment và Vecto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"/>
                    </a14:imgEffect>
                    <a14:imgEffect>
                      <a14:brightnessContrast bright="3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11401"/>
            <a:ext cx="4826000" cy="42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8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-41910"/>
            <a:ext cx="12192000" cy="6858000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77" y="3403600"/>
            <a:ext cx="1522156" cy="1995377"/>
          </a:xfrm>
          <a:prstGeom prst="rect">
            <a:avLst/>
          </a:prstGeom>
        </p:spPr>
      </p:pic>
      <p:grpSp>
        <p:nvGrpSpPr>
          <p:cNvPr id="30" name="组合 4"/>
          <p:cNvGrpSpPr/>
          <p:nvPr/>
        </p:nvGrpSpPr>
        <p:grpSpPr>
          <a:xfrm>
            <a:off x="3030108" y="5592232"/>
            <a:ext cx="9127367" cy="1177713"/>
            <a:chOff x="0" y="5849255"/>
            <a:chExt cx="11912775" cy="1008745"/>
          </a:xfrm>
        </p:grpSpPr>
        <p:pic>
          <p:nvPicPr>
            <p:cNvPr id="31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49257"/>
              <a:ext cx="3970925" cy="1008743"/>
            </a:xfrm>
            <a:prstGeom prst="rect">
              <a:avLst/>
            </a:prstGeom>
          </p:spPr>
        </p:pic>
        <p:pic>
          <p:nvPicPr>
            <p:cNvPr id="33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850" y="5849255"/>
              <a:ext cx="3970925" cy="1008743"/>
            </a:xfrm>
            <a:prstGeom prst="rect">
              <a:avLst/>
            </a:prstGeom>
          </p:spPr>
        </p:pic>
      </p:grpSp>
      <p:pic>
        <p:nvPicPr>
          <p:cNvPr id="34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" y="6202324"/>
            <a:ext cx="3532371" cy="643890"/>
          </a:xfrm>
          <a:prstGeom prst="rect">
            <a:avLst/>
          </a:prstGeom>
        </p:spPr>
      </p:pic>
      <p:pic>
        <p:nvPicPr>
          <p:cNvPr id="36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82" y="6193163"/>
            <a:ext cx="3087593" cy="6438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2971" y="1557532"/>
            <a:ext cx="7288306" cy="246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954" tIns="30477" rIns="60954" bIns="30477"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5" t="55201" r="1374" b="525"/>
          <a:stretch/>
        </p:blipFill>
        <p:spPr bwMode="auto">
          <a:xfrm>
            <a:off x="6530656" y="3417740"/>
            <a:ext cx="4084047" cy="29064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" t="55802" r="51859"/>
          <a:stretch/>
        </p:blipFill>
        <p:spPr bwMode="auto">
          <a:xfrm>
            <a:off x="1008530" y="3417740"/>
            <a:ext cx="4084047" cy="30274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" r="51746" b="56768"/>
          <a:stretch/>
        </p:blipFill>
        <p:spPr bwMode="auto">
          <a:xfrm>
            <a:off x="1008530" y="107842"/>
            <a:ext cx="4084047" cy="283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07" r="948" b="56118"/>
          <a:stretch/>
        </p:blipFill>
        <p:spPr bwMode="auto">
          <a:xfrm>
            <a:off x="6530657" y="107843"/>
            <a:ext cx="4084047" cy="2837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293" y="2801865"/>
            <a:ext cx="5486400" cy="52174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mọc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đâu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2549" y="2801865"/>
            <a:ext cx="5486400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lặn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đâu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86" y="6203135"/>
            <a:ext cx="5486400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3360" y="6162793"/>
            <a:ext cx="5486400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ngạc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nhiên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5" t="55201" r="1374" b="525"/>
          <a:stretch/>
        </p:blipFill>
        <p:spPr bwMode="auto">
          <a:xfrm>
            <a:off x="6530656" y="3417740"/>
            <a:ext cx="4084047" cy="29064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" t="55802" r="51859"/>
          <a:stretch/>
        </p:blipFill>
        <p:spPr bwMode="auto">
          <a:xfrm>
            <a:off x="1008530" y="3417740"/>
            <a:ext cx="4084047" cy="30274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" r="51746" b="56768"/>
          <a:stretch/>
        </p:blipFill>
        <p:spPr bwMode="auto">
          <a:xfrm>
            <a:off x="1008530" y="107842"/>
            <a:ext cx="4084047" cy="283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07" r="948" b="56118"/>
          <a:stretch/>
        </p:blipFill>
        <p:spPr bwMode="auto">
          <a:xfrm>
            <a:off x="6530657" y="107843"/>
            <a:ext cx="4084047" cy="2837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293" y="2801865"/>
            <a:ext cx="5486400" cy="52174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mọc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đâu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2549" y="2801865"/>
            <a:ext cx="5486400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lặn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đâu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86" y="6203135"/>
            <a:ext cx="5486400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3360" y="6162793"/>
            <a:ext cx="5486400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ngạc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nhiên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187" y="2801865"/>
            <a:ext cx="4762190" cy="615553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mọc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chân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núi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phía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2549" y="2801865"/>
            <a:ext cx="4780721" cy="615553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lặn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xuống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dòng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sông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phía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881" y="6203135"/>
            <a:ext cx="4909366" cy="523220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2549" y="6162793"/>
            <a:ext cx="4780721" cy="615553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 trời vẫn cứ mọc đằng đông trong khi chó đốm đang chờ mặt trời ở đằng tây.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5" t="55201" r="1374" b="525"/>
          <a:stretch/>
        </p:blipFill>
        <p:spPr bwMode="auto">
          <a:xfrm>
            <a:off x="6530657" y="3417740"/>
            <a:ext cx="3818966" cy="2717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" t="55802" r="51859"/>
          <a:stretch/>
        </p:blipFill>
        <p:spPr bwMode="auto">
          <a:xfrm>
            <a:off x="1008530" y="3417741"/>
            <a:ext cx="3818965" cy="28309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" r="51746" b="56768"/>
          <a:stretch/>
        </p:blipFill>
        <p:spPr bwMode="auto">
          <a:xfrm>
            <a:off x="1008531" y="107843"/>
            <a:ext cx="3818964" cy="265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07" r="948" b="56118"/>
          <a:stretch/>
        </p:blipFill>
        <p:spPr bwMode="auto">
          <a:xfrm>
            <a:off x="6530658" y="107844"/>
            <a:ext cx="3818964" cy="26529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293" y="2801865"/>
            <a:ext cx="4641166" cy="615553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mọc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chân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núi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phía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2549" y="2801865"/>
            <a:ext cx="4470969" cy="615553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lặn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xuống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dòng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sông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phía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881" y="6203135"/>
            <a:ext cx="4784602" cy="523220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550" y="6162793"/>
            <a:ext cx="4659226" cy="615553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 trời vẫn cứ mọc đằng đông trong khi chó đốm đang chờ mặt trời ở đằng tây.</a:t>
            </a:r>
            <a:endParaRPr lang="en-US" sz="20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" r="51746" b="56768"/>
          <a:stretch/>
        </p:blipFill>
        <p:spPr bwMode="auto">
          <a:xfrm>
            <a:off x="2896875" y="456722"/>
            <a:ext cx="6481673" cy="4502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896874" y="5114015"/>
            <a:ext cx="6481673" cy="984885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mọc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núi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07" r="948" b="56118"/>
          <a:stretch/>
        </p:blipFill>
        <p:spPr bwMode="auto">
          <a:xfrm>
            <a:off x="2711694" y="456722"/>
            <a:ext cx="6815392" cy="47344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1694" y="5436744"/>
            <a:ext cx="6815392" cy="984885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Chó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đốm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lặn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xuống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tây</a:t>
            </a:r>
            <a:r>
              <a:rPr lang="en-US" sz="3200" b="1" dirty="0" smtClean="0">
                <a:latin typeface="Times New Roman" panose="02020603050405020304" pitchFamily="18" charset="0"/>
                <a:ea typeface="思源黑体 CN" panose="020B0500000000000000" pitchFamily="34" charset="-122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loigiaihay.com/picture/2022/0309/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" t="55802" r="51859"/>
          <a:stretch/>
        </p:blipFill>
        <p:spPr bwMode="auto">
          <a:xfrm>
            <a:off x="2655136" y="423087"/>
            <a:ext cx="6418679" cy="4758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5136" y="5252436"/>
            <a:ext cx="6418679" cy="1292662"/>
          </a:xfrm>
          <a:prstGeom prst="rect">
            <a:avLst/>
          </a:prstGeom>
          <a:solidFill>
            <a:srgbClr val="FFE1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479</Words>
  <Application>Microsoft Office PowerPoint</Application>
  <PresentationFormat>Custom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UTM Diana</vt:lpstr>
      <vt:lpstr>Times New Roman</vt:lpstr>
      <vt:lpstr>思源黑体 CN</vt:lpstr>
      <vt:lpstr>#9Slide07 HoneyCream</vt:lpstr>
      <vt:lpstr>SVN-Newton</vt:lpstr>
      <vt:lpstr>Roboto</vt:lpstr>
      <vt:lpstr>等线</vt:lpstr>
      <vt:lpstr>Calibri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</cp:lastModifiedBy>
  <cp:revision>25</cp:revision>
  <dcterms:created xsi:type="dcterms:W3CDTF">2022-08-12T18:21:27Z</dcterms:created>
  <dcterms:modified xsi:type="dcterms:W3CDTF">2022-09-22T05:36:23Z</dcterms:modified>
</cp:coreProperties>
</file>