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5" r:id="rId2"/>
    <p:sldMasterId id="2147483745" r:id="rId3"/>
    <p:sldMasterId id="2147483763" r:id="rId4"/>
    <p:sldMasterId id="2147483793" r:id="rId5"/>
  </p:sldMasterIdLst>
  <p:notesMasterIdLst>
    <p:notesMasterId r:id="rId25"/>
  </p:notesMasterIdLst>
  <p:sldIdLst>
    <p:sldId id="353" r:id="rId6"/>
    <p:sldId id="351" r:id="rId7"/>
    <p:sldId id="331" r:id="rId8"/>
    <p:sldId id="291" r:id="rId9"/>
    <p:sldId id="347" r:id="rId10"/>
    <p:sldId id="11619" r:id="rId11"/>
    <p:sldId id="11618" r:id="rId12"/>
    <p:sldId id="277" r:id="rId13"/>
    <p:sldId id="288" r:id="rId14"/>
    <p:sldId id="11622" r:id="rId15"/>
    <p:sldId id="284" r:id="rId16"/>
    <p:sldId id="268" r:id="rId17"/>
    <p:sldId id="289" r:id="rId18"/>
    <p:sldId id="359" r:id="rId19"/>
    <p:sldId id="265" r:id="rId20"/>
    <p:sldId id="271" r:id="rId21"/>
    <p:sldId id="11620" r:id="rId22"/>
    <p:sldId id="270" r:id="rId23"/>
    <p:sldId id="116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6828" autoAdjust="0"/>
  </p:normalViewPr>
  <p:slideViewPr>
    <p:cSldViewPr snapToGrid="0">
      <p:cViewPr varScale="1">
        <p:scale>
          <a:sx n="66" d="100"/>
          <a:sy n="66" d="100"/>
        </p:scale>
        <p:origin x="13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041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g10733d35d96_0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g10733d35d96_0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24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2" name="Google Shape;7592;gcc9050bdf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3" name="Google Shape;7593;gcc9050bdf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221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2" name="Google Shape;7742;gcc9050bdf8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3" name="Google Shape;7743;gcc9050bdf8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83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14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66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37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74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56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5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0733d35d96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g10733d35d96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72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2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6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8"/>
            <a:ext cx="1588053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1233" y="172996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2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3275308" y="-856580"/>
            <a:ext cx="5640267" cy="8571163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2103249" y="1735800"/>
            <a:ext cx="7984400" cy="3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977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"/>
          <p:cNvGrpSpPr/>
          <p:nvPr/>
        </p:nvGrpSpPr>
        <p:grpSpPr>
          <a:xfrm rot="-85256">
            <a:off x="2416422" y="686567"/>
            <a:ext cx="7356151" cy="7454395"/>
            <a:chOff x="3624961" y="1028691"/>
            <a:chExt cx="11033039" cy="11180389"/>
          </a:xfrm>
        </p:grpSpPr>
        <p:sp>
          <p:nvSpPr>
            <p:cNvPr id="392" name="Google Shape;392;p3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"/>
          <p:cNvGrpSpPr/>
          <p:nvPr/>
        </p:nvGrpSpPr>
        <p:grpSpPr>
          <a:xfrm>
            <a:off x="10667512" y="3923692"/>
            <a:ext cx="1677451" cy="1798353"/>
            <a:chOff x="16001269" y="5885536"/>
            <a:chExt cx="2516175" cy="2697530"/>
          </a:xfrm>
        </p:grpSpPr>
        <p:sp>
          <p:nvSpPr>
            <p:cNvPr id="396" name="Google Shape;396;p3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"/>
          <p:cNvGrpSpPr/>
          <p:nvPr/>
        </p:nvGrpSpPr>
        <p:grpSpPr>
          <a:xfrm rot="-2118275">
            <a:off x="1043388" y="819331"/>
            <a:ext cx="2338888" cy="821724"/>
            <a:chOff x="1564787" y="1228901"/>
            <a:chExt cx="3507864" cy="1232421"/>
          </a:xfrm>
        </p:grpSpPr>
        <p:sp>
          <p:nvSpPr>
            <p:cNvPr id="400" name="Google Shape;400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3"/>
          <p:cNvGrpSpPr/>
          <p:nvPr/>
        </p:nvGrpSpPr>
        <p:grpSpPr>
          <a:xfrm rot="-1014335">
            <a:off x="853822" y="3307058"/>
            <a:ext cx="2138508" cy="3750671"/>
            <a:chOff x="1280791" y="4960442"/>
            <a:chExt cx="3207713" cy="5625919"/>
          </a:xfrm>
        </p:grpSpPr>
        <p:sp>
          <p:nvSpPr>
            <p:cNvPr id="403" name="Google Shape;403;p3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6658549">
            <a:off x="9308910" y="1237407"/>
            <a:ext cx="1252508" cy="2007755"/>
            <a:chOff x="13962400" y="1854354"/>
            <a:chExt cx="1878625" cy="3011973"/>
          </a:xfrm>
        </p:grpSpPr>
        <p:sp>
          <p:nvSpPr>
            <p:cNvPr id="413" name="Google Shape;413;p3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3"/>
          <p:cNvSpPr txBox="1">
            <a:spLocks noGrp="1"/>
          </p:cNvSpPr>
          <p:nvPr>
            <p:ph type="ctrTitle"/>
          </p:nvPr>
        </p:nvSpPr>
        <p:spPr>
          <a:xfrm>
            <a:off x="2966100" y="2400500"/>
            <a:ext cx="6259600" cy="25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subTitle" idx="1"/>
          </p:nvPr>
        </p:nvSpPr>
        <p:spPr>
          <a:xfrm>
            <a:off x="3453300" y="5388667"/>
            <a:ext cx="5282400" cy="6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10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4"/>
          <p:cNvGrpSpPr/>
          <p:nvPr/>
        </p:nvGrpSpPr>
        <p:grpSpPr>
          <a:xfrm>
            <a:off x="-789118" y="-1528206"/>
            <a:ext cx="5087379" cy="6799777"/>
            <a:chOff x="-591838" y="-1146155"/>
            <a:chExt cx="3815534" cy="5099833"/>
          </a:xfrm>
        </p:grpSpPr>
        <p:sp>
          <p:nvSpPr>
            <p:cNvPr id="420" name="Google Shape;420;p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422" name="Google Shape;422;p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423" name="Google Shape;423;p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424" name="Google Shape;424;p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425" name="Google Shape;425;p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6" name="Google Shape;426;p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27" name="Google Shape;427;p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428" name="Google Shape;428;p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9" name="Google Shape;429;p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0" name="Google Shape;430;p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431" name="Google Shape;431;p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2" name="Google Shape;432;p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3" name="Google Shape;433;p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434" name="Google Shape;434;p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5" name="Google Shape;435;p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6" name="Google Shape;436;p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437" name="Google Shape;437;p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8" name="Google Shape;438;p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9" name="Google Shape;439;p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440" name="Google Shape;440;p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1" name="Google Shape;441;p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2" name="Google Shape;442;p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443" name="Google Shape;443;p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4" name="Google Shape;444;p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5" name="Google Shape;445;p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446" name="Google Shape;446;p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7" name="Google Shape;447;p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8" name="Google Shape;448;p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449" name="Google Shape;449;p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0" name="Google Shape;450;p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51" name="Google Shape;451;p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452" name="Google Shape;452;p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453" name="Google Shape;453;p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4" name="Google Shape;454;p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5" name="Google Shape;455;p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456" name="Google Shape;456;p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7" name="Google Shape;457;p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8" name="Google Shape;458;p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459" name="Google Shape;459;p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0" name="Google Shape;460;p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1" name="Google Shape;461;p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462" name="Google Shape;462;p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3" name="Google Shape;463;p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4" name="Google Shape;464;p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465" name="Google Shape;465;p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6" name="Google Shape;466;p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7" name="Google Shape;467;p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468" name="Google Shape;468;p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9" name="Google Shape;469;p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0" name="Google Shape;470;p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471" name="Google Shape;471;p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2" name="Google Shape;472;p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3" name="Google Shape;473;p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474" name="Google Shape;474;p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5" name="Google Shape;475;p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6" name="Google Shape;476;p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477" name="Google Shape;477;p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8" name="Google Shape;478;p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79" name="Google Shape;479;p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480" name="Google Shape;480;p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481" name="Google Shape;481;p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2" name="Google Shape;482;p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3" name="Google Shape;483;p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484" name="Google Shape;484;p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5" name="Google Shape;485;p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6" name="Google Shape;486;p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487" name="Google Shape;487;p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490" name="Google Shape;490;p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2" name="Google Shape;492;p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493" name="Google Shape;493;p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5" name="Google Shape;495;p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496" name="Google Shape;496;p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7" name="Google Shape;497;p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8" name="Google Shape;498;p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499" name="Google Shape;499;p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0" name="Google Shape;500;p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1" name="Google Shape;501;p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502" name="Google Shape;502;p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3" name="Google Shape;503;p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4" name="Google Shape;504;p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505" name="Google Shape;505;p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07" name="Google Shape;507;p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508" name="Google Shape;508;p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509" name="Google Shape;509;p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0" name="Google Shape;510;p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1" name="Google Shape;511;p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512" name="Google Shape;512;p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4" name="Google Shape;514;p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515" name="Google Shape;515;p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7" name="Google Shape;517;p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518" name="Google Shape;518;p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9" name="Google Shape;519;p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0" name="Google Shape;520;p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521" name="Google Shape;521;p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2" name="Google Shape;522;p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3" name="Google Shape;523;p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524" name="Google Shape;524;p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5" name="Google Shape;525;p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6" name="Google Shape;526;p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527" name="Google Shape;527;p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9" name="Google Shape;529;p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530" name="Google Shape;530;p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533" name="Google Shape;533;p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35" name="Google Shape;535;p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536" name="Google Shape;536;p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537" name="Google Shape;537;p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8" name="Google Shape;538;p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9" name="Google Shape;539;p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540" name="Google Shape;540;p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2" name="Google Shape;542;p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543" name="Google Shape;543;p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5" name="Google Shape;545;p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546" name="Google Shape;546;p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7" name="Google Shape;547;p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8" name="Google Shape;548;p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549" name="Google Shape;549;p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0" name="Google Shape;550;p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1" name="Google Shape;551;p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552" name="Google Shape;552;p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3" name="Google Shape;553;p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4" name="Google Shape;554;p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555" name="Google Shape;555;p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6" name="Google Shape;556;p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7" name="Google Shape;557;p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558" name="Google Shape;558;p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9" name="Google Shape;559;p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0" name="Google Shape;560;p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561" name="Google Shape;561;p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2" name="Google Shape;562;p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63" name="Google Shape;563;p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564" name="Google Shape;564;p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565" name="Google Shape;565;p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6" name="Google Shape;566;p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7" name="Google Shape;567;p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568" name="Google Shape;568;p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9" name="Google Shape;569;p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0" name="Google Shape;570;p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571" name="Google Shape;571;p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2" name="Google Shape;572;p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3" name="Google Shape;573;p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574" name="Google Shape;574;p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5" name="Google Shape;575;p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6" name="Google Shape;576;p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577" name="Google Shape;577;p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8" name="Google Shape;578;p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9" name="Google Shape;579;p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580" name="Google Shape;580;p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1" name="Google Shape;581;p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2" name="Google Shape;582;p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583" name="Google Shape;583;p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4" name="Google Shape;584;p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5" name="Google Shape;585;p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586" name="Google Shape;586;p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7" name="Google Shape;587;p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8" name="Google Shape;588;p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589" name="Google Shape;589;p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0" name="Google Shape;590;p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91" name="Google Shape;591;p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592" name="Google Shape;592;p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593" name="Google Shape;593;p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4" name="Google Shape;594;p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5" name="Google Shape;595;p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596" name="Google Shape;596;p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7" name="Google Shape;597;p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8" name="Google Shape;598;p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599" name="Google Shape;599;p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0" name="Google Shape;600;p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1" name="Google Shape;601;p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602" name="Google Shape;602;p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3" name="Google Shape;603;p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4" name="Google Shape;604;p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605" name="Google Shape;605;p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6" name="Google Shape;606;p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7" name="Google Shape;607;p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608" name="Google Shape;608;p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9" name="Google Shape;609;p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0" name="Google Shape;610;p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611" name="Google Shape;611;p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2" name="Google Shape;612;p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3" name="Google Shape;613;p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614" name="Google Shape;614;p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5" name="Google Shape;615;p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6" name="Google Shape;616;p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617" name="Google Shape;617;p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8" name="Google Shape;618;p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19" name="Google Shape;619;p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620" name="Google Shape;620;p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621" name="Google Shape;621;p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2" name="Google Shape;622;p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3" name="Google Shape;623;p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624" name="Google Shape;624;p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5" name="Google Shape;625;p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6" name="Google Shape;626;p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627" name="Google Shape;627;p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8" name="Google Shape;628;p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9" name="Google Shape;629;p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630" name="Google Shape;630;p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1" name="Google Shape;631;p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2" name="Google Shape;632;p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633" name="Google Shape;633;p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4" name="Google Shape;634;p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5" name="Google Shape;635;p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636" name="Google Shape;636;p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7" name="Google Shape;637;p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8" name="Google Shape;638;p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639" name="Google Shape;639;p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0" name="Google Shape;640;p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1" name="Google Shape;641;p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642" name="Google Shape;642;p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4" name="Google Shape;644;p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645" name="Google Shape;645;p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6" name="Google Shape;646;p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47" name="Google Shape;647;p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648" name="Google Shape;648;p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649" name="Google Shape;649;p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0" name="Google Shape;650;p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1" name="Google Shape;651;p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652" name="Google Shape;652;p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3" name="Google Shape;653;p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4" name="Google Shape;654;p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655" name="Google Shape;655;p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6" name="Google Shape;656;p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7" name="Google Shape;657;p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658" name="Google Shape;658;p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9" name="Google Shape;659;p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0" name="Google Shape;660;p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661" name="Google Shape;661;p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2" name="Google Shape;662;p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3" name="Google Shape;663;p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664" name="Google Shape;664;p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5" name="Google Shape;665;p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6" name="Google Shape;666;p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667" name="Google Shape;667;p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9" name="Google Shape;669;p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670" name="Google Shape;670;p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1" name="Google Shape;671;p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2" name="Google Shape;672;p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673" name="Google Shape;673;p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4" name="Google Shape;674;p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75" name="Google Shape;675;p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676" name="Google Shape;676;p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677" name="Google Shape;677;p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8" name="Google Shape;678;p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9" name="Google Shape;679;p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680" name="Google Shape;680;p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2" name="Google Shape;682;p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683" name="Google Shape;683;p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4" name="Google Shape;684;p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5" name="Google Shape;685;p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686" name="Google Shape;686;p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7" name="Google Shape;687;p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8" name="Google Shape;688;p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689" name="Google Shape;689;p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Google Shape;690;p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1" name="Google Shape;691;p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692" name="Google Shape;692;p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3" name="Google Shape;693;p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4" name="Google Shape;694;p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695" name="Google Shape;695;p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6" name="Google Shape;696;p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7" name="Google Shape;697;p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698" name="Google Shape;698;p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9" name="Google Shape;699;p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0" name="Google Shape;700;p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701" name="Google Shape;701;p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2" name="Google Shape;702;p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03" name="Google Shape;703;p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704" name="Google Shape;704;p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705" name="Google Shape;705;p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6" name="Google Shape;706;p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7" name="Google Shape;707;p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708" name="Google Shape;708;p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9" name="Google Shape;709;p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0" name="Google Shape;710;p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711" name="Google Shape;711;p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2" name="Google Shape;712;p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3" name="Google Shape;713;p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714" name="Google Shape;714;p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5" name="Google Shape;715;p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6" name="Google Shape;716;p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717" name="Google Shape;717;p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8" name="Google Shape;718;p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9" name="Google Shape;719;p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720" name="Google Shape;720;p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1" name="Google Shape;721;p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2" name="Google Shape;722;p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723" name="Google Shape;723;p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4" name="Google Shape;724;p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725;p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726" name="Google Shape;726;p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727;p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28" name="Google Shape;728;p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729" name="Google Shape;729;p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730" name="Google Shape;730;p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1" name="Google Shape;731;p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2" name="Google Shape;732;p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733" name="Google Shape;733;p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4" name="Google Shape;734;p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5" name="Google Shape;735;p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736" name="Google Shape;736;p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7" name="Google Shape;737;p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8" name="Google Shape;738;p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739" name="Google Shape;739;p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0" name="Google Shape;740;p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1" name="Google Shape;741;p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742" name="Google Shape;742;p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3" name="Google Shape;743;p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4" name="Google Shape;744;p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745" name="Google Shape;745;p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6" name="Google Shape;746;p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7" name="Google Shape;747;p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748" name="Google Shape;748;p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9" name="Google Shape;749;p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750" name="Google Shape;750;p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1" name="Google Shape;751;p4"/>
          <p:cNvGrpSpPr/>
          <p:nvPr/>
        </p:nvGrpSpPr>
        <p:grpSpPr>
          <a:xfrm rot="5400000">
            <a:off x="2627273" y="-509304"/>
            <a:ext cx="6937444" cy="9327683"/>
            <a:chOff x="108263" y="37851"/>
            <a:chExt cx="7593525" cy="10211301"/>
          </a:xfrm>
        </p:grpSpPr>
        <p:sp>
          <p:nvSpPr>
            <p:cNvPr id="752" name="Google Shape;752;p4"/>
            <p:cNvSpPr/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3" name="Google Shape;753;p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754" name="Google Shape;754;p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6" name="Google Shape;766;p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4"/>
          <p:cNvGrpSpPr/>
          <p:nvPr/>
        </p:nvGrpSpPr>
        <p:grpSpPr>
          <a:xfrm>
            <a:off x="685799" y="685801"/>
            <a:ext cx="2128876" cy="1957116"/>
            <a:chOff x="1028698" y="1028700"/>
            <a:chExt cx="3193313" cy="2935674"/>
          </a:xfrm>
        </p:grpSpPr>
        <p:sp>
          <p:nvSpPr>
            <p:cNvPr id="768" name="Google Shape;768;p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4"/>
          <p:cNvGrpSpPr/>
          <p:nvPr/>
        </p:nvGrpSpPr>
        <p:grpSpPr>
          <a:xfrm>
            <a:off x="10193940" y="2015513"/>
            <a:ext cx="1436389" cy="1895947"/>
            <a:chOff x="15290909" y="3023270"/>
            <a:chExt cx="2154585" cy="2843920"/>
          </a:xfrm>
        </p:grpSpPr>
        <p:sp>
          <p:nvSpPr>
            <p:cNvPr id="773" name="Google Shape;773;p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7" name="Google Shape;777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78" name="Google Shape;778;p4"/>
          <p:cNvGrpSpPr/>
          <p:nvPr/>
        </p:nvGrpSpPr>
        <p:grpSpPr>
          <a:xfrm rot="-1445639">
            <a:off x="8839082" y="5844548"/>
            <a:ext cx="4147415" cy="1457233"/>
            <a:chOff x="13258169" y="8765547"/>
            <a:chExt cx="6221647" cy="2185856"/>
          </a:xfrm>
        </p:grpSpPr>
        <p:sp>
          <p:nvSpPr>
            <p:cNvPr id="779" name="Google Shape;779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body" idx="1"/>
          </p:nvPr>
        </p:nvSpPr>
        <p:spPr>
          <a:xfrm>
            <a:off x="2031600" y="4956167"/>
            <a:ext cx="8128800" cy="119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782" name="Google Shape;782;p4"/>
          <p:cNvSpPr txBox="1"/>
          <p:nvPr/>
        </p:nvSpPr>
        <p:spPr>
          <a:xfrm>
            <a:off x="2766767" y="3237860"/>
            <a:ext cx="6794800" cy="1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67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“</a:t>
            </a:r>
            <a:endParaRPr sz="4667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718365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chemeClr val="accen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85" name="Google Shape;785;p5"/>
          <p:cNvGrpSpPr/>
          <p:nvPr/>
        </p:nvGrpSpPr>
        <p:grpSpPr>
          <a:xfrm rot="-683045">
            <a:off x="24606" y="2512865"/>
            <a:ext cx="3505253" cy="4713648"/>
            <a:chOff x="36813" y="3769056"/>
            <a:chExt cx="5257484" cy="7069938"/>
          </a:xfrm>
        </p:grpSpPr>
        <p:sp>
          <p:nvSpPr>
            <p:cNvPr id="786" name="Google Shape;786;p5"/>
            <p:cNvSpPr/>
            <p:nvPr/>
          </p:nvSpPr>
          <p:spPr>
            <a:xfrm>
              <a:off x="42435" y="3769056"/>
              <a:ext cx="5251862" cy="7069938"/>
            </a:xfrm>
            <a:custGeom>
              <a:avLst/>
              <a:gdLst/>
              <a:ahLst/>
              <a:cxnLst/>
              <a:rect l="l" t="t" r="r" b="b"/>
              <a:pathLst>
                <a:path w="5251862" h="7069938" extrusionOk="0">
                  <a:moveTo>
                    <a:pt x="5222410" y="6813987"/>
                  </a:moveTo>
                  <a:cubicBezTo>
                    <a:pt x="5212333" y="6642598"/>
                    <a:pt x="5239525" y="6441119"/>
                    <a:pt x="5228318" y="6232344"/>
                  </a:cubicBezTo>
                  <a:cubicBezTo>
                    <a:pt x="5200801" y="5748888"/>
                    <a:pt x="5216503" y="6100108"/>
                    <a:pt x="5216503" y="5623595"/>
                  </a:cubicBezTo>
                  <a:cubicBezTo>
                    <a:pt x="5217563" y="5086818"/>
                    <a:pt x="5145640" y="4746909"/>
                    <a:pt x="5171150" y="3879288"/>
                  </a:cubicBezTo>
                  <a:cubicBezTo>
                    <a:pt x="5180676" y="3675971"/>
                    <a:pt x="5184435" y="3783420"/>
                    <a:pt x="5156933" y="3298564"/>
                  </a:cubicBezTo>
                  <a:cubicBezTo>
                    <a:pt x="5109248" y="2611579"/>
                    <a:pt x="5104627" y="8841"/>
                    <a:pt x="5053607" y="7583"/>
                  </a:cubicBezTo>
                  <a:cubicBezTo>
                    <a:pt x="4622057" y="-4294"/>
                    <a:pt x="4125298" y="16717"/>
                    <a:pt x="4127984" y="16717"/>
                  </a:cubicBezTo>
                  <a:cubicBezTo>
                    <a:pt x="3641174" y="16717"/>
                    <a:pt x="4092213" y="-31089"/>
                    <a:pt x="3498643" y="34986"/>
                  </a:cubicBezTo>
                  <a:cubicBezTo>
                    <a:pt x="3234824" y="64213"/>
                    <a:pt x="2584284" y="27987"/>
                    <a:pt x="2553687" y="26149"/>
                  </a:cubicBezTo>
                  <a:cubicBezTo>
                    <a:pt x="2529265" y="27973"/>
                    <a:pt x="1980977" y="70915"/>
                    <a:pt x="1924078" y="66037"/>
                  </a:cubicBezTo>
                  <a:cubicBezTo>
                    <a:pt x="1362845" y="18188"/>
                    <a:pt x="283823" y="91885"/>
                    <a:pt x="350841" y="86766"/>
                  </a:cubicBezTo>
                  <a:cubicBezTo>
                    <a:pt x="333401" y="86766"/>
                    <a:pt x="48382" y="81280"/>
                    <a:pt x="51067" y="81591"/>
                  </a:cubicBezTo>
                  <a:cubicBezTo>
                    <a:pt x="49258" y="81591"/>
                    <a:pt x="47845" y="927409"/>
                    <a:pt x="47845" y="1549096"/>
                  </a:cubicBezTo>
                  <a:cubicBezTo>
                    <a:pt x="47788" y="1550142"/>
                    <a:pt x="14477" y="2054412"/>
                    <a:pt x="11608" y="2282078"/>
                  </a:cubicBezTo>
                  <a:cubicBezTo>
                    <a:pt x="11608" y="2310711"/>
                    <a:pt x="47039" y="2646519"/>
                    <a:pt x="42474" y="2691059"/>
                  </a:cubicBezTo>
                  <a:cubicBezTo>
                    <a:pt x="-17336" y="3284297"/>
                    <a:pt x="75136" y="3869418"/>
                    <a:pt x="20201" y="5052330"/>
                  </a:cubicBezTo>
                  <a:cubicBezTo>
                    <a:pt x="-1521" y="5475946"/>
                    <a:pt x="27663" y="5412911"/>
                    <a:pt x="20469" y="5633054"/>
                  </a:cubicBezTo>
                  <a:cubicBezTo>
                    <a:pt x="-15697" y="6632445"/>
                    <a:pt x="4372" y="6114898"/>
                    <a:pt x="17784" y="6759789"/>
                  </a:cubicBezTo>
                  <a:cubicBezTo>
                    <a:pt x="23663" y="7034696"/>
                    <a:pt x="12442" y="7046644"/>
                    <a:pt x="30122" y="7046955"/>
                  </a:cubicBezTo>
                  <a:cubicBezTo>
                    <a:pt x="1162637" y="7064248"/>
                    <a:pt x="2134447" y="7074881"/>
                    <a:pt x="3606775" y="7048779"/>
                  </a:cubicBezTo>
                  <a:cubicBezTo>
                    <a:pt x="4191031" y="7037510"/>
                    <a:pt x="4199355" y="7074358"/>
                    <a:pt x="4261879" y="7069494"/>
                  </a:cubicBezTo>
                  <a:cubicBezTo>
                    <a:pt x="5451067" y="6978730"/>
                    <a:pt x="5249517" y="7216874"/>
                    <a:pt x="5222410" y="6813987"/>
                  </a:cubicBezTo>
                  <a:close/>
                  <a:moveTo>
                    <a:pt x="284558" y="795993"/>
                  </a:moveTo>
                  <a:cubicBezTo>
                    <a:pt x="234909" y="775900"/>
                    <a:pt x="208607" y="708906"/>
                    <a:pt x="230075" y="654382"/>
                  </a:cubicBezTo>
                  <a:cubicBezTo>
                    <a:pt x="266043" y="562106"/>
                    <a:pt x="389763" y="571862"/>
                    <a:pt x="421958" y="661085"/>
                  </a:cubicBezTo>
                  <a:cubicBezTo>
                    <a:pt x="453630" y="737228"/>
                    <a:pt x="376068" y="833450"/>
                    <a:pt x="284558" y="795993"/>
                  </a:cubicBezTo>
                  <a:close/>
                  <a:moveTo>
                    <a:pt x="275159" y="1374596"/>
                  </a:moveTo>
                  <a:cubicBezTo>
                    <a:pt x="235446" y="1353273"/>
                    <a:pt x="214769" y="1300291"/>
                    <a:pt x="226316" y="1252484"/>
                  </a:cubicBezTo>
                  <a:cubicBezTo>
                    <a:pt x="251812" y="1148033"/>
                    <a:pt x="388152" y="1147722"/>
                    <a:pt x="423032" y="1244566"/>
                  </a:cubicBezTo>
                  <a:cubicBezTo>
                    <a:pt x="456852" y="1325559"/>
                    <a:pt x="367758" y="1424538"/>
                    <a:pt x="275159" y="1374596"/>
                  </a:cubicBezTo>
                  <a:close/>
                  <a:moveTo>
                    <a:pt x="286706" y="1963238"/>
                  </a:moveTo>
                  <a:cubicBezTo>
                    <a:pt x="237057" y="1943146"/>
                    <a:pt x="210755" y="1876759"/>
                    <a:pt x="231955" y="1821939"/>
                  </a:cubicBezTo>
                  <a:cubicBezTo>
                    <a:pt x="267655" y="1729054"/>
                    <a:pt x="392180" y="1739107"/>
                    <a:pt x="424106" y="1828330"/>
                  </a:cubicBezTo>
                  <a:cubicBezTo>
                    <a:pt x="456047" y="1904770"/>
                    <a:pt x="377948" y="2000384"/>
                    <a:pt x="286706" y="1963238"/>
                  </a:cubicBezTo>
                  <a:close/>
                  <a:moveTo>
                    <a:pt x="288048" y="2547002"/>
                  </a:moveTo>
                  <a:cubicBezTo>
                    <a:pt x="238399" y="2526909"/>
                    <a:pt x="212098" y="2460523"/>
                    <a:pt x="233297" y="2406014"/>
                  </a:cubicBezTo>
                  <a:cubicBezTo>
                    <a:pt x="268997" y="2312832"/>
                    <a:pt x="393523" y="2322886"/>
                    <a:pt x="425449" y="2412108"/>
                  </a:cubicBezTo>
                  <a:cubicBezTo>
                    <a:pt x="457658" y="2489142"/>
                    <a:pt x="378485" y="2583851"/>
                    <a:pt x="288048" y="2547002"/>
                  </a:cubicBezTo>
                  <a:close/>
                  <a:moveTo>
                    <a:pt x="229807" y="3003790"/>
                  </a:moveTo>
                  <a:cubicBezTo>
                    <a:pt x="255302" y="2899339"/>
                    <a:pt x="391643" y="2898731"/>
                    <a:pt x="426523" y="2995872"/>
                  </a:cubicBezTo>
                  <a:cubicBezTo>
                    <a:pt x="496834" y="3164278"/>
                    <a:pt x="183111" y="3195951"/>
                    <a:pt x="229807" y="3003790"/>
                  </a:cubicBezTo>
                  <a:close/>
                  <a:moveTo>
                    <a:pt x="231149" y="3587257"/>
                  </a:moveTo>
                  <a:cubicBezTo>
                    <a:pt x="256645" y="3483117"/>
                    <a:pt x="392717" y="3481887"/>
                    <a:pt x="427866" y="3579339"/>
                  </a:cubicBezTo>
                  <a:cubicBezTo>
                    <a:pt x="498446" y="3748650"/>
                    <a:pt x="184722" y="3779418"/>
                    <a:pt x="231149" y="3587257"/>
                  </a:cubicBezTo>
                  <a:close/>
                  <a:moveTo>
                    <a:pt x="291539" y="4298011"/>
                  </a:moveTo>
                  <a:cubicBezTo>
                    <a:pt x="241890" y="4277919"/>
                    <a:pt x="215589" y="4211532"/>
                    <a:pt x="236788" y="4157023"/>
                  </a:cubicBezTo>
                  <a:cubicBezTo>
                    <a:pt x="272488" y="4063841"/>
                    <a:pt x="397013" y="4073895"/>
                    <a:pt x="428940" y="4163117"/>
                  </a:cubicBezTo>
                  <a:cubicBezTo>
                    <a:pt x="460880" y="4239854"/>
                    <a:pt x="382244" y="4334860"/>
                    <a:pt x="291539" y="4298011"/>
                  </a:cubicBezTo>
                  <a:close/>
                  <a:moveTo>
                    <a:pt x="233297" y="4754800"/>
                  </a:moveTo>
                  <a:cubicBezTo>
                    <a:pt x="258793" y="4650037"/>
                    <a:pt x="395134" y="4650037"/>
                    <a:pt x="430014" y="4746881"/>
                  </a:cubicBezTo>
                  <a:cubicBezTo>
                    <a:pt x="500325" y="4915287"/>
                    <a:pt x="186602" y="4946960"/>
                    <a:pt x="233297" y="4754800"/>
                  </a:cubicBezTo>
                  <a:close/>
                  <a:moveTo>
                    <a:pt x="283483" y="5460378"/>
                  </a:moveTo>
                  <a:cubicBezTo>
                    <a:pt x="243770" y="5439056"/>
                    <a:pt x="223093" y="5386073"/>
                    <a:pt x="234640" y="5338266"/>
                  </a:cubicBezTo>
                  <a:cubicBezTo>
                    <a:pt x="260136" y="5233815"/>
                    <a:pt x="396476" y="5233504"/>
                    <a:pt x="431356" y="5330348"/>
                  </a:cubicBezTo>
                  <a:cubicBezTo>
                    <a:pt x="465177" y="5411355"/>
                    <a:pt x="376337" y="5510320"/>
                    <a:pt x="283483" y="5460378"/>
                  </a:cubicBezTo>
                  <a:close/>
                  <a:moveTo>
                    <a:pt x="295016" y="6049021"/>
                  </a:moveTo>
                  <a:cubicBezTo>
                    <a:pt x="245367" y="6028928"/>
                    <a:pt x="219066" y="5962541"/>
                    <a:pt x="240265" y="5908032"/>
                  </a:cubicBezTo>
                  <a:cubicBezTo>
                    <a:pt x="275965" y="5814851"/>
                    <a:pt x="400490" y="5824904"/>
                    <a:pt x="432416" y="5914126"/>
                  </a:cubicBezTo>
                  <a:cubicBezTo>
                    <a:pt x="464371" y="5990863"/>
                    <a:pt x="385735" y="6085869"/>
                    <a:pt x="295016" y="6049021"/>
                  </a:cubicBezTo>
                  <a:close/>
                  <a:moveTo>
                    <a:pt x="296090" y="6632799"/>
                  </a:moveTo>
                  <a:cubicBezTo>
                    <a:pt x="191153" y="6590167"/>
                    <a:pt x="226316" y="6405925"/>
                    <a:pt x="351915" y="6427248"/>
                  </a:cubicBezTo>
                  <a:cubicBezTo>
                    <a:pt x="504085" y="6453731"/>
                    <a:pt x="439681" y="6691267"/>
                    <a:pt x="296090" y="6632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7" name="Google Shape;787;p5"/>
            <p:cNvGrpSpPr/>
            <p:nvPr/>
          </p:nvGrpSpPr>
          <p:grpSpPr>
            <a:xfrm>
              <a:off x="36813" y="4137546"/>
              <a:ext cx="5236515" cy="6445496"/>
              <a:chOff x="36813" y="4137546"/>
              <a:chExt cx="5236515" cy="6445496"/>
            </a:xfrm>
          </p:grpSpPr>
          <p:sp>
            <p:nvSpPr>
              <p:cNvPr id="788" name="Google Shape;788;p5"/>
              <p:cNvSpPr/>
              <p:nvPr/>
            </p:nvSpPr>
            <p:spPr>
              <a:xfrm>
                <a:off x="84461" y="4137546"/>
                <a:ext cx="5044855" cy="51114"/>
              </a:xfrm>
              <a:custGeom>
                <a:avLst/>
                <a:gdLst/>
                <a:ahLst/>
                <a:cxnLst/>
                <a:rect l="l" t="t" r="r" b="b"/>
                <a:pathLst>
                  <a:path w="5044855" h="51114" extrusionOk="0">
                    <a:moveTo>
                      <a:pt x="5042433" y="51115"/>
                    </a:moveTo>
                    <a:cubicBezTo>
                      <a:pt x="5041076" y="51129"/>
                      <a:pt x="8942" y="34076"/>
                      <a:pt x="7161" y="34062"/>
                    </a:cubicBezTo>
                    <a:cubicBezTo>
                      <a:pt x="7161" y="-17789"/>
                      <a:pt x="-355956" y="183"/>
                      <a:pt x="4089165" y="18834"/>
                    </a:cubicBezTo>
                    <a:cubicBezTo>
                      <a:pt x="5147016" y="22906"/>
                      <a:pt x="5041189" y="7239"/>
                      <a:pt x="5042433" y="51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84794" y="4716573"/>
                <a:ext cx="5059351" cy="53419"/>
              </a:xfrm>
              <a:custGeom>
                <a:avLst/>
                <a:gdLst/>
                <a:ahLst/>
                <a:cxnLst/>
                <a:rect l="l" t="t" r="r" b="b"/>
                <a:pathLst>
                  <a:path w="5059351" h="53419" extrusionOk="0">
                    <a:moveTo>
                      <a:pt x="5056600" y="53420"/>
                    </a:moveTo>
                    <a:cubicBezTo>
                      <a:pt x="5054989" y="53448"/>
                      <a:pt x="6786" y="36381"/>
                      <a:pt x="5754" y="36367"/>
                    </a:cubicBezTo>
                    <a:cubicBezTo>
                      <a:pt x="6956" y="-17944"/>
                      <a:pt x="-336630" y="-1217"/>
                      <a:pt x="4102513" y="21138"/>
                    </a:cubicBezTo>
                    <a:cubicBezTo>
                      <a:pt x="5159771" y="25196"/>
                      <a:pt x="5056600" y="9006"/>
                      <a:pt x="5056600" y="53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86252" y="5297734"/>
                <a:ext cx="5092970" cy="42291"/>
              </a:xfrm>
              <a:custGeom>
                <a:avLst/>
                <a:gdLst/>
                <a:ahLst/>
                <a:cxnLst/>
                <a:rect l="l" t="t" r="r" b="b"/>
                <a:pathLst>
                  <a:path w="5092970" h="42291" extrusionOk="0">
                    <a:moveTo>
                      <a:pt x="676048" y="38984"/>
                    </a:moveTo>
                    <a:cubicBezTo>
                      <a:pt x="-94027" y="38984"/>
                      <a:pt x="4041" y="49178"/>
                      <a:pt x="4041" y="0"/>
                    </a:cubicBezTo>
                    <a:cubicBezTo>
                      <a:pt x="6204178" y="35293"/>
                      <a:pt x="7101761" y="49292"/>
                      <a:pt x="676048" y="389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52731" y="5880848"/>
                <a:ext cx="5113133" cy="51822"/>
              </a:xfrm>
              <a:custGeom>
                <a:avLst/>
                <a:gdLst/>
                <a:ahLst/>
                <a:cxnLst/>
                <a:rect l="l" t="t" r="r" b="b"/>
                <a:pathLst>
                  <a:path w="5113133" h="51822" extrusionOk="0">
                    <a:moveTo>
                      <a:pt x="5110399" y="51823"/>
                    </a:moveTo>
                    <a:cubicBezTo>
                      <a:pt x="5109297" y="51837"/>
                      <a:pt x="6880" y="34473"/>
                      <a:pt x="5339" y="34459"/>
                    </a:cubicBezTo>
                    <a:cubicBezTo>
                      <a:pt x="7841" y="-18212"/>
                      <a:pt x="-339476" y="354"/>
                      <a:pt x="4162220" y="19231"/>
                    </a:cubicBezTo>
                    <a:cubicBezTo>
                      <a:pt x="5212947" y="23289"/>
                      <a:pt x="5110399" y="7608"/>
                      <a:pt x="5110399" y="51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76268" y="6462260"/>
                <a:ext cx="5102703" cy="51445"/>
              </a:xfrm>
              <a:custGeom>
                <a:avLst/>
                <a:gdLst/>
                <a:ahLst/>
                <a:cxnLst/>
                <a:rect l="l" t="t" r="r" b="b"/>
                <a:pathLst>
                  <a:path w="5102703" h="51445" extrusionOk="0">
                    <a:moveTo>
                      <a:pt x="5100275" y="51445"/>
                    </a:moveTo>
                    <a:cubicBezTo>
                      <a:pt x="5099031" y="51459"/>
                      <a:pt x="5291" y="34096"/>
                      <a:pt x="3808" y="34081"/>
                    </a:cubicBezTo>
                    <a:cubicBezTo>
                      <a:pt x="11623" y="-18010"/>
                      <a:pt x="-341234" y="301"/>
                      <a:pt x="4152632" y="19164"/>
                    </a:cubicBezTo>
                    <a:cubicBezTo>
                      <a:pt x="5204731" y="23222"/>
                      <a:pt x="5099002" y="7909"/>
                      <a:pt x="5100275" y="514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57911" y="7043256"/>
                <a:ext cx="5145078" cy="51781"/>
              </a:xfrm>
              <a:custGeom>
                <a:avLst/>
                <a:gdLst/>
                <a:ahLst/>
                <a:cxnLst/>
                <a:rect l="l" t="t" r="r" b="b"/>
                <a:pathLst>
                  <a:path w="5145078" h="51781" extrusionOk="0">
                    <a:moveTo>
                      <a:pt x="5143591" y="51781"/>
                    </a:moveTo>
                    <a:cubicBezTo>
                      <a:pt x="5142559" y="51795"/>
                      <a:pt x="126197" y="34941"/>
                      <a:pt x="6873" y="34121"/>
                    </a:cubicBezTo>
                    <a:cubicBezTo>
                      <a:pt x="5714" y="-18296"/>
                      <a:pt x="-348330" y="482"/>
                      <a:pt x="4184684" y="19500"/>
                    </a:cubicBezTo>
                    <a:cubicBezTo>
                      <a:pt x="5248386" y="23572"/>
                      <a:pt x="5139605" y="7906"/>
                      <a:pt x="5143591" y="51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73531" y="7622765"/>
                <a:ext cx="5155720" cy="47141"/>
              </a:xfrm>
              <a:custGeom>
                <a:avLst/>
                <a:gdLst/>
                <a:ahLst/>
                <a:cxnLst/>
                <a:rect l="l" t="t" r="r" b="b"/>
                <a:pathLst>
                  <a:path w="5155720" h="47141" extrusionOk="0">
                    <a:moveTo>
                      <a:pt x="1883583" y="41119"/>
                    </a:moveTo>
                    <a:cubicBezTo>
                      <a:pt x="-172139" y="33215"/>
                      <a:pt x="4580" y="56574"/>
                      <a:pt x="3336" y="0"/>
                    </a:cubicBezTo>
                    <a:cubicBezTo>
                      <a:pt x="5499186" y="15285"/>
                      <a:pt x="7313601" y="64025"/>
                      <a:pt x="1883583" y="41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72615" y="8204772"/>
                <a:ext cx="5144499" cy="52929"/>
              </a:xfrm>
              <a:custGeom>
                <a:avLst/>
                <a:gdLst/>
                <a:ahLst/>
                <a:cxnLst/>
                <a:rect l="l" t="t" r="r" b="b"/>
                <a:pathLst>
                  <a:path w="5144499" h="52929" extrusionOk="0">
                    <a:moveTo>
                      <a:pt x="5141776" y="52930"/>
                    </a:moveTo>
                    <a:cubicBezTo>
                      <a:pt x="5140744" y="52944"/>
                      <a:pt x="116256" y="36018"/>
                      <a:pt x="6118" y="35269"/>
                    </a:cubicBezTo>
                    <a:cubicBezTo>
                      <a:pt x="6118" y="-19721"/>
                      <a:pt x="-341185" y="1305"/>
                      <a:pt x="4197624" y="20351"/>
                    </a:cubicBezTo>
                    <a:cubicBezTo>
                      <a:pt x="5243900" y="25413"/>
                      <a:pt x="5141776" y="6862"/>
                      <a:pt x="5141776" y="5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57352" y="8785306"/>
                <a:ext cx="5183160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5183160" h="53727" extrusionOk="0">
                    <a:moveTo>
                      <a:pt x="5181997" y="53727"/>
                    </a:moveTo>
                    <a:cubicBezTo>
                      <a:pt x="5180965" y="53742"/>
                      <a:pt x="96963" y="36661"/>
                      <a:pt x="5283" y="36067"/>
                    </a:cubicBezTo>
                    <a:cubicBezTo>
                      <a:pt x="7926" y="-20846"/>
                      <a:pt x="-342444" y="1975"/>
                      <a:pt x="4226836" y="21149"/>
                    </a:cubicBezTo>
                    <a:cubicBezTo>
                      <a:pt x="5286072" y="25222"/>
                      <a:pt x="5177121" y="9512"/>
                      <a:pt x="5181997" y="537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58377" y="9366167"/>
                <a:ext cx="5214951" cy="48056"/>
              </a:xfrm>
              <a:custGeom>
                <a:avLst/>
                <a:gdLst/>
                <a:ahLst/>
                <a:cxnLst/>
                <a:rect l="l" t="t" r="r" b="b"/>
                <a:pathLst>
                  <a:path w="5214951" h="48056" extrusionOk="0">
                    <a:moveTo>
                      <a:pt x="1940331" y="41416"/>
                    </a:moveTo>
                    <a:cubicBezTo>
                      <a:pt x="-203948" y="33186"/>
                      <a:pt x="5601" y="58483"/>
                      <a:pt x="5601" y="0"/>
                    </a:cubicBezTo>
                    <a:cubicBezTo>
                      <a:pt x="5468239" y="21054"/>
                      <a:pt x="7447727" y="64662"/>
                      <a:pt x="1940331" y="414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36813" y="9948833"/>
                <a:ext cx="5235904" cy="52567"/>
              </a:xfrm>
              <a:custGeom>
                <a:avLst/>
                <a:gdLst/>
                <a:ahLst/>
                <a:cxnLst/>
                <a:rect l="l" t="t" r="r" b="b"/>
                <a:pathLst>
                  <a:path w="5235904" h="52567" extrusionOk="0">
                    <a:moveTo>
                      <a:pt x="5233939" y="52567"/>
                    </a:moveTo>
                    <a:cubicBezTo>
                      <a:pt x="5232865" y="52582"/>
                      <a:pt x="222030" y="36123"/>
                      <a:pt x="6502" y="34298"/>
                    </a:cubicBezTo>
                    <a:cubicBezTo>
                      <a:pt x="6502" y="-18952"/>
                      <a:pt x="-353040" y="872"/>
                      <a:pt x="4275033" y="20286"/>
                    </a:cubicBezTo>
                    <a:cubicBezTo>
                      <a:pt x="5338424" y="24359"/>
                      <a:pt x="5231438" y="8677"/>
                      <a:pt x="5233939" y="525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54334" y="10528707"/>
                <a:ext cx="5212391" cy="54335"/>
              </a:xfrm>
              <a:custGeom>
                <a:avLst/>
                <a:gdLst/>
                <a:ahLst/>
                <a:cxnLst/>
                <a:rect l="l" t="t" r="r" b="b"/>
                <a:pathLst>
                  <a:path w="5212391" h="54335" extrusionOk="0">
                    <a:moveTo>
                      <a:pt x="5210511" y="54336"/>
                    </a:moveTo>
                    <a:cubicBezTo>
                      <a:pt x="5209493" y="54350"/>
                      <a:pt x="143327" y="36901"/>
                      <a:pt x="6690" y="35756"/>
                    </a:cubicBezTo>
                    <a:cubicBezTo>
                      <a:pt x="5418" y="-17636"/>
                      <a:pt x="-348457" y="-1516"/>
                      <a:pt x="4271193" y="21744"/>
                    </a:cubicBezTo>
                    <a:cubicBezTo>
                      <a:pt x="5313328" y="25816"/>
                      <a:pt x="5207840" y="8947"/>
                      <a:pt x="5210511" y="54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0" name="Google Shape;800;p5"/>
            <p:cNvSpPr/>
            <p:nvPr/>
          </p:nvSpPr>
          <p:spPr>
            <a:xfrm>
              <a:off x="726597" y="3831147"/>
              <a:ext cx="140626" cy="7001916"/>
            </a:xfrm>
            <a:custGeom>
              <a:avLst/>
              <a:gdLst/>
              <a:ahLst/>
              <a:cxnLst/>
              <a:rect l="l" t="t" r="r" b="b"/>
              <a:pathLst>
                <a:path w="140626" h="7001916" extrusionOk="0">
                  <a:moveTo>
                    <a:pt x="140627" y="7001917"/>
                  </a:moveTo>
                  <a:cubicBezTo>
                    <a:pt x="63009" y="7001917"/>
                    <a:pt x="-59199" y="2957140"/>
                    <a:pt x="33004" y="2"/>
                  </a:cubicBezTo>
                  <a:cubicBezTo>
                    <a:pt x="111584" y="-2388"/>
                    <a:pt x="-77727" y="2728230"/>
                    <a:pt x="140627" y="700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1" name="Google Shape;801;p5"/>
          <p:cNvSpPr>
            <a:spLocks noGrp="1"/>
          </p:cNvSpPr>
          <p:nvPr>
            <p:ph type="pic" idx="2"/>
          </p:nvPr>
        </p:nvSpPr>
        <p:spPr>
          <a:xfrm>
            <a:off x="1332200" y="1175333"/>
            <a:ext cx="4402800" cy="4507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02" name="Google Shape;802;p5"/>
          <p:cNvGrpSpPr/>
          <p:nvPr/>
        </p:nvGrpSpPr>
        <p:grpSpPr>
          <a:xfrm>
            <a:off x="2523726" y="820987"/>
            <a:ext cx="2019637" cy="709560"/>
            <a:chOff x="3785587" y="1231480"/>
            <a:chExt cx="3029456" cy="1064340"/>
          </a:xfrm>
        </p:grpSpPr>
        <p:sp>
          <p:nvSpPr>
            <p:cNvPr id="803" name="Google Shape;803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5"/>
          <p:cNvGrpSpPr/>
          <p:nvPr/>
        </p:nvGrpSpPr>
        <p:grpSpPr>
          <a:xfrm rot="-1408077">
            <a:off x="938358" y="4543022"/>
            <a:ext cx="1464465" cy="1570141"/>
            <a:chOff x="1406865" y="6814633"/>
            <a:chExt cx="2196896" cy="2355238"/>
          </a:xfrm>
        </p:grpSpPr>
        <p:sp>
          <p:nvSpPr>
            <p:cNvPr id="806" name="Google Shape;806;p5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9" name="Google Shape;809;p5"/>
          <p:cNvSpPr txBox="1">
            <a:spLocks noGrp="1"/>
          </p:cNvSpPr>
          <p:nvPr>
            <p:ph type="title"/>
          </p:nvPr>
        </p:nvSpPr>
        <p:spPr>
          <a:xfrm>
            <a:off x="6595633" y="670500"/>
            <a:ext cx="5162000" cy="248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5"/>
          <p:cNvSpPr txBox="1">
            <a:spLocks noGrp="1"/>
          </p:cNvSpPr>
          <p:nvPr>
            <p:ph type="body" idx="1"/>
          </p:nvPr>
        </p:nvSpPr>
        <p:spPr>
          <a:xfrm>
            <a:off x="6595633" y="3486399"/>
            <a:ext cx="4645600" cy="25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326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0954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818" name="Google Shape;818;p7"/>
          <p:cNvGrpSpPr/>
          <p:nvPr/>
        </p:nvGrpSpPr>
        <p:grpSpPr>
          <a:xfrm rot="-875691">
            <a:off x="9445896" y="-2079488"/>
            <a:ext cx="4121123" cy="4160779"/>
            <a:chOff x="14167455" y="-3120203"/>
            <a:chExt cx="6181248" cy="6240414"/>
          </a:xfrm>
        </p:grpSpPr>
        <p:sp>
          <p:nvSpPr>
            <p:cNvPr id="819" name="Google Shape;819;p7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0" name="Google Shape;820;p7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821" name="Google Shape;821;p7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3" name="Google Shape;833;p7"/>
          <p:cNvGrpSpPr/>
          <p:nvPr/>
        </p:nvGrpSpPr>
        <p:grpSpPr>
          <a:xfrm rot="-938402">
            <a:off x="9508009" y="1218519"/>
            <a:ext cx="1893243" cy="1992000"/>
            <a:chOff x="14261631" y="1827907"/>
            <a:chExt cx="2839789" cy="2987921"/>
          </a:xfrm>
        </p:grpSpPr>
        <p:sp>
          <p:nvSpPr>
            <p:cNvPr id="834" name="Google Shape;834;p7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6" name="Google Shape;836;p7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837" name="Google Shape;837;p7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4" name="Google Shape;844;p7"/>
          <p:cNvGrpSpPr/>
          <p:nvPr/>
        </p:nvGrpSpPr>
        <p:grpSpPr>
          <a:xfrm rot="720259">
            <a:off x="-324072" y="-2080337"/>
            <a:ext cx="4121119" cy="4160565"/>
            <a:chOff x="-486097" y="-3120203"/>
            <a:chExt cx="6181248" cy="6240414"/>
          </a:xfrm>
        </p:grpSpPr>
        <p:sp>
          <p:nvSpPr>
            <p:cNvPr id="845" name="Google Shape;845;p7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6" name="Google Shape;846;p7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847" name="Google Shape;847;p7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9" name="Google Shape;859;p7"/>
          <p:cNvGrpSpPr/>
          <p:nvPr/>
        </p:nvGrpSpPr>
        <p:grpSpPr>
          <a:xfrm>
            <a:off x="419961" y="1561712"/>
            <a:ext cx="955300" cy="1024153"/>
            <a:chOff x="629939" y="2342566"/>
            <a:chExt cx="1432949" cy="1536230"/>
          </a:xfrm>
        </p:grpSpPr>
        <p:sp>
          <p:nvSpPr>
            <p:cNvPr id="860" name="Google Shape;860;p7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7"/>
          <p:cNvGrpSpPr/>
          <p:nvPr/>
        </p:nvGrpSpPr>
        <p:grpSpPr>
          <a:xfrm rot="-5400000">
            <a:off x="3227096" y="-4197208"/>
            <a:ext cx="5736673" cy="8717667"/>
            <a:chOff x="4840642" y="-6295811"/>
            <a:chExt cx="8605010" cy="13076500"/>
          </a:xfrm>
        </p:grpSpPr>
        <p:sp>
          <p:nvSpPr>
            <p:cNvPr id="864" name="Google Shape;864;p7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7"/>
          <p:cNvGrpSpPr/>
          <p:nvPr/>
        </p:nvGrpSpPr>
        <p:grpSpPr>
          <a:xfrm>
            <a:off x="2160763" y="4032785"/>
            <a:ext cx="564573" cy="485759"/>
            <a:chOff x="1980240" y="0"/>
            <a:chExt cx="1129146" cy="971518"/>
          </a:xfrm>
        </p:grpSpPr>
        <p:sp>
          <p:nvSpPr>
            <p:cNvPr id="867" name="Google Shape;867;p7"/>
            <p:cNvSpPr/>
            <p:nvPr/>
          </p:nvSpPr>
          <p:spPr>
            <a:xfrm>
              <a:off x="1991533" y="11295"/>
              <a:ext cx="1106557" cy="948985"/>
            </a:xfrm>
            <a:custGeom>
              <a:avLst/>
              <a:gdLst/>
              <a:ahLst/>
              <a:cxnLst/>
              <a:rect l="l" t="t" r="r" b="b"/>
              <a:pathLst>
                <a:path w="1106557" h="948985" extrusionOk="0">
                  <a:moveTo>
                    <a:pt x="138314" y="555108"/>
                  </a:moveTo>
                  <a:cubicBezTo>
                    <a:pt x="41880" y="460459"/>
                    <a:pt x="0" y="356730"/>
                    <a:pt x="0" y="263910"/>
                  </a:cubicBezTo>
                  <a:cubicBezTo>
                    <a:pt x="0" y="105582"/>
                    <a:pt x="105582" y="0"/>
                    <a:pt x="265695" y="0"/>
                  </a:cubicBezTo>
                  <a:cubicBezTo>
                    <a:pt x="414897" y="0"/>
                    <a:pt x="465926" y="69191"/>
                    <a:pt x="553279" y="169261"/>
                  </a:cubicBezTo>
                  <a:cubicBezTo>
                    <a:pt x="640631" y="69191"/>
                    <a:pt x="691570" y="0"/>
                    <a:pt x="840795" y="0"/>
                  </a:cubicBezTo>
                  <a:cubicBezTo>
                    <a:pt x="1000998" y="0"/>
                    <a:pt x="1106558" y="105582"/>
                    <a:pt x="1106558" y="263910"/>
                  </a:cubicBezTo>
                  <a:cubicBezTo>
                    <a:pt x="1106558" y="356730"/>
                    <a:pt x="1064677" y="460482"/>
                    <a:pt x="968266" y="555108"/>
                  </a:cubicBezTo>
                  <a:lnTo>
                    <a:pt x="586349" y="935331"/>
                  </a:lnTo>
                  <a:cubicBezTo>
                    <a:pt x="568075" y="953538"/>
                    <a:pt x="538505" y="953538"/>
                    <a:pt x="520231" y="935331"/>
                  </a:cubicBezTo>
                  <a:lnTo>
                    <a:pt x="138314" y="555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1980240" y="0"/>
              <a:ext cx="1129146" cy="971518"/>
            </a:xfrm>
            <a:custGeom>
              <a:avLst/>
              <a:gdLst/>
              <a:ahLst/>
              <a:cxnLst/>
              <a:rect l="l" t="t" r="r" b="b"/>
              <a:pathLst>
                <a:path w="1129146" h="971518" extrusionOk="0">
                  <a:moveTo>
                    <a:pt x="852089" y="0"/>
                  </a:moveTo>
                  <a:cubicBezTo>
                    <a:pt x="706253" y="0"/>
                    <a:pt x="649396" y="65554"/>
                    <a:pt x="570695" y="156295"/>
                  </a:cubicBezTo>
                  <a:cubicBezTo>
                    <a:pt x="568662" y="158622"/>
                    <a:pt x="566629" y="160971"/>
                    <a:pt x="564573" y="163343"/>
                  </a:cubicBezTo>
                  <a:cubicBezTo>
                    <a:pt x="562563" y="161016"/>
                    <a:pt x="560553" y="158712"/>
                    <a:pt x="558587" y="156431"/>
                  </a:cubicBezTo>
                  <a:cubicBezTo>
                    <a:pt x="479796" y="65622"/>
                    <a:pt x="422894" y="0"/>
                    <a:pt x="276990" y="0"/>
                  </a:cubicBezTo>
                  <a:cubicBezTo>
                    <a:pt x="111320" y="0"/>
                    <a:pt x="0" y="110597"/>
                    <a:pt x="0" y="275205"/>
                  </a:cubicBezTo>
                  <a:cubicBezTo>
                    <a:pt x="0" y="378506"/>
                    <a:pt x="50306" y="484765"/>
                    <a:pt x="141657" y="574422"/>
                  </a:cubicBezTo>
                  <a:lnTo>
                    <a:pt x="523529" y="954622"/>
                  </a:lnTo>
                  <a:cubicBezTo>
                    <a:pt x="534846" y="965894"/>
                    <a:pt x="549710" y="971519"/>
                    <a:pt x="564573" y="971519"/>
                  </a:cubicBezTo>
                  <a:cubicBezTo>
                    <a:pt x="579437" y="971519"/>
                    <a:pt x="594301" y="965894"/>
                    <a:pt x="605595" y="954622"/>
                  </a:cubicBezTo>
                  <a:lnTo>
                    <a:pt x="987467" y="574445"/>
                  </a:lnTo>
                  <a:cubicBezTo>
                    <a:pt x="1078841" y="484788"/>
                    <a:pt x="1129147" y="378506"/>
                    <a:pt x="1129147" y="275182"/>
                  </a:cubicBezTo>
                  <a:cubicBezTo>
                    <a:pt x="1129147" y="110597"/>
                    <a:pt x="1017804" y="0"/>
                    <a:pt x="852089" y="0"/>
                  </a:cubicBezTo>
                  <a:close/>
                  <a:moveTo>
                    <a:pt x="971587" y="558384"/>
                  </a:moveTo>
                  <a:lnTo>
                    <a:pt x="589670" y="938606"/>
                  </a:lnTo>
                  <a:cubicBezTo>
                    <a:pt x="575823" y="952386"/>
                    <a:pt x="553324" y="952386"/>
                    <a:pt x="539477" y="938606"/>
                  </a:cubicBezTo>
                  <a:lnTo>
                    <a:pt x="157560" y="558384"/>
                  </a:lnTo>
                  <a:cubicBezTo>
                    <a:pt x="157538" y="558361"/>
                    <a:pt x="157515" y="558339"/>
                    <a:pt x="157492" y="558316"/>
                  </a:cubicBezTo>
                  <a:cubicBezTo>
                    <a:pt x="70501" y="472951"/>
                    <a:pt x="22589" y="372384"/>
                    <a:pt x="22589" y="275205"/>
                  </a:cubicBezTo>
                  <a:cubicBezTo>
                    <a:pt x="22589" y="200502"/>
                    <a:pt x="46624" y="137117"/>
                    <a:pt x="92074" y="91893"/>
                  </a:cubicBezTo>
                  <a:cubicBezTo>
                    <a:pt x="137614" y="46556"/>
                    <a:pt x="201564" y="22589"/>
                    <a:pt x="276990" y="22589"/>
                  </a:cubicBezTo>
                  <a:cubicBezTo>
                    <a:pt x="412593" y="22589"/>
                    <a:pt x="463870" y="81728"/>
                    <a:pt x="541510" y="171249"/>
                  </a:cubicBezTo>
                  <a:cubicBezTo>
                    <a:pt x="546254" y="176716"/>
                    <a:pt x="551110" y="182318"/>
                    <a:pt x="556057" y="187988"/>
                  </a:cubicBezTo>
                  <a:cubicBezTo>
                    <a:pt x="558203" y="190450"/>
                    <a:pt x="561298" y="191851"/>
                    <a:pt x="564573" y="191851"/>
                  </a:cubicBezTo>
                  <a:cubicBezTo>
                    <a:pt x="567826" y="191851"/>
                    <a:pt x="570944" y="190450"/>
                    <a:pt x="573090" y="187988"/>
                  </a:cubicBezTo>
                  <a:cubicBezTo>
                    <a:pt x="578082" y="182250"/>
                    <a:pt x="582984" y="176625"/>
                    <a:pt x="587773" y="171091"/>
                  </a:cubicBezTo>
                  <a:cubicBezTo>
                    <a:pt x="665322" y="81660"/>
                    <a:pt x="716554" y="22589"/>
                    <a:pt x="852089" y="22589"/>
                  </a:cubicBezTo>
                  <a:cubicBezTo>
                    <a:pt x="927560" y="22589"/>
                    <a:pt x="991510" y="46556"/>
                    <a:pt x="1037073" y="91871"/>
                  </a:cubicBezTo>
                  <a:cubicBezTo>
                    <a:pt x="1082523" y="137094"/>
                    <a:pt x="1106558" y="200480"/>
                    <a:pt x="1106558" y="275182"/>
                  </a:cubicBezTo>
                  <a:cubicBezTo>
                    <a:pt x="1106558" y="372406"/>
                    <a:pt x="1058646" y="472951"/>
                    <a:pt x="971587" y="558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7"/>
          <p:cNvGrpSpPr/>
          <p:nvPr/>
        </p:nvGrpSpPr>
        <p:grpSpPr>
          <a:xfrm>
            <a:off x="5818667" y="3998285"/>
            <a:ext cx="554268" cy="554257"/>
            <a:chOff x="1990304" y="0"/>
            <a:chExt cx="1108536" cy="1108514"/>
          </a:xfrm>
        </p:grpSpPr>
        <p:sp>
          <p:nvSpPr>
            <p:cNvPr id="870" name="Google Shape;870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108536" y="554246"/>
                  </a:moveTo>
                  <a:cubicBezTo>
                    <a:pt x="1108536" y="563587"/>
                    <a:pt x="1102834" y="571663"/>
                    <a:pt x="1094026" y="574813"/>
                  </a:cubicBezTo>
                  <a:lnTo>
                    <a:pt x="870806" y="654175"/>
                  </a:lnTo>
                  <a:cubicBezTo>
                    <a:pt x="864971" y="672634"/>
                    <a:pt x="857560" y="690406"/>
                    <a:pt x="848730" y="707312"/>
                  </a:cubicBezTo>
                  <a:lnTo>
                    <a:pt x="950478" y="921369"/>
                  </a:lnTo>
                  <a:cubicBezTo>
                    <a:pt x="954472" y="929822"/>
                    <a:pt x="952808" y="939540"/>
                    <a:pt x="946196" y="946152"/>
                  </a:cubicBezTo>
                  <a:cubicBezTo>
                    <a:pt x="941959" y="950389"/>
                    <a:pt x="936456" y="952608"/>
                    <a:pt x="930821" y="952608"/>
                  </a:cubicBezTo>
                  <a:cubicBezTo>
                    <a:pt x="927648" y="952608"/>
                    <a:pt x="924431" y="951898"/>
                    <a:pt x="921392" y="950456"/>
                  </a:cubicBezTo>
                  <a:lnTo>
                    <a:pt x="707334" y="848708"/>
                  </a:lnTo>
                  <a:cubicBezTo>
                    <a:pt x="690428" y="857538"/>
                    <a:pt x="672656" y="864949"/>
                    <a:pt x="654197" y="870784"/>
                  </a:cubicBezTo>
                  <a:lnTo>
                    <a:pt x="574835" y="1094004"/>
                  </a:lnTo>
                  <a:cubicBezTo>
                    <a:pt x="571685" y="1102812"/>
                    <a:pt x="563631" y="1108514"/>
                    <a:pt x="554268" y="1108514"/>
                  </a:cubicBezTo>
                  <a:cubicBezTo>
                    <a:pt x="544928" y="1108514"/>
                    <a:pt x="536852" y="1102812"/>
                    <a:pt x="533701" y="1094004"/>
                  </a:cubicBezTo>
                  <a:lnTo>
                    <a:pt x="454339" y="870784"/>
                  </a:lnTo>
                  <a:cubicBezTo>
                    <a:pt x="435880" y="864949"/>
                    <a:pt x="418108" y="857538"/>
                    <a:pt x="401202" y="848708"/>
                  </a:cubicBezTo>
                  <a:lnTo>
                    <a:pt x="187167" y="950456"/>
                  </a:lnTo>
                  <a:cubicBezTo>
                    <a:pt x="184105" y="951898"/>
                    <a:pt x="180888" y="952608"/>
                    <a:pt x="177715" y="952608"/>
                  </a:cubicBezTo>
                  <a:cubicBezTo>
                    <a:pt x="172080" y="952608"/>
                    <a:pt x="166578" y="950389"/>
                    <a:pt x="162340" y="946152"/>
                  </a:cubicBezTo>
                  <a:cubicBezTo>
                    <a:pt x="155728" y="939540"/>
                    <a:pt x="154064" y="929822"/>
                    <a:pt x="158058" y="921369"/>
                  </a:cubicBezTo>
                  <a:lnTo>
                    <a:pt x="259806" y="707312"/>
                  </a:lnTo>
                  <a:cubicBezTo>
                    <a:pt x="250976" y="690406"/>
                    <a:pt x="243566" y="672634"/>
                    <a:pt x="237731" y="654175"/>
                  </a:cubicBezTo>
                  <a:lnTo>
                    <a:pt x="14510" y="574813"/>
                  </a:lnTo>
                  <a:cubicBezTo>
                    <a:pt x="5702" y="571663"/>
                    <a:pt x="0" y="563587"/>
                    <a:pt x="0" y="554246"/>
                  </a:cubicBezTo>
                  <a:cubicBezTo>
                    <a:pt x="0" y="544883"/>
                    <a:pt x="5702" y="536829"/>
                    <a:pt x="14510" y="533679"/>
                  </a:cubicBezTo>
                  <a:lnTo>
                    <a:pt x="237731" y="454317"/>
                  </a:lnTo>
                  <a:cubicBezTo>
                    <a:pt x="243566" y="435858"/>
                    <a:pt x="250976" y="418086"/>
                    <a:pt x="259806" y="401180"/>
                  </a:cubicBezTo>
                  <a:lnTo>
                    <a:pt x="158058" y="187145"/>
                  </a:lnTo>
                  <a:cubicBezTo>
                    <a:pt x="154064" y="178692"/>
                    <a:pt x="155751" y="168952"/>
                    <a:pt x="162362" y="162340"/>
                  </a:cubicBezTo>
                  <a:cubicBezTo>
                    <a:pt x="168974" y="155728"/>
                    <a:pt x="178714" y="154042"/>
                    <a:pt x="187145" y="158036"/>
                  </a:cubicBezTo>
                  <a:lnTo>
                    <a:pt x="401202" y="259784"/>
                  </a:lnTo>
                  <a:cubicBezTo>
                    <a:pt x="418108" y="250954"/>
                    <a:pt x="435880" y="243543"/>
                    <a:pt x="454339" y="237708"/>
                  </a:cubicBezTo>
                  <a:lnTo>
                    <a:pt x="533701" y="14488"/>
                  </a:lnTo>
                  <a:cubicBezTo>
                    <a:pt x="535276" y="10073"/>
                    <a:pt x="538072" y="6456"/>
                    <a:pt x="541666" y="3949"/>
                  </a:cubicBezTo>
                  <a:cubicBezTo>
                    <a:pt x="545238" y="1420"/>
                    <a:pt x="549609" y="0"/>
                    <a:pt x="554268" y="0"/>
                  </a:cubicBezTo>
                  <a:cubicBezTo>
                    <a:pt x="563609" y="0"/>
                    <a:pt x="571685" y="5680"/>
                    <a:pt x="574835" y="14488"/>
                  </a:cubicBezTo>
                  <a:lnTo>
                    <a:pt x="654197" y="237708"/>
                  </a:lnTo>
                  <a:cubicBezTo>
                    <a:pt x="672656" y="243543"/>
                    <a:pt x="690428" y="250954"/>
                    <a:pt x="707334" y="259784"/>
                  </a:cubicBezTo>
                  <a:lnTo>
                    <a:pt x="921369" y="158036"/>
                  </a:lnTo>
                  <a:cubicBezTo>
                    <a:pt x="929822" y="154042"/>
                    <a:pt x="939562" y="155728"/>
                    <a:pt x="946174" y="162340"/>
                  </a:cubicBezTo>
                  <a:cubicBezTo>
                    <a:pt x="952786" y="168952"/>
                    <a:pt x="954472" y="178692"/>
                    <a:pt x="950478" y="187123"/>
                  </a:cubicBezTo>
                  <a:lnTo>
                    <a:pt x="848730" y="401180"/>
                  </a:lnTo>
                  <a:cubicBezTo>
                    <a:pt x="857560" y="418086"/>
                    <a:pt x="864971" y="435858"/>
                    <a:pt x="870806" y="454317"/>
                  </a:cubicBezTo>
                  <a:lnTo>
                    <a:pt x="1094004" y="533679"/>
                  </a:lnTo>
                  <a:cubicBezTo>
                    <a:pt x="1102834" y="536829"/>
                    <a:pt x="1108536" y="544883"/>
                    <a:pt x="1108536" y="55424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2013200" y="22873"/>
              <a:ext cx="1062742" cy="1062742"/>
            </a:xfrm>
            <a:custGeom>
              <a:avLst/>
              <a:gdLst/>
              <a:ahLst/>
              <a:cxnLst/>
              <a:rect l="l" t="t" r="r" b="b"/>
              <a:pathLst>
                <a:path w="1062742" h="1062742" extrusionOk="0">
                  <a:moveTo>
                    <a:pt x="707844" y="250355"/>
                  </a:moveTo>
                  <a:lnTo>
                    <a:pt x="907103" y="155640"/>
                  </a:lnTo>
                  <a:lnTo>
                    <a:pt x="812388" y="354898"/>
                  </a:lnTo>
                  <a:cubicBezTo>
                    <a:pt x="785809" y="312744"/>
                    <a:pt x="749999" y="276934"/>
                    <a:pt x="707844" y="250355"/>
                  </a:cubicBezTo>
                  <a:close/>
                  <a:moveTo>
                    <a:pt x="1062743" y="531371"/>
                  </a:moveTo>
                  <a:lnTo>
                    <a:pt x="855009" y="457512"/>
                  </a:lnTo>
                  <a:cubicBezTo>
                    <a:pt x="860422" y="481274"/>
                    <a:pt x="863307" y="505990"/>
                    <a:pt x="863307" y="531371"/>
                  </a:cubicBezTo>
                  <a:cubicBezTo>
                    <a:pt x="863307" y="556753"/>
                    <a:pt x="860422" y="581469"/>
                    <a:pt x="855009" y="605231"/>
                  </a:cubicBezTo>
                  <a:lnTo>
                    <a:pt x="1062743" y="531371"/>
                  </a:lnTo>
                  <a:close/>
                  <a:moveTo>
                    <a:pt x="707844" y="812388"/>
                  </a:moveTo>
                  <a:lnTo>
                    <a:pt x="907081" y="907103"/>
                  </a:lnTo>
                  <a:lnTo>
                    <a:pt x="812388" y="707845"/>
                  </a:lnTo>
                  <a:cubicBezTo>
                    <a:pt x="785809" y="749999"/>
                    <a:pt x="749999" y="785809"/>
                    <a:pt x="707844" y="812388"/>
                  </a:cubicBezTo>
                  <a:close/>
                  <a:moveTo>
                    <a:pt x="457512" y="855009"/>
                  </a:moveTo>
                  <a:lnTo>
                    <a:pt x="531372" y="1062743"/>
                  </a:lnTo>
                  <a:lnTo>
                    <a:pt x="605231" y="855009"/>
                  </a:lnTo>
                  <a:cubicBezTo>
                    <a:pt x="581469" y="860422"/>
                    <a:pt x="556753" y="863307"/>
                    <a:pt x="531372" y="863307"/>
                  </a:cubicBezTo>
                  <a:cubicBezTo>
                    <a:pt x="505990" y="863307"/>
                    <a:pt x="481274" y="860422"/>
                    <a:pt x="457512" y="855009"/>
                  </a:cubicBezTo>
                  <a:close/>
                  <a:moveTo>
                    <a:pt x="250355" y="707845"/>
                  </a:moveTo>
                  <a:lnTo>
                    <a:pt x="155640" y="907103"/>
                  </a:lnTo>
                  <a:lnTo>
                    <a:pt x="354898" y="812388"/>
                  </a:lnTo>
                  <a:cubicBezTo>
                    <a:pt x="312744" y="785809"/>
                    <a:pt x="276934" y="749999"/>
                    <a:pt x="250355" y="707845"/>
                  </a:cubicBezTo>
                  <a:close/>
                  <a:moveTo>
                    <a:pt x="199436" y="531371"/>
                  </a:moveTo>
                  <a:cubicBezTo>
                    <a:pt x="199436" y="505990"/>
                    <a:pt x="202321" y="481274"/>
                    <a:pt x="207734" y="457512"/>
                  </a:cubicBezTo>
                  <a:lnTo>
                    <a:pt x="0" y="531371"/>
                  </a:lnTo>
                  <a:lnTo>
                    <a:pt x="207734" y="605231"/>
                  </a:lnTo>
                  <a:cubicBezTo>
                    <a:pt x="202321" y="581469"/>
                    <a:pt x="199436" y="556753"/>
                    <a:pt x="199436" y="531371"/>
                  </a:cubicBezTo>
                  <a:close/>
                  <a:moveTo>
                    <a:pt x="354898" y="250355"/>
                  </a:moveTo>
                  <a:lnTo>
                    <a:pt x="155640" y="155640"/>
                  </a:lnTo>
                  <a:lnTo>
                    <a:pt x="250355" y="354898"/>
                  </a:lnTo>
                  <a:cubicBezTo>
                    <a:pt x="276934" y="312744"/>
                    <a:pt x="312744" y="276934"/>
                    <a:pt x="354898" y="250355"/>
                  </a:cubicBezTo>
                  <a:close/>
                  <a:moveTo>
                    <a:pt x="531372" y="221623"/>
                  </a:moveTo>
                  <a:cubicBezTo>
                    <a:pt x="360578" y="221623"/>
                    <a:pt x="221623" y="360578"/>
                    <a:pt x="221623" y="531371"/>
                  </a:cubicBezTo>
                  <a:cubicBezTo>
                    <a:pt x="221623" y="702165"/>
                    <a:pt x="360578" y="841120"/>
                    <a:pt x="531372" y="841120"/>
                  </a:cubicBezTo>
                  <a:cubicBezTo>
                    <a:pt x="702165" y="841120"/>
                    <a:pt x="841120" y="702165"/>
                    <a:pt x="841120" y="531371"/>
                  </a:cubicBezTo>
                  <a:cubicBezTo>
                    <a:pt x="841120" y="360578"/>
                    <a:pt x="702165" y="221623"/>
                    <a:pt x="531372" y="221623"/>
                  </a:cubicBezTo>
                  <a:close/>
                  <a:moveTo>
                    <a:pt x="605231" y="207734"/>
                  </a:moveTo>
                  <a:lnTo>
                    <a:pt x="531372" y="0"/>
                  </a:lnTo>
                  <a:lnTo>
                    <a:pt x="457512" y="207734"/>
                  </a:lnTo>
                  <a:cubicBezTo>
                    <a:pt x="481274" y="202321"/>
                    <a:pt x="505990" y="199436"/>
                    <a:pt x="531372" y="199436"/>
                  </a:cubicBezTo>
                  <a:cubicBezTo>
                    <a:pt x="556753" y="199436"/>
                    <a:pt x="581469" y="202321"/>
                    <a:pt x="605231" y="207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094004" y="533679"/>
                  </a:moveTo>
                  <a:lnTo>
                    <a:pt x="870806" y="454317"/>
                  </a:lnTo>
                  <a:cubicBezTo>
                    <a:pt x="864971" y="435858"/>
                    <a:pt x="857560" y="418086"/>
                    <a:pt x="848730" y="401180"/>
                  </a:cubicBezTo>
                  <a:lnTo>
                    <a:pt x="950478" y="187123"/>
                  </a:lnTo>
                  <a:cubicBezTo>
                    <a:pt x="954472" y="178692"/>
                    <a:pt x="952786" y="168952"/>
                    <a:pt x="946174" y="162340"/>
                  </a:cubicBezTo>
                  <a:cubicBezTo>
                    <a:pt x="939562" y="155728"/>
                    <a:pt x="929822" y="154042"/>
                    <a:pt x="921369" y="158036"/>
                  </a:cubicBezTo>
                  <a:lnTo>
                    <a:pt x="707334" y="259784"/>
                  </a:lnTo>
                  <a:cubicBezTo>
                    <a:pt x="690428" y="250954"/>
                    <a:pt x="672656" y="243543"/>
                    <a:pt x="654197" y="237708"/>
                  </a:cubicBezTo>
                  <a:lnTo>
                    <a:pt x="574835" y="14488"/>
                  </a:lnTo>
                  <a:cubicBezTo>
                    <a:pt x="571685" y="5680"/>
                    <a:pt x="563609" y="0"/>
                    <a:pt x="554268" y="0"/>
                  </a:cubicBezTo>
                  <a:cubicBezTo>
                    <a:pt x="549609" y="0"/>
                    <a:pt x="545238" y="1420"/>
                    <a:pt x="541666" y="3949"/>
                  </a:cubicBezTo>
                  <a:cubicBezTo>
                    <a:pt x="538072" y="6456"/>
                    <a:pt x="535276" y="10073"/>
                    <a:pt x="533701" y="14488"/>
                  </a:cubicBezTo>
                  <a:lnTo>
                    <a:pt x="454339" y="237708"/>
                  </a:lnTo>
                  <a:cubicBezTo>
                    <a:pt x="435880" y="243543"/>
                    <a:pt x="418108" y="250954"/>
                    <a:pt x="401202" y="259784"/>
                  </a:cubicBezTo>
                  <a:lnTo>
                    <a:pt x="187145" y="158036"/>
                  </a:lnTo>
                  <a:cubicBezTo>
                    <a:pt x="178714" y="154042"/>
                    <a:pt x="168974" y="155728"/>
                    <a:pt x="162362" y="162340"/>
                  </a:cubicBezTo>
                  <a:cubicBezTo>
                    <a:pt x="155751" y="168952"/>
                    <a:pt x="154064" y="178692"/>
                    <a:pt x="158058" y="187145"/>
                  </a:cubicBezTo>
                  <a:lnTo>
                    <a:pt x="259806" y="401180"/>
                  </a:lnTo>
                  <a:cubicBezTo>
                    <a:pt x="250976" y="418086"/>
                    <a:pt x="243566" y="435858"/>
                    <a:pt x="237731" y="454317"/>
                  </a:cubicBezTo>
                  <a:lnTo>
                    <a:pt x="14510" y="533679"/>
                  </a:lnTo>
                  <a:cubicBezTo>
                    <a:pt x="5702" y="536829"/>
                    <a:pt x="0" y="544883"/>
                    <a:pt x="0" y="554246"/>
                  </a:cubicBezTo>
                  <a:cubicBezTo>
                    <a:pt x="0" y="563587"/>
                    <a:pt x="5702" y="571663"/>
                    <a:pt x="14510" y="574813"/>
                  </a:cubicBezTo>
                  <a:lnTo>
                    <a:pt x="237731" y="654175"/>
                  </a:lnTo>
                  <a:cubicBezTo>
                    <a:pt x="243566" y="672634"/>
                    <a:pt x="250976" y="690406"/>
                    <a:pt x="259806" y="707312"/>
                  </a:cubicBezTo>
                  <a:lnTo>
                    <a:pt x="158058" y="921369"/>
                  </a:lnTo>
                  <a:cubicBezTo>
                    <a:pt x="154064" y="929822"/>
                    <a:pt x="155728" y="939540"/>
                    <a:pt x="162340" y="946152"/>
                  </a:cubicBezTo>
                  <a:cubicBezTo>
                    <a:pt x="166578" y="950389"/>
                    <a:pt x="172080" y="952608"/>
                    <a:pt x="177715" y="952608"/>
                  </a:cubicBezTo>
                  <a:cubicBezTo>
                    <a:pt x="180888" y="952608"/>
                    <a:pt x="184105" y="951898"/>
                    <a:pt x="187167" y="950456"/>
                  </a:cubicBezTo>
                  <a:lnTo>
                    <a:pt x="401202" y="848708"/>
                  </a:lnTo>
                  <a:cubicBezTo>
                    <a:pt x="418108" y="857538"/>
                    <a:pt x="435880" y="864949"/>
                    <a:pt x="454339" y="870784"/>
                  </a:cubicBezTo>
                  <a:lnTo>
                    <a:pt x="533701" y="1094004"/>
                  </a:lnTo>
                  <a:cubicBezTo>
                    <a:pt x="536852" y="1102812"/>
                    <a:pt x="544928" y="1108514"/>
                    <a:pt x="554268" y="1108514"/>
                  </a:cubicBezTo>
                  <a:cubicBezTo>
                    <a:pt x="563631" y="1108514"/>
                    <a:pt x="571685" y="1102812"/>
                    <a:pt x="574835" y="1094004"/>
                  </a:cubicBezTo>
                  <a:lnTo>
                    <a:pt x="654197" y="870784"/>
                  </a:lnTo>
                  <a:cubicBezTo>
                    <a:pt x="672656" y="864949"/>
                    <a:pt x="690428" y="857538"/>
                    <a:pt x="707334" y="848708"/>
                  </a:cubicBezTo>
                  <a:lnTo>
                    <a:pt x="921392" y="950456"/>
                  </a:lnTo>
                  <a:cubicBezTo>
                    <a:pt x="924431" y="951898"/>
                    <a:pt x="927648" y="952608"/>
                    <a:pt x="930821" y="952608"/>
                  </a:cubicBezTo>
                  <a:cubicBezTo>
                    <a:pt x="936456" y="952608"/>
                    <a:pt x="941959" y="950389"/>
                    <a:pt x="946196" y="946152"/>
                  </a:cubicBezTo>
                  <a:cubicBezTo>
                    <a:pt x="952808" y="939540"/>
                    <a:pt x="954472" y="929822"/>
                    <a:pt x="950478" y="921369"/>
                  </a:cubicBezTo>
                  <a:lnTo>
                    <a:pt x="848730" y="707312"/>
                  </a:lnTo>
                  <a:cubicBezTo>
                    <a:pt x="857560" y="690406"/>
                    <a:pt x="864971" y="672634"/>
                    <a:pt x="870806" y="654175"/>
                  </a:cubicBezTo>
                  <a:lnTo>
                    <a:pt x="1094026" y="574813"/>
                  </a:lnTo>
                  <a:cubicBezTo>
                    <a:pt x="1102834" y="571663"/>
                    <a:pt x="1108536" y="563587"/>
                    <a:pt x="1108536" y="554246"/>
                  </a:cubicBezTo>
                  <a:cubicBezTo>
                    <a:pt x="1108536" y="544883"/>
                    <a:pt x="1102834" y="536829"/>
                    <a:pt x="1094004" y="533679"/>
                  </a:cubicBezTo>
                  <a:close/>
                  <a:moveTo>
                    <a:pt x="230631" y="628106"/>
                  </a:moveTo>
                  <a:lnTo>
                    <a:pt x="22897" y="554246"/>
                  </a:lnTo>
                  <a:lnTo>
                    <a:pt x="230631" y="480386"/>
                  </a:lnTo>
                  <a:cubicBezTo>
                    <a:pt x="225217" y="504148"/>
                    <a:pt x="222333" y="528864"/>
                    <a:pt x="222333" y="554246"/>
                  </a:cubicBezTo>
                  <a:cubicBezTo>
                    <a:pt x="222333" y="579628"/>
                    <a:pt x="225217" y="604344"/>
                    <a:pt x="230631" y="628106"/>
                  </a:cubicBezTo>
                  <a:close/>
                  <a:moveTo>
                    <a:pt x="930000" y="178514"/>
                  </a:moveTo>
                  <a:lnTo>
                    <a:pt x="835285" y="377773"/>
                  </a:lnTo>
                  <a:cubicBezTo>
                    <a:pt x="808705" y="335618"/>
                    <a:pt x="772896" y="299809"/>
                    <a:pt x="730741" y="273229"/>
                  </a:cubicBezTo>
                  <a:lnTo>
                    <a:pt x="930000" y="178514"/>
                  </a:lnTo>
                  <a:close/>
                  <a:moveTo>
                    <a:pt x="554268" y="22874"/>
                  </a:moveTo>
                  <a:lnTo>
                    <a:pt x="628128" y="230609"/>
                  </a:lnTo>
                  <a:cubicBezTo>
                    <a:pt x="604366" y="225195"/>
                    <a:pt x="579650" y="222311"/>
                    <a:pt x="554268" y="222311"/>
                  </a:cubicBezTo>
                  <a:cubicBezTo>
                    <a:pt x="528887" y="222311"/>
                    <a:pt x="504171" y="225195"/>
                    <a:pt x="480409" y="230609"/>
                  </a:cubicBezTo>
                  <a:lnTo>
                    <a:pt x="554268" y="22874"/>
                  </a:lnTo>
                  <a:close/>
                  <a:moveTo>
                    <a:pt x="178536" y="178514"/>
                  </a:moveTo>
                  <a:lnTo>
                    <a:pt x="377795" y="273229"/>
                  </a:lnTo>
                  <a:cubicBezTo>
                    <a:pt x="335640" y="299809"/>
                    <a:pt x="299831" y="335618"/>
                    <a:pt x="273251" y="377773"/>
                  </a:cubicBezTo>
                  <a:lnTo>
                    <a:pt x="178536" y="178514"/>
                  </a:lnTo>
                  <a:close/>
                  <a:moveTo>
                    <a:pt x="178536" y="929978"/>
                  </a:moveTo>
                  <a:lnTo>
                    <a:pt x="273251" y="730719"/>
                  </a:lnTo>
                  <a:cubicBezTo>
                    <a:pt x="299831" y="772874"/>
                    <a:pt x="335640" y="808683"/>
                    <a:pt x="377795" y="835263"/>
                  </a:cubicBezTo>
                  <a:lnTo>
                    <a:pt x="178536" y="929978"/>
                  </a:lnTo>
                  <a:close/>
                  <a:moveTo>
                    <a:pt x="554268" y="1085617"/>
                  </a:moveTo>
                  <a:lnTo>
                    <a:pt x="480409" y="877883"/>
                  </a:lnTo>
                  <a:cubicBezTo>
                    <a:pt x="504171" y="883297"/>
                    <a:pt x="528887" y="886181"/>
                    <a:pt x="554268" y="886181"/>
                  </a:cubicBezTo>
                  <a:cubicBezTo>
                    <a:pt x="579650" y="886181"/>
                    <a:pt x="604366" y="883297"/>
                    <a:pt x="628128" y="877883"/>
                  </a:cubicBezTo>
                  <a:lnTo>
                    <a:pt x="554268" y="1085617"/>
                  </a:lnTo>
                  <a:close/>
                  <a:moveTo>
                    <a:pt x="929978" y="929978"/>
                  </a:moveTo>
                  <a:lnTo>
                    <a:pt x="730741" y="835263"/>
                  </a:lnTo>
                  <a:cubicBezTo>
                    <a:pt x="772896" y="808683"/>
                    <a:pt x="808705" y="772874"/>
                    <a:pt x="835285" y="730719"/>
                  </a:cubicBezTo>
                  <a:lnTo>
                    <a:pt x="929978" y="929978"/>
                  </a:lnTo>
                  <a:close/>
                  <a:moveTo>
                    <a:pt x="554268" y="863995"/>
                  </a:moveTo>
                  <a:cubicBezTo>
                    <a:pt x="383475" y="863995"/>
                    <a:pt x="244520" y="725039"/>
                    <a:pt x="244520" y="554246"/>
                  </a:cubicBezTo>
                  <a:cubicBezTo>
                    <a:pt x="244520" y="383453"/>
                    <a:pt x="383475" y="244497"/>
                    <a:pt x="554268" y="244497"/>
                  </a:cubicBezTo>
                  <a:cubicBezTo>
                    <a:pt x="725061" y="244497"/>
                    <a:pt x="864017" y="383453"/>
                    <a:pt x="864017" y="554246"/>
                  </a:cubicBezTo>
                  <a:cubicBezTo>
                    <a:pt x="864017" y="725039"/>
                    <a:pt x="725061" y="863995"/>
                    <a:pt x="554268" y="863995"/>
                  </a:cubicBezTo>
                  <a:close/>
                  <a:moveTo>
                    <a:pt x="877906" y="628106"/>
                  </a:moveTo>
                  <a:cubicBezTo>
                    <a:pt x="883319" y="604344"/>
                    <a:pt x="886203" y="579628"/>
                    <a:pt x="886203" y="554246"/>
                  </a:cubicBezTo>
                  <a:cubicBezTo>
                    <a:pt x="886203" y="528864"/>
                    <a:pt x="883319" y="504148"/>
                    <a:pt x="877906" y="480386"/>
                  </a:cubicBezTo>
                  <a:lnTo>
                    <a:pt x="1085640" y="554246"/>
                  </a:lnTo>
                  <a:lnTo>
                    <a:pt x="877906" y="6281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7"/>
          <p:cNvGrpSpPr/>
          <p:nvPr/>
        </p:nvGrpSpPr>
        <p:grpSpPr>
          <a:xfrm>
            <a:off x="9555748" y="3998285"/>
            <a:ext cx="386259" cy="554623"/>
            <a:chOff x="2158725" y="0"/>
            <a:chExt cx="772518" cy="1109246"/>
          </a:xfrm>
        </p:grpSpPr>
        <p:sp>
          <p:nvSpPr>
            <p:cNvPr id="874" name="Google Shape;874;p7"/>
            <p:cNvSpPr/>
            <p:nvPr/>
          </p:nvSpPr>
          <p:spPr>
            <a:xfrm>
              <a:off x="2169829" y="11093"/>
              <a:ext cx="750299" cy="1087061"/>
            </a:xfrm>
            <a:custGeom>
              <a:avLst/>
              <a:gdLst/>
              <a:ahLst/>
              <a:cxnLst/>
              <a:rect l="l" t="t" r="r" b="b"/>
              <a:pathLst>
                <a:path w="750299" h="1087061" extrusionOk="0">
                  <a:moveTo>
                    <a:pt x="749184" y="1046968"/>
                  </a:moveTo>
                  <a:cubicBezTo>
                    <a:pt x="689937" y="1071130"/>
                    <a:pt x="625473" y="1085152"/>
                    <a:pt x="557945" y="1086882"/>
                  </a:cubicBezTo>
                  <a:cubicBezTo>
                    <a:pt x="249078" y="1094758"/>
                    <a:pt x="-5847" y="841630"/>
                    <a:pt x="102" y="532858"/>
                  </a:cubicBezTo>
                  <a:cubicBezTo>
                    <a:pt x="5785" y="237597"/>
                    <a:pt x="247036" y="0"/>
                    <a:pt x="543805" y="0"/>
                  </a:cubicBezTo>
                  <a:cubicBezTo>
                    <a:pt x="616482" y="0"/>
                    <a:pt x="685830" y="14244"/>
                    <a:pt x="749184" y="40091"/>
                  </a:cubicBezTo>
                  <a:cubicBezTo>
                    <a:pt x="750671" y="40690"/>
                    <a:pt x="750671" y="42820"/>
                    <a:pt x="749184" y="43442"/>
                  </a:cubicBezTo>
                  <a:cubicBezTo>
                    <a:pt x="554904" y="126353"/>
                    <a:pt x="418762" y="319045"/>
                    <a:pt x="418762" y="543530"/>
                  </a:cubicBezTo>
                  <a:cubicBezTo>
                    <a:pt x="418762" y="767993"/>
                    <a:pt x="554904" y="960706"/>
                    <a:pt x="749184" y="1043618"/>
                  </a:cubicBezTo>
                  <a:cubicBezTo>
                    <a:pt x="750671" y="1044239"/>
                    <a:pt x="750671" y="1046347"/>
                    <a:pt x="749184" y="1046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2158725" y="0"/>
              <a:ext cx="772518" cy="1109246"/>
            </a:xfrm>
            <a:custGeom>
              <a:avLst/>
              <a:gdLst/>
              <a:ahLst/>
              <a:cxnLst/>
              <a:rect l="l" t="t" r="r" b="b"/>
              <a:pathLst>
                <a:path w="772518" h="1109246" extrusionOk="0">
                  <a:moveTo>
                    <a:pt x="764660" y="1044505"/>
                  </a:moveTo>
                  <a:cubicBezTo>
                    <a:pt x="568028" y="960595"/>
                    <a:pt x="440964" y="768303"/>
                    <a:pt x="440964" y="554623"/>
                  </a:cubicBezTo>
                  <a:cubicBezTo>
                    <a:pt x="440964" y="340943"/>
                    <a:pt x="568028" y="148651"/>
                    <a:pt x="764660" y="64741"/>
                  </a:cubicBezTo>
                  <a:cubicBezTo>
                    <a:pt x="769477" y="62677"/>
                    <a:pt x="772563" y="57974"/>
                    <a:pt x="772518" y="52760"/>
                  </a:cubicBezTo>
                  <a:cubicBezTo>
                    <a:pt x="772474" y="47546"/>
                    <a:pt x="769322" y="42887"/>
                    <a:pt x="764483" y="40912"/>
                  </a:cubicBezTo>
                  <a:cubicBezTo>
                    <a:pt x="697910" y="13778"/>
                    <a:pt x="627386" y="0"/>
                    <a:pt x="554908" y="0"/>
                  </a:cubicBezTo>
                  <a:cubicBezTo>
                    <a:pt x="408577" y="0"/>
                    <a:pt x="270504" y="56421"/>
                    <a:pt x="166105" y="158879"/>
                  </a:cubicBezTo>
                  <a:cubicBezTo>
                    <a:pt x="61862" y="261204"/>
                    <a:pt x="2903" y="397896"/>
                    <a:pt x="106" y="543752"/>
                  </a:cubicBezTo>
                  <a:cubicBezTo>
                    <a:pt x="-1381" y="620673"/>
                    <a:pt x="12781" y="695487"/>
                    <a:pt x="42172" y="766129"/>
                  </a:cubicBezTo>
                  <a:cubicBezTo>
                    <a:pt x="70497" y="834198"/>
                    <a:pt x="111564" y="895233"/>
                    <a:pt x="164218" y="947550"/>
                  </a:cubicBezTo>
                  <a:cubicBezTo>
                    <a:pt x="216895" y="999866"/>
                    <a:pt x="278229" y="1040534"/>
                    <a:pt x="346533" y="1068423"/>
                  </a:cubicBezTo>
                  <a:cubicBezTo>
                    <a:pt x="412950" y="1095535"/>
                    <a:pt x="482964" y="1109246"/>
                    <a:pt x="554842" y="1109246"/>
                  </a:cubicBezTo>
                  <a:cubicBezTo>
                    <a:pt x="559659" y="1109246"/>
                    <a:pt x="564498" y="1109180"/>
                    <a:pt x="569315" y="1109069"/>
                  </a:cubicBezTo>
                  <a:cubicBezTo>
                    <a:pt x="636753" y="1107338"/>
                    <a:pt x="702416" y="1093649"/>
                    <a:pt x="764460" y="1068334"/>
                  </a:cubicBezTo>
                  <a:cubicBezTo>
                    <a:pt x="769300" y="1066359"/>
                    <a:pt x="772452" y="1061722"/>
                    <a:pt x="772496" y="1056509"/>
                  </a:cubicBezTo>
                  <a:cubicBezTo>
                    <a:pt x="772540" y="1051272"/>
                    <a:pt x="769477" y="1046569"/>
                    <a:pt x="764660" y="1044505"/>
                  </a:cubicBezTo>
                  <a:close/>
                  <a:moveTo>
                    <a:pt x="568760" y="1086882"/>
                  </a:moveTo>
                  <a:cubicBezTo>
                    <a:pt x="494884" y="1088746"/>
                    <a:pt x="422939" y="1075633"/>
                    <a:pt x="354924" y="1047878"/>
                  </a:cubicBezTo>
                  <a:cubicBezTo>
                    <a:pt x="289350" y="1021121"/>
                    <a:pt x="230458" y="982050"/>
                    <a:pt x="179868" y="931819"/>
                  </a:cubicBezTo>
                  <a:cubicBezTo>
                    <a:pt x="129278" y="881589"/>
                    <a:pt x="89854" y="822971"/>
                    <a:pt x="62661" y="757631"/>
                  </a:cubicBezTo>
                  <a:cubicBezTo>
                    <a:pt x="34447" y="689829"/>
                    <a:pt x="20884" y="618033"/>
                    <a:pt x="22304" y="544195"/>
                  </a:cubicBezTo>
                  <a:cubicBezTo>
                    <a:pt x="24990" y="404175"/>
                    <a:pt x="81596" y="272963"/>
                    <a:pt x="181688" y="174742"/>
                  </a:cubicBezTo>
                  <a:cubicBezTo>
                    <a:pt x="281869" y="76367"/>
                    <a:pt x="414437" y="22187"/>
                    <a:pt x="554908" y="22187"/>
                  </a:cubicBezTo>
                  <a:cubicBezTo>
                    <a:pt x="617064" y="22187"/>
                    <a:pt x="677709" y="32725"/>
                    <a:pt x="735491" y="53559"/>
                  </a:cubicBezTo>
                  <a:cubicBezTo>
                    <a:pt x="542366" y="145279"/>
                    <a:pt x="418766" y="339545"/>
                    <a:pt x="418766" y="554623"/>
                  </a:cubicBezTo>
                  <a:cubicBezTo>
                    <a:pt x="418766" y="769701"/>
                    <a:pt x="542366" y="963990"/>
                    <a:pt x="735491" y="1055688"/>
                  </a:cubicBezTo>
                  <a:cubicBezTo>
                    <a:pt x="682082" y="1074946"/>
                    <a:pt x="626098" y="1085418"/>
                    <a:pt x="568760" y="1086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876;p7"/>
          <p:cNvSpPr txBox="1">
            <a:spLocks noGrp="1"/>
          </p:cNvSpPr>
          <p:nvPr>
            <p:ph type="body" idx="1"/>
          </p:nvPr>
        </p:nvSpPr>
        <p:spPr>
          <a:xfrm>
            <a:off x="1140400" y="47791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7" name="Google Shape;877;p7"/>
          <p:cNvSpPr txBox="1">
            <a:spLocks noGrp="1"/>
          </p:cNvSpPr>
          <p:nvPr>
            <p:ph type="body" idx="2"/>
          </p:nvPr>
        </p:nvSpPr>
        <p:spPr>
          <a:xfrm>
            <a:off x="4552261" y="47791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8" name="Google Shape;878;p7"/>
          <p:cNvSpPr txBox="1">
            <a:spLocks noGrp="1"/>
          </p:cNvSpPr>
          <p:nvPr>
            <p:ph type="body" idx="3"/>
          </p:nvPr>
        </p:nvSpPr>
        <p:spPr>
          <a:xfrm>
            <a:off x="7964121" y="47791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9" name="Google Shape;879;p7"/>
          <p:cNvSpPr txBox="1">
            <a:spLocks noGrp="1"/>
          </p:cNvSpPr>
          <p:nvPr>
            <p:ph type="title"/>
          </p:nvPr>
        </p:nvSpPr>
        <p:spPr>
          <a:xfrm>
            <a:off x="2468633" y="447700"/>
            <a:ext cx="7253600" cy="18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12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882" name="Google Shape;882;p8"/>
          <p:cNvGrpSpPr/>
          <p:nvPr/>
        </p:nvGrpSpPr>
        <p:grpSpPr>
          <a:xfrm rot="586501">
            <a:off x="-233304" y="-1394275"/>
            <a:ext cx="4121325" cy="4160633"/>
            <a:chOff x="-349988" y="-2091503"/>
            <a:chExt cx="6181248" cy="6240414"/>
          </a:xfrm>
        </p:grpSpPr>
        <p:sp>
          <p:nvSpPr>
            <p:cNvPr id="883" name="Google Shape;883;p8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8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885" name="Google Shape;885;p8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8"/>
          <p:cNvSpPr/>
          <p:nvPr/>
        </p:nvSpPr>
        <p:spPr>
          <a:xfrm rot="356812">
            <a:off x="2144159" y="-517936"/>
            <a:ext cx="7933361" cy="8030949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8" name="Google Shape;898;p8"/>
          <p:cNvGrpSpPr/>
          <p:nvPr/>
        </p:nvGrpSpPr>
        <p:grpSpPr>
          <a:xfrm rot="-638277">
            <a:off x="9352970" y="-398065"/>
            <a:ext cx="3371948" cy="1184712"/>
            <a:chOff x="14029372" y="-598352"/>
            <a:chExt cx="5057991" cy="1777027"/>
          </a:xfrm>
        </p:grpSpPr>
        <p:sp>
          <p:nvSpPr>
            <p:cNvPr id="899" name="Google Shape;899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8"/>
          <p:cNvGrpSpPr/>
          <p:nvPr/>
        </p:nvGrpSpPr>
        <p:grpSpPr>
          <a:xfrm rot="-903547">
            <a:off x="-878111" y="4808003"/>
            <a:ext cx="3743424" cy="1275992"/>
            <a:chOff x="-1317965" y="7212074"/>
            <a:chExt cx="5615475" cy="1914004"/>
          </a:xfrm>
        </p:grpSpPr>
        <p:grpSp>
          <p:nvGrpSpPr>
            <p:cNvPr id="902" name="Google Shape;902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3" name="Google Shape;903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8" name="Google Shape;908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2" name="Google Shape;912;p8"/>
          <p:cNvGrpSpPr/>
          <p:nvPr/>
        </p:nvGrpSpPr>
        <p:grpSpPr>
          <a:xfrm rot="-1285996">
            <a:off x="74411" y="1381211"/>
            <a:ext cx="1221724" cy="1889740"/>
            <a:chOff x="111337" y="2071711"/>
            <a:chExt cx="1832672" cy="2834536"/>
          </a:xfrm>
        </p:grpSpPr>
        <p:sp>
          <p:nvSpPr>
            <p:cNvPr id="913" name="Google Shape;913;p8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5" name="Google Shape;915;p8"/>
          <p:cNvGrpSpPr/>
          <p:nvPr/>
        </p:nvGrpSpPr>
        <p:grpSpPr>
          <a:xfrm rot="-392710">
            <a:off x="9305780" y="3893064"/>
            <a:ext cx="3559440" cy="5140331"/>
            <a:chOff x="13956195" y="5836411"/>
            <a:chExt cx="5338528" cy="7709407"/>
          </a:xfrm>
        </p:grpSpPr>
        <p:sp>
          <p:nvSpPr>
            <p:cNvPr id="916" name="Google Shape;916;p8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8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918" name="Google Shape;918;p8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919" name="Google Shape;919;p8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920" name="Google Shape;920;p8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1" name="Google Shape;921;p8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2" name="Google Shape;922;p8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923" name="Google Shape;923;p8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4" name="Google Shape;924;p8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926" name="Google Shape;926;p8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7" name="Google Shape;927;p8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8" name="Google Shape;928;p8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929" name="Google Shape;929;p8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0" name="Google Shape;930;p8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1" name="Google Shape;931;p8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932" name="Google Shape;932;p8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3" name="Google Shape;933;p8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4" name="Google Shape;934;p8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935" name="Google Shape;935;p8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6" name="Google Shape;936;p8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7" name="Google Shape;937;p8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938" name="Google Shape;938;p8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9" name="Google Shape;939;p8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0" name="Google Shape;940;p8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941" name="Google Shape;941;p8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2" name="Google Shape;942;p8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3" name="Google Shape;943;p8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944" name="Google Shape;944;p8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5" name="Google Shape;945;p8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46" name="Google Shape;946;p8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947" name="Google Shape;947;p8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948" name="Google Shape;948;p8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9" name="Google Shape;949;p8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0" name="Google Shape;950;p8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951" name="Google Shape;951;p8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2" name="Google Shape;952;p8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3" name="Google Shape;953;p8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954" name="Google Shape;954;p8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5" name="Google Shape;955;p8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6" name="Google Shape;956;p8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957" name="Google Shape;957;p8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8" name="Google Shape;958;p8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9" name="Google Shape;959;p8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960" name="Google Shape;960;p8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1" name="Google Shape;961;p8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2" name="Google Shape;962;p8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963" name="Google Shape;963;p8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4" name="Google Shape;964;p8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5" name="Google Shape;965;p8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966" name="Google Shape;966;p8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7" name="Google Shape;967;p8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8" name="Google Shape;968;p8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969" name="Google Shape;969;p8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0" name="Google Shape;970;p8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1" name="Google Shape;971;p8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972" name="Google Shape;972;p8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3" name="Google Shape;973;p8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4" name="Google Shape;974;p8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975" name="Google Shape;975;p8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976" name="Google Shape;976;p8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7" name="Google Shape;977;p8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8" name="Google Shape;978;p8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979" name="Google Shape;979;p8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0" name="Google Shape;980;p8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1" name="Google Shape;981;p8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982" name="Google Shape;982;p8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3" name="Google Shape;983;p8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4" name="Google Shape;984;p8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985" name="Google Shape;985;p8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6" name="Google Shape;986;p8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7" name="Google Shape;987;p8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988" name="Google Shape;988;p8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9" name="Google Shape;989;p8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0" name="Google Shape;990;p8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991" name="Google Shape;991;p8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2" name="Google Shape;992;p8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3" name="Google Shape;993;p8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994" name="Google Shape;994;p8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5" name="Google Shape;995;p8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6" name="Google Shape;996;p8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997" name="Google Shape;997;p8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8" name="Google Shape;998;p8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9" name="Google Shape;999;p8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1000" name="Google Shape;1000;p8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1" name="Google Shape;1001;p8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02" name="Google Shape;1002;p8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1003" name="Google Shape;1003;p8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1004" name="Google Shape;1004;p8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5" name="Google Shape;1005;p8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6" name="Google Shape;1006;p8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1007" name="Google Shape;1007;p8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8" name="Google Shape;1008;p8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9" name="Google Shape;1009;p8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1010" name="Google Shape;1010;p8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1" name="Google Shape;1011;p8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2" name="Google Shape;1012;p8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1013" name="Google Shape;1013;p8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4" name="Google Shape;1014;p8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5" name="Google Shape;1015;p8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1016" name="Google Shape;1016;p8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7" name="Google Shape;1017;p8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8" name="Google Shape;1018;p8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1019" name="Google Shape;1019;p8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0" name="Google Shape;1020;p8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1" name="Google Shape;1021;p8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1022" name="Google Shape;1022;p8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3" name="Google Shape;1023;p8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4" name="Google Shape;1024;p8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1025" name="Google Shape;1025;p8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6" name="Google Shape;1026;p8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7" name="Google Shape;1027;p8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1028" name="Google Shape;1028;p8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9" name="Google Shape;1029;p8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30" name="Google Shape;1030;p8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1031" name="Google Shape;1031;p8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1032" name="Google Shape;1032;p8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3" name="Google Shape;1033;p8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4" name="Google Shape;1034;p8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1035" name="Google Shape;1035;p8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6" name="Google Shape;1036;p8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7" name="Google Shape;1037;p8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1038" name="Google Shape;1038;p8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1039;p8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0" name="Google Shape;1040;p8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1041" name="Google Shape;1041;p8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2" name="Google Shape;1042;p8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3" name="Google Shape;1043;p8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1044" name="Google Shape;1044;p8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5" name="Google Shape;1045;p8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6" name="Google Shape;1046;p8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1047" name="Google Shape;1047;p8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8" name="Google Shape;1048;p8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9" name="Google Shape;1049;p8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1050" name="Google Shape;1050;p8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1" name="Google Shape;1051;p8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2" name="Google Shape;1052;p8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1053" name="Google Shape;1053;p8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4" name="Google Shape;1054;p8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5" name="Google Shape;1055;p8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1056" name="Google Shape;1056;p8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7" name="Google Shape;1057;p8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58" name="Google Shape;1058;p8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1059" name="Google Shape;1059;p8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1060" name="Google Shape;1060;p8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1" name="Google Shape;1061;p8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2" name="Google Shape;1062;p8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1063" name="Google Shape;1063;p8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4" name="Google Shape;1064;p8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5" name="Google Shape;1065;p8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1066" name="Google Shape;1066;p8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8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8" name="Google Shape;1068;p8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1069" name="Google Shape;1069;p8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8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1" name="Google Shape;1071;p8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1072" name="Google Shape;1072;p8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3" name="Google Shape;1073;p8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4" name="Google Shape;1074;p8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1075" name="Google Shape;1075;p8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8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8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1078" name="Google Shape;1078;p8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8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8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1081" name="Google Shape;1081;p8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8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3" name="Google Shape;1083;p8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1084" name="Google Shape;1084;p8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5" name="Google Shape;1085;p8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6" name="Google Shape;1086;p8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1087" name="Google Shape;1087;p8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1088" name="Google Shape;1088;p8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8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8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1091" name="Google Shape;1091;p8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8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3" name="Google Shape;1093;p8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1094" name="Google Shape;1094;p8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5" name="Google Shape;1095;p8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6" name="Google Shape;1096;p8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1097" name="Google Shape;1097;p8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8" name="Google Shape;1098;p8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9" name="Google Shape;1099;p8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1100" name="Google Shape;1100;p8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1" name="Google Shape;1101;p8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2" name="Google Shape;1102;p8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1103" name="Google Shape;1103;p8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4" name="Google Shape;1104;p8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5" name="Google Shape;1105;p8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1106" name="Google Shape;1106;p8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7" name="Google Shape;1107;p8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8" name="Google Shape;1108;p8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1109" name="Google Shape;1109;p8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0" name="Google Shape;1110;p8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1" name="Google Shape;1111;p8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1112" name="Google Shape;1112;p8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3" name="Google Shape;1113;p8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14" name="Google Shape;1114;p8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1115" name="Google Shape;1115;p8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1116" name="Google Shape;1116;p8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7" name="Google Shape;1117;p8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8" name="Google Shape;1118;p8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1119" name="Google Shape;1119;p8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8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8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1122" name="Google Shape;1122;p8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8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8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1125" name="Google Shape;1125;p8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8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7" name="Google Shape;1127;p8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1128" name="Google Shape;1128;p8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9" name="Google Shape;1129;p8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0" name="Google Shape;1130;p8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1131" name="Google Shape;1131;p8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2" name="Google Shape;1132;p8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3" name="Google Shape;1133;p8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1134" name="Google Shape;1134;p8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5" name="Google Shape;1135;p8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6" name="Google Shape;1136;p8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1137" name="Google Shape;1137;p8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8" name="Google Shape;1138;p8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9" name="Google Shape;1139;p8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1140" name="Google Shape;1140;p8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8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42" name="Google Shape;1142;p8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1143" name="Google Shape;1143;p8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1144" name="Google Shape;1144;p8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5" name="Google Shape;1145;p8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6" name="Google Shape;1146;p8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1147" name="Google Shape;1147;p8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8" name="Google Shape;1148;p8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9" name="Google Shape;1149;p8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1150" name="Google Shape;1150;p8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1" name="Google Shape;1151;p8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2" name="Google Shape;1152;p8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1153" name="Google Shape;1153;p8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4" name="Google Shape;1154;p8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5" name="Google Shape;1155;p8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1156" name="Google Shape;1156;p8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8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8" name="Google Shape;1158;p8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1159" name="Google Shape;1159;p8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8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1" name="Google Shape;1161;p8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1162" name="Google Shape;1162;p8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3" name="Google Shape;1163;p8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4" name="Google Shape;1164;p8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1165" name="Google Shape;1165;p8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6" name="Google Shape;1166;p8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7" name="Google Shape;1167;p8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1168" name="Google Shape;1168;p8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9" name="Google Shape;1169;p8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70" name="Google Shape;1170;p8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1171" name="Google Shape;1171;p8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1172" name="Google Shape;1172;p8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3" name="Google Shape;1173;p8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4" name="Google Shape;1174;p8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1175" name="Google Shape;1175;p8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176;p8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7" name="Google Shape;1177;p8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1178" name="Google Shape;1178;p8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9" name="Google Shape;1179;p8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0" name="Google Shape;1180;p8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1181" name="Google Shape;1181;p8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2" name="Google Shape;1182;p8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3" name="Google Shape;1183;p8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1184" name="Google Shape;1184;p8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5" name="Google Shape;1185;p8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6" name="Google Shape;1186;p8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1187" name="Google Shape;1187;p8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8" name="Google Shape;1188;p8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9" name="Google Shape;1189;p8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1190" name="Google Shape;1190;p8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191;p8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2" name="Google Shape;1192;p8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1193" name="Google Shape;1193;p8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8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5" name="Google Shape;1195;p8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1196" name="Google Shape;1196;p8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p8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98" name="Google Shape;1198;p8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1199" name="Google Shape;1199;p8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1200" name="Google Shape;1200;p8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201;p8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2" name="Google Shape;1202;p8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1203" name="Google Shape;1203;p8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1204;p8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5" name="Google Shape;1205;p8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1206" name="Google Shape;1206;p8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1207;p8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8" name="Google Shape;1208;p8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1209" name="Google Shape;1209;p8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0" name="Google Shape;1210;p8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1" name="Google Shape;1211;p8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1212" name="Google Shape;1212;p8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3" name="Google Shape;1213;p8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4" name="Google Shape;1214;p8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1215" name="Google Shape;1215;p8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6" name="Google Shape;1216;p8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7" name="Google Shape;1217;p8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1218" name="Google Shape;1218;p8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9" name="Google Shape;1219;p8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0" name="Google Shape;1220;p8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1221" name="Google Shape;1221;p8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2" name="Google Shape;1222;p8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23" name="Google Shape;1223;p8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1224" name="Google Shape;1224;p8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1225" name="Google Shape;1225;p8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6" name="Google Shape;1226;p8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7" name="Google Shape;1227;p8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1228" name="Google Shape;1228;p8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9" name="Google Shape;1229;p8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0" name="Google Shape;1230;p8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1231" name="Google Shape;1231;p8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2" name="Google Shape;1232;p8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3" name="Google Shape;1233;p8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1234" name="Google Shape;1234;p8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5" name="Google Shape;1235;p8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6" name="Google Shape;1236;p8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1237" name="Google Shape;1237;p8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8" name="Google Shape;1238;p8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9" name="Google Shape;1239;p8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1240" name="Google Shape;1240;p8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1" name="Google Shape;1241;p8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2" name="Google Shape;1242;p8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1243" name="Google Shape;1243;p8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4" name="Google Shape;1244;p8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245" name="Google Shape;1245;p8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6" name="Google Shape;1246;p8"/>
          <p:cNvGrpSpPr/>
          <p:nvPr/>
        </p:nvGrpSpPr>
        <p:grpSpPr>
          <a:xfrm>
            <a:off x="8784462" y="5381207"/>
            <a:ext cx="2100132" cy="1717877"/>
            <a:chOff x="13282252" y="8166700"/>
            <a:chExt cx="3045436" cy="2491121"/>
          </a:xfrm>
        </p:grpSpPr>
        <p:sp>
          <p:nvSpPr>
            <p:cNvPr id="1247" name="Google Shape;1247;p8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9" name="Google Shape;1249;p8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1250" name="Google Shape;1250;p8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8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2" name="Google Shape;1252;p8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4" name="Google Shape;1264;p8"/>
          <p:cNvSpPr txBox="1">
            <a:spLocks noGrp="1"/>
          </p:cNvSpPr>
          <p:nvPr>
            <p:ph type="title"/>
          </p:nvPr>
        </p:nvSpPr>
        <p:spPr>
          <a:xfrm>
            <a:off x="2966100" y="1253533"/>
            <a:ext cx="6260000" cy="448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072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5399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8810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93E91754-D1A6-4037-AC9F-72F4EE16E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86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B65D4FC4-D768-4C25-9E26-AAD07C61B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79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B2AA4B7A-31D9-45DB-8137-E0A1D2D08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54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70D36DBE-AD18-445B-9CBF-4922D25417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53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E60BB929-CAB0-4E66-B0D1-6D7131C48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24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5A41DEC-8CB6-4150-84D2-1B6C33210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35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882E83E8-4BF6-41ED-B24D-B1BCC504AB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2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94CF0444-EB50-4226-8870-BADC4CA65C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7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04E9FE0-F613-45D1-BBEC-E0D1E908E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4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5116B8A-399A-4235-AB07-346AE68B21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68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BDE084B-FF74-4383-AAF8-CC54CFA6AD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15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7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8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F77E3F09-8C7E-4140-AC1E-B30ABF771E2B}" type="datetime1">
              <a:rPr lang="en-US" sz="1400" smtClean="0">
                <a:solidFill>
                  <a:prstClr val="black"/>
                </a:solidFill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2/3/2023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>
                <a:solidFill>
                  <a:prstClr val="black"/>
                </a:solidFill>
              </a:rPr>
              <a:t>Bài giảng được chỉnh sửa bởi: Nguyễn Thị Tuyết Nga - TH Mai Động - Hoàng Mai - HN</a:t>
            </a: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400" smtClean="0">
                <a:solidFill>
                  <a:prstClr val="black"/>
                </a:solidFill>
                <a:latin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594781"/>
      </p:ext>
    </p:extLst>
  </p:cSld>
  <p:clrMapOvr>
    <a:masterClrMapping/>
  </p:clrMapOvr>
  <p:transition spd="med" advClick="0" advTm="1000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D8277CA2-65DE-4B1A-8483-A56905C455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5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6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8"/>
            <a:ext cx="1588053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1233" y="172996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08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74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172"/>
            <a:ext cx="12191533" cy="685765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57494" y="1240286"/>
            <a:ext cx="1601889" cy="13853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83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39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06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68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17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13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73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2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0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43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6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4"/>
          <p:cNvGrpSpPr/>
          <p:nvPr/>
        </p:nvGrpSpPr>
        <p:grpSpPr>
          <a:xfrm>
            <a:off x="-227133" y="280634"/>
            <a:ext cx="12525100" cy="6814431"/>
            <a:chOff x="-170350" y="210475"/>
            <a:chExt cx="9393825" cy="5110823"/>
          </a:xfrm>
        </p:grpSpPr>
        <p:sp>
          <p:nvSpPr>
            <p:cNvPr id="468" name="Google Shape;468;p4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" name="Google Shape;470;p4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71" name="Google Shape;471;p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4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4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4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4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4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4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4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4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4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4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" name="Google Shape;527;p4"/>
            <p:cNvGrpSpPr/>
            <p:nvPr/>
          </p:nvGrpSpPr>
          <p:grpSpPr>
            <a:xfrm>
              <a:off x="8256219" y="4327844"/>
              <a:ext cx="967256" cy="993454"/>
              <a:chOff x="582350" y="682150"/>
              <a:chExt cx="1350350" cy="1386925"/>
            </a:xfrm>
          </p:grpSpPr>
          <p:sp>
            <p:nvSpPr>
              <p:cNvPr id="528" name="Google Shape;528;p4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4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4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4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4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4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4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4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4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4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4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4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4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6" name="Google Shape;556;p4"/>
            <p:cNvSpPr/>
            <p:nvPr/>
          </p:nvSpPr>
          <p:spPr>
            <a:xfrm>
              <a:off x="8089981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-170350" y="18505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53450" y="42988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8286150" y="395822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0" name="Google Shape;5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6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8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7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47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8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15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43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21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1"/>
        </a:solidFill>
        <a:effectLst/>
      </p:bgPr>
    </p:bg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2" name="Google Shape;1912;p37"/>
          <p:cNvGrpSpPr/>
          <p:nvPr/>
        </p:nvGrpSpPr>
        <p:grpSpPr>
          <a:xfrm rot="6299960">
            <a:off x="-92302" y="1085092"/>
            <a:ext cx="1378487" cy="1830077"/>
            <a:chOff x="5836834" y="2784946"/>
            <a:chExt cx="1033895" cy="1372599"/>
          </a:xfrm>
        </p:grpSpPr>
        <p:sp>
          <p:nvSpPr>
            <p:cNvPr id="1913" name="Google Shape;1913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4" name="Google Shape;1924;p37"/>
          <p:cNvGrpSpPr/>
          <p:nvPr/>
        </p:nvGrpSpPr>
        <p:grpSpPr>
          <a:xfrm rot="-6299960" flipH="1">
            <a:off x="10888098" y="-323708"/>
            <a:ext cx="1378487" cy="1830077"/>
            <a:chOff x="5836834" y="2784946"/>
            <a:chExt cx="1033895" cy="1372599"/>
          </a:xfrm>
        </p:grpSpPr>
        <p:sp>
          <p:nvSpPr>
            <p:cNvPr id="1925" name="Google Shape;1925;p37"/>
            <p:cNvSpPr/>
            <p:nvPr/>
          </p:nvSpPr>
          <p:spPr>
            <a:xfrm>
              <a:off x="6392862" y="2784946"/>
              <a:ext cx="184488" cy="366671"/>
            </a:xfrm>
            <a:custGeom>
              <a:avLst/>
              <a:gdLst/>
              <a:ahLst/>
              <a:cxnLst/>
              <a:rect l="l" t="t" r="r" b="b"/>
              <a:pathLst>
                <a:path w="4161" h="8270" extrusionOk="0">
                  <a:moveTo>
                    <a:pt x="2160" y="1"/>
                  </a:moveTo>
                  <a:cubicBezTo>
                    <a:pt x="1276" y="1"/>
                    <a:pt x="395" y="759"/>
                    <a:pt x="266" y="2386"/>
                  </a:cubicBezTo>
                  <a:cubicBezTo>
                    <a:pt x="0" y="5749"/>
                    <a:pt x="1989" y="8269"/>
                    <a:pt x="1989" y="8269"/>
                  </a:cubicBezTo>
                  <a:cubicBezTo>
                    <a:pt x="1989" y="8269"/>
                    <a:pt x="4161" y="5557"/>
                    <a:pt x="4088" y="2459"/>
                  </a:cubicBezTo>
                  <a:cubicBezTo>
                    <a:pt x="4050" y="865"/>
                    <a:pt x="3103" y="1"/>
                    <a:pt x="2160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7"/>
            <p:cNvSpPr/>
            <p:nvPr/>
          </p:nvSpPr>
          <p:spPr>
            <a:xfrm>
              <a:off x="6086140" y="2977723"/>
              <a:ext cx="281587" cy="305929"/>
            </a:xfrm>
            <a:custGeom>
              <a:avLst/>
              <a:gdLst/>
              <a:ahLst/>
              <a:cxnLst/>
              <a:rect l="l" t="t" r="r" b="b"/>
              <a:pathLst>
                <a:path w="6351" h="6900" extrusionOk="0">
                  <a:moveTo>
                    <a:pt x="2319" y="0"/>
                  </a:moveTo>
                  <a:cubicBezTo>
                    <a:pt x="944" y="0"/>
                    <a:pt x="1" y="1476"/>
                    <a:pt x="1310" y="3381"/>
                  </a:cubicBezTo>
                  <a:cubicBezTo>
                    <a:pt x="3179" y="6167"/>
                    <a:pt x="6350" y="6900"/>
                    <a:pt x="6350" y="6900"/>
                  </a:cubicBezTo>
                  <a:cubicBezTo>
                    <a:pt x="6350" y="6900"/>
                    <a:pt x="6304" y="3417"/>
                    <a:pt x="4325" y="1053"/>
                  </a:cubicBezTo>
                  <a:cubicBezTo>
                    <a:pt x="3684" y="316"/>
                    <a:pt x="2955" y="0"/>
                    <a:pt x="2319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7"/>
            <p:cNvSpPr/>
            <p:nvPr/>
          </p:nvSpPr>
          <p:spPr>
            <a:xfrm>
              <a:off x="6002077" y="3231329"/>
              <a:ext cx="272188" cy="316437"/>
            </a:xfrm>
            <a:custGeom>
              <a:avLst/>
              <a:gdLst/>
              <a:ahLst/>
              <a:cxnLst/>
              <a:rect l="l" t="t" r="r" b="b"/>
              <a:pathLst>
                <a:path w="6139" h="7137" extrusionOk="0">
                  <a:moveTo>
                    <a:pt x="2254" y="0"/>
                  </a:moveTo>
                  <a:cubicBezTo>
                    <a:pt x="944" y="0"/>
                    <a:pt x="1" y="1387"/>
                    <a:pt x="1144" y="3315"/>
                  </a:cubicBezTo>
                  <a:cubicBezTo>
                    <a:pt x="2858" y="6220"/>
                    <a:pt x="5955" y="7136"/>
                    <a:pt x="5955" y="7136"/>
                  </a:cubicBezTo>
                  <a:cubicBezTo>
                    <a:pt x="5955" y="7136"/>
                    <a:pt x="6138" y="3654"/>
                    <a:pt x="4306" y="1180"/>
                  </a:cubicBezTo>
                  <a:cubicBezTo>
                    <a:pt x="3677" y="357"/>
                    <a:pt x="2918" y="0"/>
                    <a:pt x="2254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7"/>
            <p:cNvSpPr/>
            <p:nvPr/>
          </p:nvSpPr>
          <p:spPr>
            <a:xfrm>
              <a:off x="5836834" y="3451860"/>
              <a:ext cx="298879" cy="371770"/>
            </a:xfrm>
            <a:custGeom>
              <a:avLst/>
              <a:gdLst/>
              <a:ahLst/>
              <a:cxnLst/>
              <a:rect l="l" t="t" r="r" b="b"/>
              <a:pathLst>
                <a:path w="6741" h="8385" extrusionOk="0">
                  <a:moveTo>
                    <a:pt x="2517" y="1"/>
                  </a:moveTo>
                  <a:cubicBezTo>
                    <a:pt x="1013" y="1"/>
                    <a:pt x="0" y="1797"/>
                    <a:pt x="1123" y="3766"/>
                  </a:cubicBezTo>
                  <a:cubicBezTo>
                    <a:pt x="2763" y="6699"/>
                    <a:pt x="6429" y="8385"/>
                    <a:pt x="6429" y="8385"/>
                  </a:cubicBezTo>
                  <a:cubicBezTo>
                    <a:pt x="6429" y="8385"/>
                    <a:pt x="6740" y="4032"/>
                    <a:pt x="4908" y="1512"/>
                  </a:cubicBezTo>
                  <a:cubicBezTo>
                    <a:pt x="4123" y="439"/>
                    <a:pt x="3260" y="1"/>
                    <a:pt x="2517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7"/>
            <p:cNvSpPr/>
            <p:nvPr/>
          </p:nvSpPr>
          <p:spPr>
            <a:xfrm>
              <a:off x="6565554" y="3021173"/>
              <a:ext cx="305175" cy="311249"/>
            </a:xfrm>
            <a:custGeom>
              <a:avLst/>
              <a:gdLst/>
              <a:ahLst/>
              <a:cxnLst/>
              <a:rect l="l" t="t" r="r" b="b"/>
              <a:pathLst>
                <a:path w="6883" h="7020" extrusionOk="0">
                  <a:moveTo>
                    <a:pt x="4563" y="1"/>
                  </a:moveTo>
                  <a:cubicBezTo>
                    <a:pt x="4025" y="1"/>
                    <a:pt x="3396" y="261"/>
                    <a:pt x="2749" y="879"/>
                  </a:cubicBezTo>
                  <a:cubicBezTo>
                    <a:pt x="0" y="3400"/>
                    <a:pt x="193" y="7019"/>
                    <a:pt x="193" y="7019"/>
                  </a:cubicBezTo>
                  <a:cubicBezTo>
                    <a:pt x="193" y="7019"/>
                    <a:pt x="3400" y="6332"/>
                    <a:pt x="5270" y="4041"/>
                  </a:cubicBezTo>
                  <a:cubicBezTo>
                    <a:pt x="6882" y="2096"/>
                    <a:pt x="6090" y="1"/>
                    <a:pt x="456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7"/>
            <p:cNvSpPr/>
            <p:nvPr/>
          </p:nvSpPr>
          <p:spPr>
            <a:xfrm>
              <a:off x="6506232" y="3401893"/>
              <a:ext cx="353281" cy="254098"/>
            </a:xfrm>
            <a:custGeom>
              <a:avLst/>
              <a:gdLst/>
              <a:ahLst/>
              <a:cxnLst/>
              <a:rect l="l" t="t" r="r" b="b"/>
              <a:pathLst>
                <a:path w="7968" h="5731" extrusionOk="0">
                  <a:moveTo>
                    <a:pt x="5561" y="1"/>
                  </a:moveTo>
                  <a:cubicBezTo>
                    <a:pt x="5135" y="1"/>
                    <a:pt x="4639" y="128"/>
                    <a:pt x="4087" y="421"/>
                  </a:cubicBezTo>
                  <a:cubicBezTo>
                    <a:pt x="770" y="2181"/>
                    <a:pt x="0" y="5727"/>
                    <a:pt x="0" y="5727"/>
                  </a:cubicBezTo>
                  <a:cubicBezTo>
                    <a:pt x="0" y="5727"/>
                    <a:pt x="77" y="5731"/>
                    <a:pt x="217" y="5731"/>
                  </a:cubicBezTo>
                  <a:cubicBezTo>
                    <a:pt x="987" y="5731"/>
                    <a:pt x="3658" y="5619"/>
                    <a:pt x="5691" y="4160"/>
                  </a:cubicBezTo>
                  <a:cubicBezTo>
                    <a:pt x="7968" y="2542"/>
                    <a:pt x="7466" y="1"/>
                    <a:pt x="5561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7"/>
            <p:cNvSpPr/>
            <p:nvPr/>
          </p:nvSpPr>
          <p:spPr>
            <a:xfrm>
              <a:off x="6363999" y="3740537"/>
              <a:ext cx="472948" cy="223949"/>
            </a:xfrm>
            <a:custGeom>
              <a:avLst/>
              <a:gdLst/>
              <a:ahLst/>
              <a:cxnLst/>
              <a:rect l="l" t="t" r="r" b="b"/>
              <a:pathLst>
                <a:path w="10667" h="5051" extrusionOk="0">
                  <a:moveTo>
                    <a:pt x="7216" y="1"/>
                  </a:moveTo>
                  <a:cubicBezTo>
                    <a:pt x="6956" y="1"/>
                    <a:pt x="6677" y="25"/>
                    <a:pt x="6379" y="78"/>
                  </a:cubicBezTo>
                  <a:cubicBezTo>
                    <a:pt x="2713" y="692"/>
                    <a:pt x="1" y="4696"/>
                    <a:pt x="1" y="4696"/>
                  </a:cubicBezTo>
                  <a:cubicBezTo>
                    <a:pt x="1" y="4696"/>
                    <a:pt x="1507" y="5051"/>
                    <a:pt x="3468" y="5051"/>
                  </a:cubicBezTo>
                  <a:cubicBezTo>
                    <a:pt x="4785" y="5051"/>
                    <a:pt x="6307" y="4891"/>
                    <a:pt x="7717" y="4357"/>
                  </a:cubicBezTo>
                  <a:cubicBezTo>
                    <a:pt x="10667" y="3194"/>
                    <a:pt x="10191" y="1"/>
                    <a:pt x="721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7"/>
            <p:cNvSpPr/>
            <p:nvPr/>
          </p:nvSpPr>
          <p:spPr>
            <a:xfrm>
              <a:off x="6006866" y="2883817"/>
              <a:ext cx="526596" cy="1273728"/>
            </a:xfrm>
            <a:custGeom>
              <a:avLst/>
              <a:gdLst/>
              <a:ahLst/>
              <a:cxnLst/>
              <a:rect l="l" t="t" r="r" b="b"/>
              <a:pathLst>
                <a:path w="11877" h="28728" extrusionOk="0">
                  <a:moveTo>
                    <a:pt x="10805" y="0"/>
                  </a:moveTo>
                  <a:cubicBezTo>
                    <a:pt x="10805" y="1"/>
                    <a:pt x="10842" y="1230"/>
                    <a:pt x="10503" y="6342"/>
                  </a:cubicBezTo>
                  <a:cubicBezTo>
                    <a:pt x="10200" y="11034"/>
                    <a:pt x="8367" y="20161"/>
                    <a:pt x="119" y="28180"/>
                  </a:cubicBezTo>
                  <a:cubicBezTo>
                    <a:pt x="0" y="28299"/>
                    <a:pt x="0" y="28492"/>
                    <a:pt x="119" y="28638"/>
                  </a:cubicBezTo>
                  <a:cubicBezTo>
                    <a:pt x="174" y="28698"/>
                    <a:pt x="250" y="28728"/>
                    <a:pt x="331" y="28728"/>
                  </a:cubicBezTo>
                  <a:cubicBezTo>
                    <a:pt x="413" y="28728"/>
                    <a:pt x="500" y="28698"/>
                    <a:pt x="578" y="28638"/>
                  </a:cubicBezTo>
                  <a:cubicBezTo>
                    <a:pt x="1604" y="27612"/>
                    <a:pt x="5884" y="23222"/>
                    <a:pt x="8321" y="17339"/>
                  </a:cubicBezTo>
                  <a:cubicBezTo>
                    <a:pt x="11877" y="8790"/>
                    <a:pt x="10805" y="2"/>
                    <a:pt x="1080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7"/>
            <p:cNvSpPr/>
            <p:nvPr/>
          </p:nvSpPr>
          <p:spPr>
            <a:xfrm>
              <a:off x="6231964" y="3093043"/>
              <a:ext cx="514847" cy="383608"/>
            </a:xfrm>
            <a:custGeom>
              <a:avLst/>
              <a:gdLst/>
              <a:ahLst/>
              <a:cxnLst/>
              <a:rect l="l" t="t" r="r" b="b"/>
              <a:pathLst>
                <a:path w="11612" h="8652" extrusionOk="0">
                  <a:moveTo>
                    <a:pt x="174" y="1"/>
                  </a:moveTo>
                  <a:cubicBezTo>
                    <a:pt x="138" y="1"/>
                    <a:pt x="101" y="19"/>
                    <a:pt x="83" y="56"/>
                  </a:cubicBezTo>
                  <a:cubicBezTo>
                    <a:pt x="0" y="92"/>
                    <a:pt x="0" y="211"/>
                    <a:pt x="83" y="248"/>
                  </a:cubicBezTo>
                  <a:cubicBezTo>
                    <a:pt x="119" y="285"/>
                    <a:pt x="2869" y="3034"/>
                    <a:pt x="4317" y="8533"/>
                  </a:cubicBezTo>
                  <a:cubicBezTo>
                    <a:pt x="4317" y="8569"/>
                    <a:pt x="4353" y="8652"/>
                    <a:pt x="4390" y="8652"/>
                  </a:cubicBezTo>
                  <a:lnTo>
                    <a:pt x="4436" y="8652"/>
                  </a:lnTo>
                  <a:cubicBezTo>
                    <a:pt x="4472" y="8652"/>
                    <a:pt x="4509" y="8652"/>
                    <a:pt x="4546" y="8606"/>
                  </a:cubicBezTo>
                  <a:cubicBezTo>
                    <a:pt x="4582" y="8569"/>
                    <a:pt x="9320" y="4482"/>
                    <a:pt x="11575" y="862"/>
                  </a:cubicBezTo>
                  <a:cubicBezTo>
                    <a:pt x="11611" y="780"/>
                    <a:pt x="11575" y="706"/>
                    <a:pt x="11538" y="670"/>
                  </a:cubicBezTo>
                  <a:cubicBezTo>
                    <a:pt x="11504" y="655"/>
                    <a:pt x="11465" y="646"/>
                    <a:pt x="11429" y="646"/>
                  </a:cubicBezTo>
                  <a:cubicBezTo>
                    <a:pt x="11377" y="646"/>
                    <a:pt x="11330" y="663"/>
                    <a:pt x="11309" y="706"/>
                  </a:cubicBezTo>
                  <a:cubicBezTo>
                    <a:pt x="9320" y="3877"/>
                    <a:pt x="5426" y="7424"/>
                    <a:pt x="4546" y="8230"/>
                  </a:cubicBezTo>
                  <a:cubicBezTo>
                    <a:pt x="3061" y="2768"/>
                    <a:pt x="312" y="56"/>
                    <a:pt x="266" y="56"/>
                  </a:cubicBezTo>
                  <a:cubicBezTo>
                    <a:pt x="248" y="19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37"/>
            <p:cNvSpPr/>
            <p:nvPr/>
          </p:nvSpPr>
          <p:spPr>
            <a:xfrm>
              <a:off x="6083258" y="3277528"/>
              <a:ext cx="695655" cy="464879"/>
            </a:xfrm>
            <a:custGeom>
              <a:avLst/>
              <a:gdLst/>
              <a:ahLst/>
              <a:cxnLst/>
              <a:rect l="l" t="t" r="r" b="b"/>
              <a:pathLst>
                <a:path w="15690" h="10485" extrusionOk="0">
                  <a:moveTo>
                    <a:pt x="188" y="0"/>
                  </a:moveTo>
                  <a:cubicBezTo>
                    <a:pt x="149" y="0"/>
                    <a:pt x="110" y="19"/>
                    <a:pt x="74" y="55"/>
                  </a:cubicBezTo>
                  <a:cubicBezTo>
                    <a:pt x="0" y="92"/>
                    <a:pt x="0" y="211"/>
                    <a:pt x="74" y="284"/>
                  </a:cubicBezTo>
                  <a:cubicBezTo>
                    <a:pt x="110" y="321"/>
                    <a:pt x="4500" y="5096"/>
                    <a:pt x="5380" y="10365"/>
                  </a:cubicBezTo>
                  <a:cubicBezTo>
                    <a:pt x="5380" y="10402"/>
                    <a:pt x="5416" y="10447"/>
                    <a:pt x="5453" y="10484"/>
                  </a:cubicBezTo>
                  <a:lnTo>
                    <a:pt x="5572" y="10484"/>
                  </a:lnTo>
                  <a:cubicBezTo>
                    <a:pt x="5645" y="10447"/>
                    <a:pt x="11034" y="8422"/>
                    <a:pt x="15616" y="4564"/>
                  </a:cubicBezTo>
                  <a:cubicBezTo>
                    <a:pt x="15689" y="4491"/>
                    <a:pt x="15689" y="4408"/>
                    <a:pt x="15653" y="4335"/>
                  </a:cubicBezTo>
                  <a:cubicBezTo>
                    <a:pt x="15610" y="4292"/>
                    <a:pt x="15564" y="4274"/>
                    <a:pt x="15518" y="4274"/>
                  </a:cubicBezTo>
                  <a:cubicBezTo>
                    <a:pt x="15486" y="4274"/>
                    <a:pt x="15454" y="4283"/>
                    <a:pt x="15424" y="4298"/>
                  </a:cubicBezTo>
                  <a:cubicBezTo>
                    <a:pt x="11336" y="7771"/>
                    <a:pt x="6598" y="9760"/>
                    <a:pt x="5645" y="10136"/>
                  </a:cubicBezTo>
                  <a:cubicBezTo>
                    <a:pt x="4692" y="4866"/>
                    <a:pt x="339" y="92"/>
                    <a:pt x="303" y="55"/>
                  </a:cubicBezTo>
                  <a:cubicBezTo>
                    <a:pt x="266" y="19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7"/>
            <p:cNvSpPr/>
            <p:nvPr/>
          </p:nvSpPr>
          <p:spPr>
            <a:xfrm>
              <a:off x="5938986" y="3511139"/>
              <a:ext cx="767172" cy="476672"/>
            </a:xfrm>
            <a:custGeom>
              <a:avLst/>
              <a:gdLst/>
              <a:ahLst/>
              <a:cxnLst/>
              <a:rect l="l" t="t" r="r" b="b"/>
              <a:pathLst>
                <a:path w="17303" h="10751" extrusionOk="0">
                  <a:moveTo>
                    <a:pt x="176" y="1"/>
                  </a:moveTo>
                  <a:cubicBezTo>
                    <a:pt x="138" y="1"/>
                    <a:pt x="102" y="19"/>
                    <a:pt x="83" y="56"/>
                  </a:cubicBezTo>
                  <a:cubicBezTo>
                    <a:pt x="1" y="92"/>
                    <a:pt x="1" y="211"/>
                    <a:pt x="47" y="248"/>
                  </a:cubicBezTo>
                  <a:cubicBezTo>
                    <a:pt x="83" y="285"/>
                    <a:pt x="3942" y="4638"/>
                    <a:pt x="4931" y="10631"/>
                  </a:cubicBezTo>
                  <a:cubicBezTo>
                    <a:pt x="4931" y="10714"/>
                    <a:pt x="5005" y="10750"/>
                    <a:pt x="5087" y="10750"/>
                  </a:cubicBezTo>
                  <a:cubicBezTo>
                    <a:pt x="5160" y="10750"/>
                    <a:pt x="12070" y="9797"/>
                    <a:pt x="17184" y="7387"/>
                  </a:cubicBezTo>
                  <a:cubicBezTo>
                    <a:pt x="17266" y="7350"/>
                    <a:pt x="17303" y="7240"/>
                    <a:pt x="17266" y="7158"/>
                  </a:cubicBezTo>
                  <a:cubicBezTo>
                    <a:pt x="17230" y="7085"/>
                    <a:pt x="17147" y="7085"/>
                    <a:pt x="17074" y="7085"/>
                  </a:cubicBezTo>
                  <a:cubicBezTo>
                    <a:pt x="12373" y="9339"/>
                    <a:pt x="6233" y="10292"/>
                    <a:pt x="5197" y="10448"/>
                  </a:cubicBezTo>
                  <a:cubicBezTo>
                    <a:pt x="4171" y="4445"/>
                    <a:pt x="313" y="92"/>
                    <a:pt x="276" y="56"/>
                  </a:cubicBezTo>
                  <a:cubicBezTo>
                    <a:pt x="253" y="19"/>
                    <a:pt x="214" y="1"/>
                    <a:pt x="176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6" name="Google Shape;1936;p37"/>
          <p:cNvGrpSpPr/>
          <p:nvPr/>
        </p:nvGrpSpPr>
        <p:grpSpPr>
          <a:xfrm rot="1461032" flipH="1">
            <a:off x="23695" y="4741669"/>
            <a:ext cx="1223237" cy="1950937"/>
            <a:chOff x="2082700" y="2684302"/>
            <a:chExt cx="917468" cy="1463268"/>
          </a:xfrm>
        </p:grpSpPr>
        <p:sp>
          <p:nvSpPr>
            <p:cNvPr id="1937" name="Google Shape;193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7"/>
          <p:cNvGrpSpPr/>
          <p:nvPr/>
        </p:nvGrpSpPr>
        <p:grpSpPr>
          <a:xfrm rot="-1461032">
            <a:off x="10945062" y="4883436"/>
            <a:ext cx="1223237" cy="1950937"/>
            <a:chOff x="2082700" y="2684302"/>
            <a:chExt cx="917468" cy="1463268"/>
          </a:xfrm>
        </p:grpSpPr>
        <p:sp>
          <p:nvSpPr>
            <p:cNvPr id="1947" name="Google Shape;1947;p3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6" name="Google Shape;1956;p37"/>
          <p:cNvGrpSpPr/>
          <p:nvPr/>
        </p:nvGrpSpPr>
        <p:grpSpPr>
          <a:xfrm rot="10800000">
            <a:off x="10719357" y="1493892"/>
            <a:ext cx="275905" cy="270949"/>
            <a:chOff x="1971300" y="3409475"/>
            <a:chExt cx="101600" cy="99775"/>
          </a:xfrm>
        </p:grpSpPr>
        <p:sp>
          <p:nvSpPr>
            <p:cNvPr id="1957" name="Google Shape;1957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0" name="Google Shape;1960;p37"/>
          <p:cNvGrpSpPr/>
          <p:nvPr/>
        </p:nvGrpSpPr>
        <p:grpSpPr>
          <a:xfrm rot="10800000">
            <a:off x="11243797" y="1990566"/>
            <a:ext cx="275905" cy="270881"/>
            <a:chOff x="1655100" y="3332725"/>
            <a:chExt cx="101600" cy="99750"/>
          </a:xfrm>
        </p:grpSpPr>
        <p:sp>
          <p:nvSpPr>
            <p:cNvPr id="1961" name="Google Shape;1961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7"/>
          <p:cNvGrpSpPr/>
          <p:nvPr/>
        </p:nvGrpSpPr>
        <p:grpSpPr>
          <a:xfrm rot="10800000">
            <a:off x="1112097" y="1414833"/>
            <a:ext cx="275905" cy="270881"/>
            <a:chOff x="1655100" y="3332725"/>
            <a:chExt cx="101600" cy="99750"/>
          </a:xfrm>
        </p:grpSpPr>
        <p:sp>
          <p:nvSpPr>
            <p:cNvPr id="1965" name="Google Shape;1965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8" name="Google Shape;1968;p37"/>
          <p:cNvGrpSpPr/>
          <p:nvPr/>
        </p:nvGrpSpPr>
        <p:grpSpPr>
          <a:xfrm rot="4553522">
            <a:off x="361998" y="3190988"/>
            <a:ext cx="328065" cy="322185"/>
            <a:chOff x="1971300" y="3409475"/>
            <a:chExt cx="101600" cy="99775"/>
          </a:xfrm>
        </p:grpSpPr>
        <p:sp>
          <p:nvSpPr>
            <p:cNvPr id="1969" name="Google Shape;1969;p3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2" name="Google Shape;1972;p37"/>
          <p:cNvGrpSpPr/>
          <p:nvPr/>
        </p:nvGrpSpPr>
        <p:grpSpPr>
          <a:xfrm flipH="1">
            <a:off x="11771277" y="1536367"/>
            <a:ext cx="189436" cy="186000"/>
            <a:chOff x="1655100" y="3332725"/>
            <a:chExt cx="101600" cy="99750"/>
          </a:xfrm>
        </p:grpSpPr>
        <p:sp>
          <p:nvSpPr>
            <p:cNvPr id="1973" name="Google Shape;1973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6" name="Google Shape;1976;p37"/>
          <p:cNvGrpSpPr/>
          <p:nvPr/>
        </p:nvGrpSpPr>
        <p:grpSpPr>
          <a:xfrm flipH="1">
            <a:off x="1067243" y="3037983"/>
            <a:ext cx="189436" cy="186000"/>
            <a:chOff x="1655100" y="3332725"/>
            <a:chExt cx="101600" cy="99750"/>
          </a:xfrm>
        </p:grpSpPr>
        <p:sp>
          <p:nvSpPr>
            <p:cNvPr id="1977" name="Google Shape;1977;p3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0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03/02/2023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7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377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algn="r" defTabSz="914377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21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994539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92307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4" y="172998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9" y="5269948"/>
            <a:ext cx="1588053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1233" y="172997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9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3" r:id="rId12"/>
    <p:sldLayoutId id="2147483734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1605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C51F763A-C412-40BD-95F3-3F26146E4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4AA73ADC-8E4A-4F05-AE1C-50DF3B8EF6FE}" type="datetimeFigureOut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2/3/2023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22122F01-AFFF-4D14-AC39-83130F9B1256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4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841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3131" y="899396"/>
            <a:ext cx="1175850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ea typeface="思源黑体 CN"/>
              </a:endParaRPr>
            </a:p>
          </p:txBody>
        </p:sp>
      </p:grpSp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BA64AED9-B454-43F2-A7E2-12754A428FE0}"/>
              </a:ext>
            </a:extLst>
          </p:cNvPr>
          <p:cNvSpPr/>
          <p:nvPr/>
        </p:nvSpPr>
        <p:spPr>
          <a:xfrm>
            <a:off x="1268763" y="1813585"/>
            <a:ext cx="8963891" cy="2758872"/>
          </a:xfrm>
          <a:prstGeom prst="rect">
            <a:avLst/>
          </a:prstGeom>
          <a:noFill/>
        </p:spPr>
        <p:txBody>
          <a:bodyPr wrap="square" lIns="70211" tIns="35103" rIns="70211" bIns="35103">
            <a:spAutoFit/>
          </a:bodyPr>
          <a:lstStyle/>
          <a:p>
            <a:pPr algn="ctr" defTabSz="701905"/>
            <a:r>
              <a:rPr lang="en-US" sz="24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ĐẾN DỰ GIỜ MÔN: TOÁN </a:t>
            </a:r>
          </a:p>
          <a:p>
            <a:pPr algn="ctr" defTabSz="701905"/>
            <a:r>
              <a:rPr lang="en-US" sz="2667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3A2</a:t>
            </a:r>
            <a:endParaRPr lang="en-US" sz="4000" b="1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01905"/>
            <a:r>
              <a:rPr lang="en-US" sz="4800" b="1" dirty="0">
                <a:ln w="0"/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BÀI: BẢNG CHIA 3 </a:t>
            </a:r>
            <a:endParaRPr lang="en-US" sz="4000" b="1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01905"/>
            <a:endParaRPr lang="en-US" sz="4000" b="1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01905"/>
            <a:r>
              <a:rPr lang="en-US" sz="3600" b="1" dirty="0" err="1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0"/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Lan Anh</a:t>
            </a:r>
            <a:endParaRPr lang="en-US" sz="3200" b="1" dirty="0">
              <a:ln w="0"/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60162" y="4028541"/>
            <a:ext cx="12299855" cy="397986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59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8"/>
            <a:ext cx="5843848" cy="20667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3FA7024-32B6-47DA-9899-F10F72ABACED}"/>
              </a:ext>
            </a:extLst>
          </p:cNvPr>
          <p:cNvSpPr txBox="1"/>
          <p:nvPr/>
        </p:nvSpPr>
        <p:spPr>
          <a:xfrm>
            <a:off x="667365" y="1271011"/>
            <a:ext cx="10520796" cy="248648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609615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57F3B97-36A3-465C-9098-F7B704EB7F97}"/>
              </a:ext>
            </a:extLst>
          </p:cNvPr>
          <p:cNvSpPr/>
          <p:nvPr/>
        </p:nvSpPr>
        <p:spPr>
          <a:xfrm>
            <a:off x="1622214" y="85002"/>
            <a:ext cx="9134687" cy="768647"/>
          </a:xfrm>
          <a:prstGeom prst="rect">
            <a:avLst/>
          </a:prstGeom>
          <a:noFill/>
        </p:spPr>
        <p:txBody>
          <a:bodyPr wrap="square" lIns="70211" tIns="35103" rIns="70211" bIns="35103">
            <a:spAutoFit/>
          </a:bodyPr>
          <a:lstStyle/>
          <a:p>
            <a:pPr algn="ctr" defTabSz="701905"/>
            <a:r>
              <a:rPr lang="en-US" sz="2267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THANH TRÌ</a:t>
            </a:r>
          </a:p>
          <a:p>
            <a:pPr algn="ctr" defTabSz="701905"/>
            <a:r>
              <a:rPr lang="en-US" sz="2267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 </a:t>
            </a:r>
          </a:p>
        </p:txBody>
      </p:sp>
    </p:spTree>
    <p:extLst>
      <p:ext uri="{BB962C8B-B14F-4D97-AF65-F5344CB8AC3E}">
        <p14:creationId xmlns:p14="http://schemas.microsoft.com/office/powerpoint/2010/main" val="1052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FAE18B-FE5D-7382-2D2B-5CEA8A9E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60"/>
            <a:ext cx="12192000" cy="67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67170" y="-41910"/>
            <a:ext cx="12219446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35983" y="5664201"/>
            <a:ext cx="12321540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" y="6424896"/>
            <a:ext cx="2730469" cy="434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24" y="6388467"/>
            <a:ext cx="2753098" cy="437973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473423" y="107991"/>
            <a:ext cx="32717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3</a:t>
            </a: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484" y="3951516"/>
            <a:ext cx="1995377" cy="19953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032638" y="581478"/>
            <a:ext cx="320817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14" name="Text Box 4"/>
          <p:cNvSpPr txBox="1"/>
          <p:nvPr/>
        </p:nvSpPr>
        <p:spPr>
          <a:xfrm>
            <a:off x="4211786" y="625532"/>
            <a:ext cx="872212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6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9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12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15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18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21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24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27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30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2307561" y="83959"/>
            <a:ext cx="32717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3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2452083" y="631004"/>
            <a:ext cx="3923663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1 =   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2 =   6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3 =   9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4 =  12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5 =  15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6 =  18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7 =  21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8 =  24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 9 =  27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 x 10 = 30</a:t>
            </a:r>
          </a:p>
        </p:txBody>
      </p:sp>
      <p:sp>
        <p:nvSpPr>
          <p:cNvPr id="18" name="Text Box 4"/>
          <p:cNvSpPr txBox="1"/>
          <p:nvPr/>
        </p:nvSpPr>
        <p:spPr>
          <a:xfrm>
            <a:off x="3224247" y="633131"/>
            <a:ext cx="719180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1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2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4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5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6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7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8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9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10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7923554" y="607641"/>
            <a:ext cx="556790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</a:t>
            </a:r>
          </a:p>
        </p:txBody>
      </p:sp>
      <p:sp>
        <p:nvSpPr>
          <p:cNvPr id="26" name="Text Box 4"/>
          <p:cNvSpPr txBox="1"/>
          <p:nvPr/>
        </p:nvSpPr>
        <p:spPr>
          <a:xfrm>
            <a:off x="2514791" y="631766"/>
            <a:ext cx="521749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996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0162 L 0.04492 0.04074 C 0.05443 0.04977 0.06849 0.05509 0.08333 0.05509 C 0.10013 0.05509 0.11367 0.04977 0.12318 0.04074 L 0.16849 0.00162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0847 0.04051 C 0.13099 0.04977 0.16498 0.05509 0.20066 0.05509 C 0.24102 0.05509 0.27357 0.04977 0.2961 0.04051 L 0.40482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95 L 0.1112 0.04004 C 0.13438 0.05092 0.16914 0.05671 0.2056 0.05671 C 0.24714 0.05671 0.28034 0.05092 0.30352 0.04004 L 0.41497 -0.00695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4" grpId="1"/>
      <p:bldP spid="15" grpId="0"/>
      <p:bldP spid="16" grpId="0"/>
      <p:bldP spid="18" grpId="0"/>
      <p:bldP spid="18" grpId="1"/>
      <p:bldP spid="19" grpId="0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63429" y="0"/>
            <a:ext cx="12219446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35983" y="5664201"/>
            <a:ext cx="12321540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" y="6215380"/>
            <a:ext cx="4047490" cy="643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172200"/>
            <a:ext cx="4047490" cy="6438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598930" y="-27136"/>
            <a:ext cx="32717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3</a:t>
            </a:r>
          </a:p>
        </p:txBody>
      </p:sp>
      <p:sp>
        <p:nvSpPr>
          <p:cNvPr id="20" name="Rectangle: Rounded Corners 1"/>
          <p:cNvSpPr/>
          <p:nvPr/>
        </p:nvSpPr>
        <p:spPr>
          <a:xfrm>
            <a:off x="2936510" y="963870"/>
            <a:ext cx="596477" cy="54123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36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1" name="Rectangle: Rounded Corners 1"/>
          <p:cNvSpPr/>
          <p:nvPr/>
        </p:nvSpPr>
        <p:spPr>
          <a:xfrm>
            <a:off x="4430788" y="898577"/>
            <a:ext cx="682413" cy="5445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36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85" y="4176822"/>
            <a:ext cx="1995377" cy="19953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78512" y="898577"/>
            <a:ext cx="230928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3  : 3 =  1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6  : 3 =  2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9  : 3 =  3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12  : 3 =  4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15 :  3 =  5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18 :  3 =  6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21 :  3 =  7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24 :  3 =  8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27 :  3 =  9</a:t>
            </a:r>
          </a:p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30 :  3 = 10</a:t>
            </a:r>
          </a:p>
        </p:txBody>
      </p:sp>
      <p:sp>
        <p:nvSpPr>
          <p:cNvPr id="35" name="Curved Left Arrow 15">
            <a:extLst>
              <a:ext uri="{FF2B5EF4-FFF2-40B4-BE49-F238E27FC236}">
                <a16:creationId xmlns:a16="http://schemas.microsoft.com/office/drawing/2014/main" xmlns="" id="{CDF4DA54-80AD-43FD-B1E5-B662B657F846}"/>
              </a:ext>
            </a:extLst>
          </p:cNvPr>
          <p:cNvSpPr/>
          <p:nvPr/>
        </p:nvSpPr>
        <p:spPr>
          <a:xfrm flipH="1">
            <a:off x="2561593" y="1064086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8605CAD-AF5C-4365-A400-8A51A1435D10}"/>
              </a:ext>
            </a:extLst>
          </p:cNvPr>
          <p:cNvSpPr txBox="1"/>
          <p:nvPr/>
        </p:nvSpPr>
        <p:spPr>
          <a:xfrm>
            <a:off x="1739641" y="1064086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37" name="Curved Left Arrow 21">
            <a:extLst>
              <a:ext uri="{FF2B5EF4-FFF2-40B4-BE49-F238E27FC236}">
                <a16:creationId xmlns:a16="http://schemas.microsoft.com/office/drawing/2014/main" xmlns="" id="{8D8C897D-B66D-4440-B8DA-0A7D57E360B9}"/>
              </a:ext>
            </a:extLst>
          </p:cNvPr>
          <p:cNvSpPr/>
          <p:nvPr/>
        </p:nvSpPr>
        <p:spPr>
          <a:xfrm flipH="1">
            <a:off x="2463495" y="1668170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B9E980-DD89-461F-8125-65338C84C1B7}"/>
              </a:ext>
            </a:extLst>
          </p:cNvPr>
          <p:cNvSpPr txBox="1"/>
          <p:nvPr/>
        </p:nvSpPr>
        <p:spPr>
          <a:xfrm>
            <a:off x="1720199" y="1687834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39" name="Curved Left Arrow 27">
            <a:extLst>
              <a:ext uri="{FF2B5EF4-FFF2-40B4-BE49-F238E27FC236}">
                <a16:creationId xmlns:a16="http://schemas.microsoft.com/office/drawing/2014/main" xmlns="" id="{76BFB033-51CC-4CF8-9B09-3AD06239AA57}"/>
              </a:ext>
            </a:extLst>
          </p:cNvPr>
          <p:cNvSpPr/>
          <p:nvPr/>
        </p:nvSpPr>
        <p:spPr>
          <a:xfrm flipH="1">
            <a:off x="2388909" y="2281586"/>
            <a:ext cx="395624" cy="643767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47A60E3-154C-4A20-961D-6B70737031A2}"/>
              </a:ext>
            </a:extLst>
          </p:cNvPr>
          <p:cNvSpPr txBox="1"/>
          <p:nvPr/>
        </p:nvSpPr>
        <p:spPr>
          <a:xfrm>
            <a:off x="1684941" y="2294858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41" name="Curved Left Arrow 33">
            <a:extLst>
              <a:ext uri="{FF2B5EF4-FFF2-40B4-BE49-F238E27FC236}">
                <a16:creationId xmlns:a16="http://schemas.microsoft.com/office/drawing/2014/main" xmlns="" id="{DB50DE37-BF42-4854-AABA-883776BAF43E}"/>
              </a:ext>
            </a:extLst>
          </p:cNvPr>
          <p:cNvSpPr/>
          <p:nvPr/>
        </p:nvSpPr>
        <p:spPr>
          <a:xfrm flipH="1">
            <a:off x="2397810" y="2855100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1A94C06-F97B-447B-B06B-8E3848B3325C}"/>
              </a:ext>
            </a:extLst>
          </p:cNvPr>
          <p:cNvSpPr txBox="1"/>
          <p:nvPr/>
        </p:nvSpPr>
        <p:spPr>
          <a:xfrm>
            <a:off x="1658963" y="3341806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3682D40-D7D4-4E53-A291-99B9B8D58C35}"/>
              </a:ext>
            </a:extLst>
          </p:cNvPr>
          <p:cNvSpPr txBox="1"/>
          <p:nvPr/>
        </p:nvSpPr>
        <p:spPr>
          <a:xfrm>
            <a:off x="1548604" y="5638727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44" name="Curved Left Arrow 37">
            <a:extLst>
              <a:ext uri="{FF2B5EF4-FFF2-40B4-BE49-F238E27FC236}">
                <a16:creationId xmlns:a16="http://schemas.microsoft.com/office/drawing/2014/main" xmlns="" id="{16A1B6FB-3093-4077-8699-9216C8890850}"/>
              </a:ext>
            </a:extLst>
          </p:cNvPr>
          <p:cNvSpPr/>
          <p:nvPr/>
        </p:nvSpPr>
        <p:spPr>
          <a:xfrm flipH="1">
            <a:off x="2350661" y="3382276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Left Arrow 38">
            <a:extLst>
              <a:ext uri="{FF2B5EF4-FFF2-40B4-BE49-F238E27FC236}">
                <a16:creationId xmlns:a16="http://schemas.microsoft.com/office/drawing/2014/main" xmlns="" id="{3E2ED679-98AA-4B22-8517-E689D8071D16}"/>
              </a:ext>
            </a:extLst>
          </p:cNvPr>
          <p:cNvSpPr/>
          <p:nvPr/>
        </p:nvSpPr>
        <p:spPr>
          <a:xfrm flipH="1">
            <a:off x="2334654" y="3928895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rved Left Arrow 39">
            <a:extLst>
              <a:ext uri="{FF2B5EF4-FFF2-40B4-BE49-F238E27FC236}">
                <a16:creationId xmlns:a16="http://schemas.microsoft.com/office/drawing/2014/main" xmlns="" id="{4F1188A3-D281-4FBE-8D2C-CAC96E0FCA8B}"/>
              </a:ext>
            </a:extLst>
          </p:cNvPr>
          <p:cNvSpPr/>
          <p:nvPr/>
        </p:nvSpPr>
        <p:spPr>
          <a:xfrm flipH="1">
            <a:off x="2312459" y="4475596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rved Left Arrow 40">
            <a:extLst>
              <a:ext uri="{FF2B5EF4-FFF2-40B4-BE49-F238E27FC236}">
                <a16:creationId xmlns:a16="http://schemas.microsoft.com/office/drawing/2014/main" xmlns="" id="{B276D242-AAD3-48D4-932B-8748D14196FA}"/>
              </a:ext>
            </a:extLst>
          </p:cNvPr>
          <p:cNvSpPr/>
          <p:nvPr/>
        </p:nvSpPr>
        <p:spPr>
          <a:xfrm flipH="1">
            <a:off x="2292359" y="5040137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rved Left Arrow 41">
            <a:extLst>
              <a:ext uri="{FF2B5EF4-FFF2-40B4-BE49-F238E27FC236}">
                <a16:creationId xmlns:a16="http://schemas.microsoft.com/office/drawing/2014/main" xmlns="" id="{DFEBDB26-0345-42B7-90F9-DC4039048333}"/>
              </a:ext>
            </a:extLst>
          </p:cNvPr>
          <p:cNvSpPr/>
          <p:nvPr/>
        </p:nvSpPr>
        <p:spPr>
          <a:xfrm flipH="1">
            <a:off x="2258393" y="5603233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FD640C0-9337-40B6-B34E-9E24B078AF7A}"/>
              </a:ext>
            </a:extLst>
          </p:cNvPr>
          <p:cNvSpPr txBox="1"/>
          <p:nvPr/>
        </p:nvSpPr>
        <p:spPr>
          <a:xfrm>
            <a:off x="1688021" y="2814300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6630EC-AA62-4063-838C-E14F83FFAEBC}"/>
              </a:ext>
            </a:extLst>
          </p:cNvPr>
          <p:cNvSpPr txBox="1"/>
          <p:nvPr/>
        </p:nvSpPr>
        <p:spPr>
          <a:xfrm>
            <a:off x="1658963" y="3905496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D52FDF7-C76B-43FD-A172-6A516371010B}"/>
              </a:ext>
            </a:extLst>
          </p:cNvPr>
          <p:cNvSpPr txBox="1"/>
          <p:nvPr/>
        </p:nvSpPr>
        <p:spPr>
          <a:xfrm>
            <a:off x="1630786" y="4470606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9CEE0E4-41D6-4753-84B1-2B47250AB937}"/>
              </a:ext>
            </a:extLst>
          </p:cNvPr>
          <p:cNvSpPr txBox="1"/>
          <p:nvPr/>
        </p:nvSpPr>
        <p:spPr>
          <a:xfrm>
            <a:off x="1587464" y="5028868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+ 3</a:t>
            </a:r>
          </a:p>
        </p:txBody>
      </p:sp>
      <p:sp>
        <p:nvSpPr>
          <p:cNvPr id="53" name="Curved Left Arrow 2">
            <a:extLst>
              <a:ext uri="{FF2B5EF4-FFF2-40B4-BE49-F238E27FC236}">
                <a16:creationId xmlns:a16="http://schemas.microsoft.com/office/drawing/2014/main" xmlns="" id="{82AEA35C-58EA-4B5C-925F-50FB38E10401}"/>
              </a:ext>
            </a:extLst>
          </p:cNvPr>
          <p:cNvSpPr/>
          <p:nvPr/>
        </p:nvSpPr>
        <p:spPr>
          <a:xfrm>
            <a:off x="5083841" y="1064086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67FC032-D86F-4E91-BA83-CD39BB807AC2}"/>
              </a:ext>
            </a:extLst>
          </p:cNvPr>
          <p:cNvSpPr txBox="1"/>
          <p:nvPr/>
        </p:nvSpPr>
        <p:spPr>
          <a:xfrm>
            <a:off x="5474722" y="1117863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5" name="Curved Left Arrow 17">
            <a:extLst>
              <a:ext uri="{FF2B5EF4-FFF2-40B4-BE49-F238E27FC236}">
                <a16:creationId xmlns:a16="http://schemas.microsoft.com/office/drawing/2014/main" xmlns="" id="{79406CA5-2A1B-4F1C-AFEF-5FBA8D2C12E2}"/>
              </a:ext>
            </a:extLst>
          </p:cNvPr>
          <p:cNvSpPr/>
          <p:nvPr/>
        </p:nvSpPr>
        <p:spPr>
          <a:xfrm>
            <a:off x="5110581" y="1730297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D7503BD-DB7E-41E8-A973-C00F28123EF4}"/>
              </a:ext>
            </a:extLst>
          </p:cNvPr>
          <p:cNvSpPr txBox="1"/>
          <p:nvPr/>
        </p:nvSpPr>
        <p:spPr>
          <a:xfrm>
            <a:off x="5501462" y="1705415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7" name="Curved Left Arrow 25">
            <a:extLst>
              <a:ext uri="{FF2B5EF4-FFF2-40B4-BE49-F238E27FC236}">
                <a16:creationId xmlns:a16="http://schemas.microsoft.com/office/drawing/2014/main" xmlns="" id="{C6B83470-2A0F-47EB-B386-241757D69483}"/>
              </a:ext>
            </a:extLst>
          </p:cNvPr>
          <p:cNvSpPr/>
          <p:nvPr/>
        </p:nvSpPr>
        <p:spPr>
          <a:xfrm>
            <a:off x="5094882" y="2362105"/>
            <a:ext cx="336737" cy="55336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3E73734-F902-4AE1-A540-D5DDC034D274}"/>
              </a:ext>
            </a:extLst>
          </p:cNvPr>
          <p:cNvSpPr txBox="1"/>
          <p:nvPr/>
        </p:nvSpPr>
        <p:spPr>
          <a:xfrm>
            <a:off x="5511790" y="2268188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9" name="Curved Left Arrow 29">
            <a:extLst>
              <a:ext uri="{FF2B5EF4-FFF2-40B4-BE49-F238E27FC236}">
                <a16:creationId xmlns:a16="http://schemas.microsoft.com/office/drawing/2014/main" xmlns="" id="{4CF30DDB-9916-4D7C-A9C7-981B2EFBF726}"/>
              </a:ext>
            </a:extLst>
          </p:cNvPr>
          <p:cNvSpPr/>
          <p:nvPr/>
        </p:nvSpPr>
        <p:spPr>
          <a:xfrm>
            <a:off x="5171927" y="4388646"/>
            <a:ext cx="292258" cy="61606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E2F28DC-F8B5-4E8A-A6DC-E2EDBE01DAE0}"/>
              </a:ext>
            </a:extLst>
          </p:cNvPr>
          <p:cNvSpPr txBox="1"/>
          <p:nvPr/>
        </p:nvSpPr>
        <p:spPr>
          <a:xfrm>
            <a:off x="5537157" y="4455930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1" name="Curved Left Arrow 31">
            <a:extLst>
              <a:ext uri="{FF2B5EF4-FFF2-40B4-BE49-F238E27FC236}">
                <a16:creationId xmlns:a16="http://schemas.microsoft.com/office/drawing/2014/main" xmlns="" id="{72BD5186-9AD9-4D32-86A2-D500FBD377D0}"/>
              </a:ext>
            </a:extLst>
          </p:cNvPr>
          <p:cNvSpPr/>
          <p:nvPr/>
        </p:nvSpPr>
        <p:spPr>
          <a:xfrm>
            <a:off x="5200584" y="5635814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307F51-0CAE-4E68-BEBE-4955DE53339C}"/>
              </a:ext>
            </a:extLst>
          </p:cNvPr>
          <p:cNvSpPr txBox="1"/>
          <p:nvPr/>
        </p:nvSpPr>
        <p:spPr>
          <a:xfrm>
            <a:off x="5589791" y="5748249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3" name="Curved Left Arrow 46">
            <a:extLst>
              <a:ext uri="{FF2B5EF4-FFF2-40B4-BE49-F238E27FC236}">
                <a16:creationId xmlns:a16="http://schemas.microsoft.com/office/drawing/2014/main" xmlns="" id="{872464C4-06D4-4E22-8DB6-4AD328684D06}"/>
              </a:ext>
            </a:extLst>
          </p:cNvPr>
          <p:cNvSpPr/>
          <p:nvPr/>
        </p:nvSpPr>
        <p:spPr>
          <a:xfrm>
            <a:off x="5126697" y="2925354"/>
            <a:ext cx="304922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Curved Left Arrow 47">
            <a:extLst>
              <a:ext uri="{FF2B5EF4-FFF2-40B4-BE49-F238E27FC236}">
                <a16:creationId xmlns:a16="http://schemas.microsoft.com/office/drawing/2014/main" xmlns="" id="{6C08D917-2231-4438-8721-88383CF5519D}"/>
              </a:ext>
            </a:extLst>
          </p:cNvPr>
          <p:cNvSpPr/>
          <p:nvPr/>
        </p:nvSpPr>
        <p:spPr>
          <a:xfrm>
            <a:off x="5133436" y="3416686"/>
            <a:ext cx="304922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urved Left Arrow 48">
            <a:extLst>
              <a:ext uri="{FF2B5EF4-FFF2-40B4-BE49-F238E27FC236}">
                <a16:creationId xmlns:a16="http://schemas.microsoft.com/office/drawing/2014/main" xmlns="" id="{90D2A2FA-EA5E-4FCE-8907-313AFDD74358}"/>
              </a:ext>
            </a:extLst>
          </p:cNvPr>
          <p:cNvSpPr/>
          <p:nvPr/>
        </p:nvSpPr>
        <p:spPr>
          <a:xfrm>
            <a:off x="5165595" y="3873687"/>
            <a:ext cx="304922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urved Left Arrow 49">
            <a:extLst>
              <a:ext uri="{FF2B5EF4-FFF2-40B4-BE49-F238E27FC236}">
                <a16:creationId xmlns:a16="http://schemas.microsoft.com/office/drawing/2014/main" xmlns="" id="{2D823BF5-2159-45ED-B14B-207874CE279D}"/>
              </a:ext>
            </a:extLst>
          </p:cNvPr>
          <p:cNvSpPr/>
          <p:nvPr/>
        </p:nvSpPr>
        <p:spPr>
          <a:xfrm>
            <a:off x="5208078" y="4998430"/>
            <a:ext cx="329125" cy="640369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8B3089C-AF9E-44FB-B382-55F3ABE636F4}"/>
              </a:ext>
            </a:extLst>
          </p:cNvPr>
          <p:cNvSpPr txBox="1"/>
          <p:nvPr/>
        </p:nvSpPr>
        <p:spPr>
          <a:xfrm>
            <a:off x="5608233" y="5147858"/>
            <a:ext cx="70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22B562F-1153-4C33-B966-9EB0442623A3}"/>
              </a:ext>
            </a:extLst>
          </p:cNvPr>
          <p:cNvSpPr txBox="1"/>
          <p:nvPr/>
        </p:nvSpPr>
        <p:spPr>
          <a:xfrm>
            <a:off x="5494739" y="3840507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5206989-82AC-4F48-AF0F-2D437D90F664}"/>
              </a:ext>
            </a:extLst>
          </p:cNvPr>
          <p:cNvSpPr txBox="1"/>
          <p:nvPr/>
        </p:nvSpPr>
        <p:spPr>
          <a:xfrm>
            <a:off x="5468912" y="3308549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6130FB0-F344-4154-8635-1E06275C7999}"/>
              </a:ext>
            </a:extLst>
          </p:cNvPr>
          <p:cNvSpPr txBox="1"/>
          <p:nvPr/>
        </p:nvSpPr>
        <p:spPr>
          <a:xfrm>
            <a:off x="5511790" y="2797685"/>
            <a:ext cx="72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xmlns="" id="{6A3DE99B-1432-4DFD-A841-9291E9BFB6F4}"/>
              </a:ext>
            </a:extLst>
          </p:cNvPr>
          <p:cNvSpPr txBox="1"/>
          <p:nvPr/>
        </p:nvSpPr>
        <p:spPr>
          <a:xfrm>
            <a:off x="3749817" y="889038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xmlns="" id="{5732CA69-14C7-449A-A2B0-4F5D55948E51}"/>
              </a:ext>
            </a:extLst>
          </p:cNvPr>
          <p:cNvSpPr txBox="1"/>
          <p:nvPr/>
        </p:nvSpPr>
        <p:spPr>
          <a:xfrm>
            <a:off x="3753804" y="1443109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xmlns="" id="{E0A8AF0F-3B9D-4326-ABCD-81B359450FF5}"/>
              </a:ext>
            </a:extLst>
          </p:cNvPr>
          <p:cNvSpPr txBox="1"/>
          <p:nvPr/>
        </p:nvSpPr>
        <p:spPr>
          <a:xfrm>
            <a:off x="3752606" y="1987641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xmlns="" id="{20F9F174-E040-4ABE-B50E-DA75A70B5193}"/>
              </a:ext>
            </a:extLst>
          </p:cNvPr>
          <p:cNvSpPr txBox="1"/>
          <p:nvPr/>
        </p:nvSpPr>
        <p:spPr>
          <a:xfrm>
            <a:off x="3773400" y="2540110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xmlns="" id="{904854E6-EB31-4C06-A067-F6D299998685}"/>
              </a:ext>
            </a:extLst>
          </p:cNvPr>
          <p:cNvSpPr txBox="1"/>
          <p:nvPr/>
        </p:nvSpPr>
        <p:spPr>
          <a:xfrm>
            <a:off x="3775176" y="3095201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6" name="Text Box 4">
            <a:extLst>
              <a:ext uri="{FF2B5EF4-FFF2-40B4-BE49-F238E27FC236}">
                <a16:creationId xmlns:a16="http://schemas.microsoft.com/office/drawing/2014/main" xmlns="" id="{E6832BFF-F51E-4488-AD4B-5B8C59FB96CB}"/>
              </a:ext>
            </a:extLst>
          </p:cNvPr>
          <p:cNvSpPr txBox="1"/>
          <p:nvPr/>
        </p:nvSpPr>
        <p:spPr>
          <a:xfrm>
            <a:off x="3768429" y="3642952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7" name="Text Box 4">
            <a:extLst>
              <a:ext uri="{FF2B5EF4-FFF2-40B4-BE49-F238E27FC236}">
                <a16:creationId xmlns:a16="http://schemas.microsoft.com/office/drawing/2014/main" xmlns="" id="{7A1E4281-56B3-4055-BD08-F25BEBE2322D}"/>
              </a:ext>
            </a:extLst>
          </p:cNvPr>
          <p:cNvSpPr txBox="1"/>
          <p:nvPr/>
        </p:nvSpPr>
        <p:spPr>
          <a:xfrm>
            <a:off x="3772174" y="4183619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8" name="Text Box 4">
            <a:extLst>
              <a:ext uri="{FF2B5EF4-FFF2-40B4-BE49-F238E27FC236}">
                <a16:creationId xmlns:a16="http://schemas.microsoft.com/office/drawing/2014/main" xmlns="" id="{EA2576E4-A8FC-4101-BDCF-2ACC4B609798}"/>
              </a:ext>
            </a:extLst>
          </p:cNvPr>
          <p:cNvSpPr txBox="1"/>
          <p:nvPr/>
        </p:nvSpPr>
        <p:spPr>
          <a:xfrm>
            <a:off x="3775015" y="4732071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xmlns="" id="{A40170DD-E0D3-4876-8D1B-21E71459126F}"/>
              </a:ext>
            </a:extLst>
          </p:cNvPr>
          <p:cNvSpPr txBox="1"/>
          <p:nvPr/>
        </p:nvSpPr>
        <p:spPr>
          <a:xfrm>
            <a:off x="3783770" y="5288143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xmlns="" id="{ACC8366A-9270-41B6-AA59-62BC09059917}"/>
              </a:ext>
            </a:extLst>
          </p:cNvPr>
          <p:cNvSpPr txBox="1"/>
          <p:nvPr/>
        </p:nvSpPr>
        <p:spPr>
          <a:xfrm>
            <a:off x="3771530" y="5832620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</a:t>
            </a:r>
          </a:p>
        </p:txBody>
      </p:sp>
      <p:sp>
        <p:nvSpPr>
          <p:cNvPr id="81" name="Text Box 3">
            <a:extLst>
              <a:ext uri="{FF2B5EF4-FFF2-40B4-BE49-F238E27FC236}">
                <a16:creationId xmlns:a16="http://schemas.microsoft.com/office/drawing/2014/main" xmlns="" id="{6DD6D85D-C2FC-4EF6-A080-A0498A9597DC}"/>
              </a:ext>
            </a:extLst>
          </p:cNvPr>
          <p:cNvSpPr txBox="1"/>
          <p:nvPr/>
        </p:nvSpPr>
        <p:spPr>
          <a:xfrm>
            <a:off x="6244330" y="2556468"/>
            <a:ext cx="484250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chia 3,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3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5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061908" y="99143"/>
            <a:ext cx="2206640" cy="3396144"/>
          </a:xfrm>
          <a:prstGeom prst="rect">
            <a:avLst/>
          </a:prstGeom>
        </p:spPr>
      </p:pic>
      <p:pic>
        <p:nvPicPr>
          <p:cNvPr id="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-346959" y="5283200"/>
            <a:ext cx="2368395" cy="2479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660400" y="912692"/>
            <a:ext cx="2004672" cy="872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7019" y="932755"/>
            <a:ext cx="5437960" cy="966908"/>
          </a:xfrm>
          <a:prstGeom prst="rect">
            <a:avLst/>
          </a:prstGeom>
          <a:noFill/>
        </p:spPr>
        <p:txBody>
          <a:bodyPr spcFirstLastPara="1" wrap="square" lIns="91391" tIns="45696" rIns="91391" bIns="45696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609630">
              <a:defRPr/>
            </a:pPr>
            <a:r>
              <a:rPr lang="en-US" sz="8800" b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 việc nhóm bàn</a:t>
            </a:r>
            <a:endParaRPr lang="en-US" sz="8800" b="1" dirty="0">
              <a:solidFill>
                <a:srgbClr val="00B050"/>
              </a:solidFill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5481" y="4688659"/>
            <a:ext cx="588103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HỌC THUỘC BẢNG CHIA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F56379-217F-4D09-A766-8D9451878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90704"/>
            <a:ext cx="6219371" cy="34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1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4110DE2-A668-47A0-9794-3827EBE5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601"/>
          <a:stretch/>
        </p:blipFill>
        <p:spPr>
          <a:xfrm>
            <a:off x="500326" y="3164004"/>
            <a:ext cx="3074951" cy="3438213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xmlns="" id="{4BE90233-9734-F870-2545-3AC865C251A8}"/>
              </a:ext>
            </a:extLst>
          </p:cNvPr>
          <p:cNvSpPr txBox="1"/>
          <p:nvPr/>
        </p:nvSpPr>
        <p:spPr>
          <a:xfrm>
            <a:off x="4711558" y="40803"/>
            <a:ext cx="348303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4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3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5ACA06D5-2AD9-AF07-5919-00D22B4ECAAC}"/>
              </a:ext>
            </a:extLst>
          </p:cNvPr>
          <p:cNvSpPr txBox="1"/>
          <p:nvPr/>
        </p:nvSpPr>
        <p:spPr>
          <a:xfrm>
            <a:off x="4930101" y="622231"/>
            <a:ext cx="2591161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3 : 3 = 1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6 : 3 = 2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9 : 3 = 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15:  3 = 5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: 3 = 6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: 3 = 7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: 3 = 8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: 3 = 9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: 3 = 10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F2C54E-AC39-7829-D075-AD4ABDF0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938303" y="3042529"/>
            <a:ext cx="839614" cy="715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D97EA10-B2AF-E6D1-36EC-63030B7E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893609" y="5428640"/>
            <a:ext cx="868807" cy="7401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566690F-8534-CEE6-EFEE-73A4299F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981302" y="639768"/>
            <a:ext cx="743426" cy="7256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811EA97-CEB5-0B2E-B865-23D8E5F91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5040932" y="1795510"/>
            <a:ext cx="743426" cy="7607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BE2F0F8-E881-F298-8DBC-26911255B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833823" y="4203066"/>
            <a:ext cx="889911" cy="758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FEEE09F-380F-36CC-DEB4-E94B7367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846121" y="6051448"/>
            <a:ext cx="911258" cy="7762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8087E5E-DC42-99E9-142D-978BD8D4C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889243" y="4847481"/>
            <a:ext cx="825014" cy="7028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DCCE00F-2A9B-AD7A-33B2-A67D0DF6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924513" y="2435285"/>
            <a:ext cx="851942" cy="7257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1E51CC8-DE7B-DAA6-51C8-A92D839A1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986494" y="1255218"/>
            <a:ext cx="852303" cy="7260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E2E93A5-7EA1-09F2-7DA1-F82D7609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4895955" y="3580962"/>
            <a:ext cx="908077" cy="773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1876712-28BE-CDEB-9A22-C30AC5AA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6522840" y="5432490"/>
            <a:ext cx="864964" cy="7368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71E1B7C-F314-A9CC-1EE6-70F01C8E0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6597225" y="4242015"/>
            <a:ext cx="798467" cy="6801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3CBE599-B18C-1797-07A8-44674D6B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6571177" y="668349"/>
            <a:ext cx="783830" cy="6677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28D2D2-82BF-C642-6744-6DAF866F8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6582399" y="1925769"/>
            <a:ext cx="790067" cy="6730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0EA5C66-FB21-51E7-89D5-27F16EBEE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7632">
            <a:off x="6553000" y="3031638"/>
            <a:ext cx="842231" cy="7174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CC00E2B-C5AF-0D53-CDAD-97A91F50D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9" y="4378631"/>
            <a:ext cx="4952808" cy="27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8" name="Google Shape;2298;p20"/>
          <p:cNvGrpSpPr/>
          <p:nvPr/>
        </p:nvGrpSpPr>
        <p:grpSpPr>
          <a:xfrm rot="-85256">
            <a:off x="2416422" y="686567"/>
            <a:ext cx="7356151" cy="7454395"/>
            <a:chOff x="3624961" y="1028691"/>
            <a:chExt cx="11033039" cy="11180389"/>
          </a:xfrm>
        </p:grpSpPr>
        <p:sp>
          <p:nvSpPr>
            <p:cNvPr id="2299" name="Google Shape;2299;p20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20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20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3" name="Google Shape;2303;p20"/>
          <p:cNvSpPr txBox="1"/>
          <p:nvPr/>
        </p:nvSpPr>
        <p:spPr>
          <a:xfrm>
            <a:off x="2733267" y="1977155"/>
            <a:ext cx="6259800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SVN-Appleberry" panose="02040603050506020204" pitchFamily="18" charset="0"/>
                <a:ea typeface="Fredoka One"/>
                <a:cs typeface="Fredoka One"/>
                <a:sym typeface="Fredoka One"/>
              </a:rPr>
              <a:t>Luyện tập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SVN-Appleberry" panose="02040603050506020204" pitchFamily="18" charset="0"/>
                <a:ea typeface="Fredoka One"/>
                <a:cs typeface="Fredoka One"/>
                <a:sym typeface="Fredoka One"/>
              </a:rPr>
              <a:t>Thực hành</a:t>
            </a:r>
          </a:p>
        </p:txBody>
      </p:sp>
      <p:grpSp>
        <p:nvGrpSpPr>
          <p:cNvPr id="2305" name="Google Shape;2305;p20"/>
          <p:cNvGrpSpPr/>
          <p:nvPr/>
        </p:nvGrpSpPr>
        <p:grpSpPr>
          <a:xfrm>
            <a:off x="10667512" y="3923692"/>
            <a:ext cx="1677451" cy="1798353"/>
            <a:chOff x="16001269" y="5885536"/>
            <a:chExt cx="2516175" cy="2697530"/>
          </a:xfrm>
        </p:grpSpPr>
        <p:sp>
          <p:nvSpPr>
            <p:cNvPr id="2306" name="Google Shape;2306;p20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20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20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9" name="Google Shape;2309;p20"/>
          <p:cNvGrpSpPr/>
          <p:nvPr/>
        </p:nvGrpSpPr>
        <p:grpSpPr>
          <a:xfrm rot="-2118275">
            <a:off x="1043388" y="819331"/>
            <a:ext cx="2338888" cy="821724"/>
            <a:chOff x="1564787" y="1228901"/>
            <a:chExt cx="3507864" cy="1232421"/>
          </a:xfrm>
        </p:grpSpPr>
        <p:sp>
          <p:nvSpPr>
            <p:cNvPr id="2310" name="Google Shape;2310;p20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20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2" name="Google Shape;2312;p20"/>
          <p:cNvGrpSpPr/>
          <p:nvPr/>
        </p:nvGrpSpPr>
        <p:grpSpPr>
          <a:xfrm rot="-1014335">
            <a:off x="853822" y="3307058"/>
            <a:ext cx="2138508" cy="3750671"/>
            <a:chOff x="1280791" y="4960442"/>
            <a:chExt cx="3207713" cy="5625919"/>
          </a:xfrm>
        </p:grpSpPr>
        <p:sp>
          <p:nvSpPr>
            <p:cNvPr id="2313" name="Google Shape;2313;p20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20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20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20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20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20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20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20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20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2" name="Google Shape;2322;p20"/>
          <p:cNvGrpSpPr/>
          <p:nvPr/>
        </p:nvGrpSpPr>
        <p:grpSpPr>
          <a:xfrm rot="6658549">
            <a:off x="9308910" y="1237407"/>
            <a:ext cx="1252508" cy="2007755"/>
            <a:chOff x="13962400" y="1854354"/>
            <a:chExt cx="1878625" cy="3011973"/>
          </a:xfrm>
        </p:grpSpPr>
        <p:sp>
          <p:nvSpPr>
            <p:cNvPr id="2323" name="Google Shape;2323;p20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20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20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-2883"/>
            <a:ext cx="12192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60C17D8-050F-4638-8A49-444725C96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59" y="4363522"/>
            <a:ext cx="4780766" cy="26221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1B97011-A892-4F01-B370-7FB20281E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70" y="2614710"/>
            <a:ext cx="4528703" cy="24839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74ADB58-3605-4771-937C-507DDAA508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30" y="1363093"/>
            <a:ext cx="4528703" cy="2483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5729" y="1949057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6 : 3 =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8333" y="2410073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9 : 3 =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149" y="2929074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12 : 3 =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8767" y="3192450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15 : 3 =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42153" y="3721194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3 : 3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4358" y="4237237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21 : 3 =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23632" y="4883568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30 : 3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9774" y="5432208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27 : 3 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2898" y="5988468"/>
            <a:ext cx="2726690" cy="646331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18 : 3 =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76947" y="1938897"/>
            <a:ext cx="62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76947" y="2410061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84430" y="2929349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79751" y="3197456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79751" y="3727966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70322" y="4222816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48351" y="4890101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486120" y="5453682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535293" y="5951863"/>
            <a:ext cx="107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Cloud 24"/>
          <p:cNvSpPr/>
          <p:nvPr/>
        </p:nvSpPr>
        <p:spPr>
          <a:xfrm>
            <a:off x="8183226" y="324104"/>
            <a:ext cx="2751316" cy="1168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Tiếp sức</a:t>
            </a:r>
          </a:p>
        </p:txBody>
      </p:sp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2EDAF7C-A1E4-401E-945C-557F125D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5824" y="-390235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9512EDC-5A9D-4905-AB1B-845E65DC9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04" y="111476"/>
            <a:ext cx="3492871" cy="116423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05D409B-E3DA-4944-B746-A4F75FCA8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0" y="4553281"/>
            <a:ext cx="1999563" cy="221773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910A2D4-6639-40DA-A064-AB08C9B1F067}"/>
              </a:ext>
            </a:extLst>
          </p:cNvPr>
          <p:cNvSpPr txBox="1"/>
          <p:nvPr/>
        </p:nvSpPr>
        <p:spPr>
          <a:xfrm>
            <a:off x="3370042" y="454889"/>
            <a:ext cx="68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ECD9F71-F20B-496C-B52E-EA807E2EA8F8}"/>
              </a:ext>
            </a:extLst>
          </p:cNvPr>
          <p:cNvSpPr txBox="1"/>
          <p:nvPr/>
        </p:nvSpPr>
        <p:spPr>
          <a:xfrm>
            <a:off x="4173298" y="492110"/>
            <a:ext cx="24591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Tính nhẩm</a:t>
            </a:r>
          </a:p>
        </p:txBody>
      </p:sp>
    </p:spTree>
    <p:extLst>
      <p:ext uri="{BB962C8B-B14F-4D97-AF65-F5344CB8AC3E}">
        <p14:creationId xmlns:p14="http://schemas.microsoft.com/office/powerpoint/2010/main" val="30684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FC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25" grpId="0" bldLvl="0" animBg="1"/>
      <p:bldP spid="25" grpId="1" build="allAtOnce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1" name="Google Shape;3521;p25"/>
          <p:cNvGrpSpPr/>
          <p:nvPr/>
        </p:nvGrpSpPr>
        <p:grpSpPr>
          <a:xfrm rot="-1145235">
            <a:off x="6969301" y="3456375"/>
            <a:ext cx="5409799" cy="5461581"/>
            <a:chOff x="10453906" y="5185952"/>
            <a:chExt cx="8114885" cy="8192560"/>
          </a:xfrm>
        </p:grpSpPr>
        <p:sp>
          <p:nvSpPr>
            <p:cNvPr id="3522" name="Google Shape;3522;p25"/>
            <p:cNvSpPr/>
            <p:nvPr/>
          </p:nvSpPr>
          <p:spPr>
            <a:xfrm>
              <a:off x="10464619" y="5185952"/>
              <a:ext cx="8093009" cy="8192560"/>
            </a:xfrm>
            <a:custGeom>
              <a:avLst/>
              <a:gdLst/>
              <a:ahLst/>
              <a:cxnLst/>
              <a:rect l="l" t="t" r="r" b="b"/>
              <a:pathLst>
                <a:path w="8093009" h="8192560" extrusionOk="0">
                  <a:moveTo>
                    <a:pt x="2" y="8058916"/>
                  </a:moveTo>
                  <a:cubicBezTo>
                    <a:pt x="-408" y="8133584"/>
                    <a:pt x="60797" y="8193930"/>
                    <a:pt x="135517" y="8192537"/>
                  </a:cubicBezTo>
                  <a:cubicBezTo>
                    <a:pt x="8223471" y="8041581"/>
                    <a:pt x="8085742" y="8183263"/>
                    <a:pt x="8087038" y="7951365"/>
                  </a:cubicBezTo>
                  <a:cubicBezTo>
                    <a:pt x="8088907" y="7613749"/>
                    <a:pt x="8093007" y="134681"/>
                    <a:pt x="8093007" y="135779"/>
                  </a:cubicBezTo>
                  <a:cubicBezTo>
                    <a:pt x="8093417" y="61800"/>
                    <a:pt x="8033278" y="1732"/>
                    <a:pt x="7959248" y="2142"/>
                  </a:cubicBezTo>
                  <a:cubicBezTo>
                    <a:pt x="-124459" y="46660"/>
                    <a:pt x="7251" y="-94104"/>
                    <a:pt x="5955" y="140219"/>
                  </a:cubicBezTo>
                  <a:cubicBezTo>
                    <a:pt x="4086" y="482570"/>
                    <a:pt x="-14" y="8059998"/>
                    <a:pt x="2" y="80589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23" name="Google Shape;3523;p25"/>
            <p:cNvGrpSpPr/>
            <p:nvPr/>
          </p:nvGrpSpPr>
          <p:grpSpPr>
            <a:xfrm>
              <a:off x="10453906" y="5737787"/>
              <a:ext cx="8114885" cy="7177309"/>
              <a:chOff x="10453906" y="5737787"/>
              <a:chExt cx="8114885" cy="7177309"/>
            </a:xfrm>
          </p:grpSpPr>
          <p:sp>
            <p:nvSpPr>
              <p:cNvPr id="3524" name="Google Shape;3524;p25"/>
              <p:cNvSpPr/>
              <p:nvPr/>
            </p:nvSpPr>
            <p:spPr>
              <a:xfrm>
                <a:off x="10458230" y="7645867"/>
                <a:ext cx="8106442" cy="74704"/>
              </a:xfrm>
              <a:custGeom>
                <a:avLst/>
                <a:gdLst/>
                <a:ahLst/>
                <a:cxnLst/>
                <a:rect l="l" t="t" r="r" b="b"/>
                <a:pathLst>
                  <a:path w="8106442" h="74704" extrusionOk="0">
                    <a:moveTo>
                      <a:pt x="8096822" y="30372"/>
                    </a:moveTo>
                    <a:cubicBezTo>
                      <a:pt x="8096510" y="-18439"/>
                      <a:pt x="8718683" y="-4495"/>
                      <a:pt x="9622" y="44333"/>
                    </a:cubicBezTo>
                    <a:cubicBezTo>
                      <a:pt x="9934" y="93144"/>
                      <a:pt x="-612256" y="79200"/>
                      <a:pt x="8096822" y="30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25"/>
              <p:cNvSpPr/>
              <p:nvPr/>
            </p:nvSpPr>
            <p:spPr>
              <a:xfrm>
                <a:off x="10462384" y="8281262"/>
                <a:ext cx="8106407" cy="88321"/>
              </a:xfrm>
              <a:custGeom>
                <a:avLst/>
                <a:gdLst/>
                <a:ahLst/>
                <a:cxnLst/>
                <a:rect l="l" t="t" r="r" b="b"/>
                <a:pathLst>
                  <a:path w="8106407" h="88321" extrusionOk="0">
                    <a:moveTo>
                      <a:pt x="8096784" y="29622"/>
                    </a:moveTo>
                    <a:cubicBezTo>
                      <a:pt x="8096473" y="-19205"/>
                      <a:pt x="8718711" y="-6408"/>
                      <a:pt x="9617" y="58706"/>
                    </a:cubicBezTo>
                    <a:cubicBezTo>
                      <a:pt x="9945" y="107517"/>
                      <a:pt x="-612261" y="94737"/>
                      <a:pt x="8096784" y="296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Google Shape;3526;p25"/>
              <p:cNvSpPr/>
              <p:nvPr/>
            </p:nvSpPr>
            <p:spPr>
              <a:xfrm>
                <a:off x="10459638" y="8916584"/>
                <a:ext cx="8106693" cy="102179"/>
              </a:xfrm>
              <a:custGeom>
                <a:avLst/>
                <a:gdLst/>
                <a:ahLst/>
                <a:cxnLst/>
                <a:rect l="l" t="t" r="r" b="b"/>
                <a:pathLst>
                  <a:path w="8106693" h="102179" extrusionOk="0">
                    <a:moveTo>
                      <a:pt x="8096873" y="28994"/>
                    </a:moveTo>
                    <a:cubicBezTo>
                      <a:pt x="8097185" y="-19833"/>
                      <a:pt x="8719226" y="-8216"/>
                      <a:pt x="9821" y="73185"/>
                    </a:cubicBezTo>
                    <a:cubicBezTo>
                      <a:pt x="9509" y="122012"/>
                      <a:pt x="-612533" y="110395"/>
                      <a:pt x="8096873" y="289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25"/>
              <p:cNvSpPr/>
              <p:nvPr/>
            </p:nvSpPr>
            <p:spPr>
              <a:xfrm>
                <a:off x="10458496" y="5737787"/>
                <a:ext cx="8106441" cy="37445"/>
              </a:xfrm>
              <a:custGeom>
                <a:avLst/>
                <a:gdLst/>
                <a:ahLst/>
                <a:cxnLst/>
                <a:rect l="l" t="t" r="r" b="b"/>
                <a:pathLst>
                  <a:path w="8106441" h="37445" extrusionOk="0">
                    <a:moveTo>
                      <a:pt x="9635" y="34420"/>
                    </a:moveTo>
                    <a:cubicBezTo>
                      <a:pt x="8718777" y="34420"/>
                      <a:pt x="8096539" y="51853"/>
                      <a:pt x="8096802" y="3026"/>
                    </a:cubicBezTo>
                    <a:cubicBezTo>
                      <a:pt x="-612325" y="3026"/>
                      <a:pt x="9914" y="-14408"/>
                      <a:pt x="9635" y="34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8" name="Google Shape;3528;p25"/>
              <p:cNvSpPr/>
              <p:nvPr/>
            </p:nvSpPr>
            <p:spPr>
              <a:xfrm>
                <a:off x="10454081" y="7010271"/>
                <a:ext cx="8106492" cy="61468"/>
              </a:xfrm>
              <a:custGeom>
                <a:avLst/>
                <a:gdLst/>
                <a:ahLst/>
                <a:cxnLst/>
                <a:rect l="l" t="t" r="r" b="b"/>
                <a:pathLst>
                  <a:path w="8106492" h="61468" extrusionOk="0">
                    <a:moveTo>
                      <a:pt x="8096871" y="31308"/>
                    </a:moveTo>
                    <a:cubicBezTo>
                      <a:pt x="8096559" y="-17504"/>
                      <a:pt x="8718748" y="-2397"/>
                      <a:pt x="9622" y="30161"/>
                    </a:cubicBezTo>
                    <a:cubicBezTo>
                      <a:pt x="9933" y="78972"/>
                      <a:pt x="-612256" y="63865"/>
                      <a:pt x="8096871" y="313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9" name="Google Shape;3529;p25"/>
              <p:cNvSpPr/>
              <p:nvPr/>
            </p:nvSpPr>
            <p:spPr>
              <a:xfrm>
                <a:off x="10454944" y="6374337"/>
                <a:ext cx="8106498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8106498" h="48829" extrusionOk="0">
                    <a:moveTo>
                      <a:pt x="8096696" y="32547"/>
                    </a:moveTo>
                    <a:cubicBezTo>
                      <a:pt x="8096959" y="-16264"/>
                      <a:pt x="8718951" y="-10"/>
                      <a:pt x="9808" y="16277"/>
                    </a:cubicBezTo>
                    <a:cubicBezTo>
                      <a:pt x="9529" y="65104"/>
                      <a:pt x="-612463" y="48834"/>
                      <a:pt x="8096696" y="32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Google Shape;3530;p25"/>
              <p:cNvSpPr/>
              <p:nvPr/>
            </p:nvSpPr>
            <p:spPr>
              <a:xfrm>
                <a:off x="10458067" y="10822073"/>
                <a:ext cx="8106228" cy="144639"/>
              </a:xfrm>
              <a:custGeom>
                <a:avLst/>
                <a:gdLst/>
                <a:ahLst/>
                <a:cxnLst/>
                <a:rect l="l" t="t" r="r" b="b"/>
                <a:pathLst>
                  <a:path w="8106228" h="144639" extrusionOk="0">
                    <a:moveTo>
                      <a:pt x="8096608" y="27553"/>
                    </a:moveTo>
                    <a:cubicBezTo>
                      <a:pt x="8096296" y="-21274"/>
                      <a:pt x="8718453" y="-13147"/>
                      <a:pt x="9621" y="117098"/>
                    </a:cubicBezTo>
                    <a:cubicBezTo>
                      <a:pt x="9933" y="165909"/>
                      <a:pt x="-612224" y="157782"/>
                      <a:pt x="8096608" y="275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25"/>
              <p:cNvSpPr/>
              <p:nvPr/>
            </p:nvSpPr>
            <p:spPr>
              <a:xfrm>
                <a:off x="10460295" y="12092101"/>
                <a:ext cx="8106827" cy="173442"/>
              </a:xfrm>
              <a:custGeom>
                <a:avLst/>
                <a:gdLst/>
                <a:ahLst/>
                <a:cxnLst/>
                <a:rect l="l" t="t" r="r" b="b"/>
                <a:pathLst>
                  <a:path w="8106827" h="173442" extrusionOk="0">
                    <a:moveTo>
                      <a:pt x="8097020" y="26832"/>
                    </a:moveTo>
                    <a:cubicBezTo>
                      <a:pt x="8097299" y="-21996"/>
                      <a:pt x="8719307" y="-16179"/>
                      <a:pt x="9804" y="146607"/>
                    </a:cubicBezTo>
                    <a:cubicBezTo>
                      <a:pt x="9541" y="195435"/>
                      <a:pt x="-612484" y="189634"/>
                      <a:pt x="8097020" y="268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25"/>
              <p:cNvSpPr/>
              <p:nvPr/>
            </p:nvSpPr>
            <p:spPr>
              <a:xfrm>
                <a:off x="10455481" y="9551838"/>
                <a:ext cx="8106730" cy="116213"/>
              </a:xfrm>
              <a:custGeom>
                <a:avLst/>
                <a:gdLst/>
                <a:ahLst/>
                <a:cxnLst/>
                <a:rect l="l" t="t" r="r" b="b"/>
                <a:pathLst>
                  <a:path w="8106730" h="116213" extrusionOk="0">
                    <a:moveTo>
                      <a:pt x="8096914" y="28450"/>
                    </a:moveTo>
                    <a:cubicBezTo>
                      <a:pt x="8097226" y="-20378"/>
                      <a:pt x="8719185" y="-9924"/>
                      <a:pt x="9813" y="87764"/>
                    </a:cubicBezTo>
                    <a:cubicBezTo>
                      <a:pt x="9517" y="136591"/>
                      <a:pt x="-612459" y="126138"/>
                      <a:pt x="8096914" y="284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3" name="Google Shape;3533;p25"/>
              <p:cNvSpPr/>
              <p:nvPr/>
            </p:nvSpPr>
            <p:spPr>
              <a:xfrm>
                <a:off x="10456750" y="12727150"/>
                <a:ext cx="8106848" cy="187946"/>
              </a:xfrm>
              <a:custGeom>
                <a:avLst/>
                <a:gdLst/>
                <a:ahLst/>
                <a:cxnLst/>
                <a:rect l="l" t="t" r="r" b="b"/>
                <a:pathLst>
                  <a:path w="8106848" h="187946" extrusionOk="0">
                    <a:moveTo>
                      <a:pt x="8097038" y="26526"/>
                    </a:moveTo>
                    <a:cubicBezTo>
                      <a:pt x="8097317" y="-22302"/>
                      <a:pt x="8719374" y="-17665"/>
                      <a:pt x="9806" y="161424"/>
                    </a:cubicBezTo>
                    <a:cubicBezTo>
                      <a:pt x="9543" y="210252"/>
                      <a:pt x="-612531" y="205599"/>
                      <a:pt x="8097038" y="265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4" name="Google Shape;3534;p25"/>
              <p:cNvSpPr/>
              <p:nvPr/>
            </p:nvSpPr>
            <p:spPr>
              <a:xfrm>
                <a:off x="10462229" y="11457066"/>
                <a:ext cx="8106186" cy="158989"/>
              </a:xfrm>
              <a:custGeom>
                <a:avLst/>
                <a:gdLst/>
                <a:ahLst/>
                <a:cxnLst/>
                <a:rect l="l" t="t" r="r" b="b"/>
                <a:pathLst>
                  <a:path w="8106186" h="158989" extrusionOk="0">
                    <a:moveTo>
                      <a:pt x="8096562" y="27172"/>
                    </a:moveTo>
                    <a:cubicBezTo>
                      <a:pt x="8096250" y="-21655"/>
                      <a:pt x="8718489" y="-14675"/>
                      <a:pt x="9625" y="131825"/>
                    </a:cubicBezTo>
                    <a:cubicBezTo>
                      <a:pt x="9936" y="180635"/>
                      <a:pt x="-612303" y="173672"/>
                      <a:pt x="8096562" y="271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Google Shape;3535;p25"/>
              <p:cNvSpPr/>
              <p:nvPr/>
            </p:nvSpPr>
            <p:spPr>
              <a:xfrm>
                <a:off x="10453906" y="10187028"/>
                <a:ext cx="8106273" cy="130366"/>
              </a:xfrm>
              <a:custGeom>
                <a:avLst/>
                <a:gdLst/>
                <a:ahLst/>
                <a:cxnLst/>
                <a:rect l="l" t="t" r="r" b="b"/>
                <a:pathLst>
                  <a:path w="8106273" h="130366" extrusionOk="0">
                    <a:moveTo>
                      <a:pt x="8096652" y="27971"/>
                    </a:moveTo>
                    <a:cubicBezTo>
                      <a:pt x="8096341" y="-20857"/>
                      <a:pt x="8718514" y="-11550"/>
                      <a:pt x="9616" y="102392"/>
                    </a:cubicBezTo>
                    <a:cubicBezTo>
                      <a:pt x="9944" y="151220"/>
                      <a:pt x="-612229" y="141929"/>
                      <a:pt x="8096652" y="279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36" name="Google Shape;3536;p25"/>
          <p:cNvGrpSpPr/>
          <p:nvPr/>
        </p:nvGrpSpPr>
        <p:grpSpPr>
          <a:xfrm>
            <a:off x="2087920" y="676199"/>
            <a:ext cx="8016457" cy="5505603"/>
            <a:chOff x="3131879" y="1014298"/>
            <a:chExt cx="12024685" cy="8258404"/>
          </a:xfrm>
        </p:grpSpPr>
        <p:sp>
          <p:nvSpPr>
            <p:cNvPr id="3537" name="Google Shape;3537;p25"/>
            <p:cNvSpPr/>
            <p:nvPr/>
          </p:nvSpPr>
          <p:spPr>
            <a:xfrm>
              <a:off x="3663704" y="1495548"/>
              <a:ext cx="10943709" cy="7322330"/>
            </a:xfrm>
            <a:custGeom>
              <a:avLst/>
              <a:gdLst/>
              <a:ahLst/>
              <a:cxnLst/>
              <a:rect l="l" t="t" r="r" b="b"/>
              <a:pathLst>
                <a:path w="10943709" h="7322330" extrusionOk="0">
                  <a:moveTo>
                    <a:pt x="10870936" y="4556162"/>
                  </a:moveTo>
                  <a:cubicBezTo>
                    <a:pt x="10911320" y="5404713"/>
                    <a:pt x="10918869" y="6317250"/>
                    <a:pt x="10943710" y="7159624"/>
                  </a:cubicBezTo>
                  <a:cubicBezTo>
                    <a:pt x="10318417" y="7220092"/>
                    <a:pt x="9132939" y="7187108"/>
                    <a:pt x="7325042" y="7187108"/>
                  </a:cubicBezTo>
                  <a:cubicBezTo>
                    <a:pt x="3545303" y="7187108"/>
                    <a:pt x="769768" y="7322331"/>
                    <a:pt x="235582" y="7322331"/>
                  </a:cubicBezTo>
                  <a:cubicBezTo>
                    <a:pt x="235582" y="6451928"/>
                    <a:pt x="-87338" y="978258"/>
                    <a:pt x="22961" y="257481"/>
                  </a:cubicBezTo>
                  <a:cubicBezTo>
                    <a:pt x="1869226" y="64267"/>
                    <a:pt x="7337579" y="322838"/>
                    <a:pt x="10616214" y="0"/>
                  </a:cubicBezTo>
                  <a:cubicBezTo>
                    <a:pt x="10761083" y="1734893"/>
                    <a:pt x="10728810" y="3025929"/>
                    <a:pt x="10870936" y="455616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8" name="Google Shape;3538;p25"/>
            <p:cNvSpPr/>
            <p:nvPr/>
          </p:nvSpPr>
          <p:spPr>
            <a:xfrm>
              <a:off x="3131879" y="1014298"/>
              <a:ext cx="12024685" cy="8258404"/>
            </a:xfrm>
            <a:custGeom>
              <a:avLst/>
              <a:gdLst/>
              <a:ahLst/>
              <a:cxnLst/>
              <a:rect l="l" t="t" r="r" b="b"/>
              <a:pathLst>
                <a:path w="12024685" h="8258404" extrusionOk="0">
                  <a:moveTo>
                    <a:pt x="236887" y="8258404"/>
                  </a:moveTo>
                  <a:cubicBezTo>
                    <a:pt x="236887" y="6573789"/>
                    <a:pt x="-130645" y="1499693"/>
                    <a:pt x="49883" y="320211"/>
                  </a:cubicBezTo>
                  <a:cubicBezTo>
                    <a:pt x="2547109" y="58833"/>
                    <a:pt x="7582391" y="400483"/>
                    <a:pt x="11649341" y="0"/>
                  </a:cubicBezTo>
                  <a:cubicBezTo>
                    <a:pt x="11787191" y="1650161"/>
                    <a:pt x="11961244" y="5911416"/>
                    <a:pt x="12024685" y="8061458"/>
                  </a:cubicBezTo>
                  <a:cubicBezTo>
                    <a:pt x="11623855" y="8100223"/>
                    <a:pt x="11447489" y="8126088"/>
                    <a:pt x="10387854" y="8126088"/>
                  </a:cubicBezTo>
                  <a:cubicBezTo>
                    <a:pt x="2204419" y="8126104"/>
                    <a:pt x="1761009" y="8258404"/>
                    <a:pt x="236887" y="8258404"/>
                  </a:cubicBezTo>
                  <a:close/>
                  <a:moveTo>
                    <a:pt x="557247" y="830746"/>
                  </a:moveTo>
                  <a:cubicBezTo>
                    <a:pt x="516170" y="2504427"/>
                    <a:pt x="752327" y="6228852"/>
                    <a:pt x="790695" y="7695016"/>
                  </a:cubicBezTo>
                  <a:cubicBezTo>
                    <a:pt x="10213866" y="7444786"/>
                    <a:pt x="9988395" y="7624522"/>
                    <a:pt x="11451553" y="7549404"/>
                  </a:cubicBezTo>
                  <a:cubicBezTo>
                    <a:pt x="11336182" y="3039241"/>
                    <a:pt x="11379109" y="6170118"/>
                    <a:pt x="11248974" y="2748595"/>
                  </a:cubicBezTo>
                  <a:cubicBezTo>
                    <a:pt x="11223389" y="2076163"/>
                    <a:pt x="11197045" y="1383316"/>
                    <a:pt x="11138790" y="609503"/>
                  </a:cubicBezTo>
                  <a:cubicBezTo>
                    <a:pt x="7810504" y="895409"/>
                    <a:pt x="2587460" y="679369"/>
                    <a:pt x="557247" y="83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9" name="Google Shape;3539;p25"/>
            <p:cNvSpPr/>
            <p:nvPr/>
          </p:nvSpPr>
          <p:spPr>
            <a:xfrm>
              <a:off x="3364157" y="1261401"/>
              <a:ext cx="11549230" cy="7753142"/>
            </a:xfrm>
            <a:custGeom>
              <a:avLst/>
              <a:gdLst/>
              <a:ahLst/>
              <a:cxnLst/>
              <a:rect l="l" t="t" r="r" b="b"/>
              <a:pathLst>
                <a:path w="11549230" h="7753142" extrusionOk="0">
                  <a:moveTo>
                    <a:pt x="265574" y="7753143"/>
                  </a:moveTo>
                  <a:lnTo>
                    <a:pt x="247405" y="7753143"/>
                  </a:lnTo>
                  <a:lnTo>
                    <a:pt x="247405" y="7734974"/>
                  </a:lnTo>
                  <a:cubicBezTo>
                    <a:pt x="247405" y="5829761"/>
                    <a:pt x="155407" y="4260565"/>
                    <a:pt x="81494" y="2999671"/>
                  </a:cubicBezTo>
                  <a:cubicBezTo>
                    <a:pt x="35957" y="2222919"/>
                    <a:pt x="0" y="1609385"/>
                    <a:pt x="0" y="1146469"/>
                  </a:cubicBezTo>
                  <a:cubicBezTo>
                    <a:pt x="0" y="1076570"/>
                    <a:pt x="14403" y="1003186"/>
                    <a:pt x="28326" y="932213"/>
                  </a:cubicBezTo>
                  <a:cubicBezTo>
                    <a:pt x="41556" y="864841"/>
                    <a:pt x="55216" y="795189"/>
                    <a:pt x="55926" y="730510"/>
                  </a:cubicBezTo>
                  <a:cubicBezTo>
                    <a:pt x="56950" y="636810"/>
                    <a:pt x="46049" y="541772"/>
                    <a:pt x="37295" y="465415"/>
                  </a:cubicBezTo>
                  <a:cubicBezTo>
                    <a:pt x="28657" y="390115"/>
                    <a:pt x="21835" y="330638"/>
                    <a:pt x="27600" y="293029"/>
                  </a:cubicBezTo>
                  <a:lnTo>
                    <a:pt x="29714" y="279171"/>
                  </a:lnTo>
                  <a:lnTo>
                    <a:pt x="43654" y="277701"/>
                  </a:lnTo>
                  <a:cubicBezTo>
                    <a:pt x="81907" y="273704"/>
                    <a:pt x="181900" y="272399"/>
                    <a:pt x="478756" y="268584"/>
                  </a:cubicBezTo>
                  <a:cubicBezTo>
                    <a:pt x="736072" y="265264"/>
                    <a:pt x="1124910" y="260243"/>
                    <a:pt x="1737502" y="250118"/>
                  </a:cubicBezTo>
                  <a:cubicBezTo>
                    <a:pt x="1912184" y="247228"/>
                    <a:pt x="2109510" y="235699"/>
                    <a:pt x="2318399" y="223493"/>
                  </a:cubicBezTo>
                  <a:cubicBezTo>
                    <a:pt x="2637156" y="204862"/>
                    <a:pt x="2998429" y="183754"/>
                    <a:pt x="3412142" y="183754"/>
                  </a:cubicBezTo>
                  <a:cubicBezTo>
                    <a:pt x="3941373" y="183754"/>
                    <a:pt x="4441337" y="194969"/>
                    <a:pt x="4970651" y="206828"/>
                  </a:cubicBezTo>
                  <a:cubicBezTo>
                    <a:pt x="6609086" y="243528"/>
                    <a:pt x="8303314" y="281517"/>
                    <a:pt x="11161680" y="87"/>
                  </a:cubicBezTo>
                  <a:cubicBezTo>
                    <a:pt x="11166998" y="-409"/>
                    <a:pt x="11172185" y="1226"/>
                    <a:pt x="11176281" y="4811"/>
                  </a:cubicBezTo>
                  <a:cubicBezTo>
                    <a:pt x="11185861" y="13135"/>
                    <a:pt x="11194119" y="20320"/>
                    <a:pt x="11212469" y="373433"/>
                  </a:cubicBezTo>
                  <a:cubicBezTo>
                    <a:pt x="11223700" y="589406"/>
                    <a:pt x="11236203" y="886907"/>
                    <a:pt x="11250689" y="1231382"/>
                  </a:cubicBezTo>
                  <a:cubicBezTo>
                    <a:pt x="11266148" y="1599079"/>
                    <a:pt x="11283673" y="2015831"/>
                    <a:pt x="11303807" y="2431477"/>
                  </a:cubicBezTo>
                  <a:cubicBezTo>
                    <a:pt x="11340044" y="3179705"/>
                    <a:pt x="11403436" y="3922185"/>
                    <a:pt x="11445389" y="4413494"/>
                  </a:cubicBezTo>
                  <a:cubicBezTo>
                    <a:pt x="11460386" y="4589166"/>
                    <a:pt x="11472229" y="4727908"/>
                    <a:pt x="11478472" y="4816834"/>
                  </a:cubicBezTo>
                  <a:cubicBezTo>
                    <a:pt x="11496971" y="5080393"/>
                    <a:pt x="11489621" y="5356075"/>
                    <a:pt x="11482519" y="5622689"/>
                  </a:cubicBezTo>
                  <a:cubicBezTo>
                    <a:pt x="11477613" y="5806687"/>
                    <a:pt x="11472543" y="5996943"/>
                    <a:pt x="11475796" y="6183914"/>
                  </a:cubicBezTo>
                  <a:cubicBezTo>
                    <a:pt x="11480140" y="6432591"/>
                    <a:pt x="11497401" y="6688701"/>
                    <a:pt x="11514083" y="6936354"/>
                  </a:cubicBezTo>
                  <a:cubicBezTo>
                    <a:pt x="11528155" y="7145225"/>
                    <a:pt x="11542722" y="7361182"/>
                    <a:pt x="11548734" y="7565033"/>
                  </a:cubicBezTo>
                  <a:lnTo>
                    <a:pt x="11549230" y="7582012"/>
                  </a:lnTo>
                  <a:lnTo>
                    <a:pt x="11532317" y="7583647"/>
                  </a:lnTo>
                  <a:cubicBezTo>
                    <a:pt x="11273961" y="7608654"/>
                    <a:pt x="10918354" y="7600412"/>
                    <a:pt x="10468138" y="7589990"/>
                  </a:cubicBezTo>
                  <a:cubicBezTo>
                    <a:pt x="10214754" y="7584126"/>
                    <a:pt x="9927560" y="7577470"/>
                    <a:pt x="9613823" y="7575901"/>
                  </a:cubicBezTo>
                  <a:cubicBezTo>
                    <a:pt x="9356707" y="7574530"/>
                    <a:pt x="9075904" y="7585316"/>
                    <a:pt x="8778536" y="7596646"/>
                  </a:cubicBezTo>
                  <a:cubicBezTo>
                    <a:pt x="8443492" y="7609413"/>
                    <a:pt x="8097036" y="7622611"/>
                    <a:pt x="7717132" y="7622611"/>
                  </a:cubicBezTo>
                  <a:cubicBezTo>
                    <a:pt x="7161424" y="7622611"/>
                    <a:pt x="6629782" y="7616681"/>
                    <a:pt x="6115629" y="7610933"/>
                  </a:cubicBezTo>
                  <a:cubicBezTo>
                    <a:pt x="5358730" y="7602493"/>
                    <a:pt x="4643833" y="7594515"/>
                    <a:pt x="4001511" y="7608026"/>
                  </a:cubicBezTo>
                  <a:cubicBezTo>
                    <a:pt x="2722350" y="7634915"/>
                    <a:pt x="1703626" y="7686695"/>
                    <a:pt x="1029526" y="7720968"/>
                  </a:cubicBezTo>
                  <a:cubicBezTo>
                    <a:pt x="661977" y="7739649"/>
                    <a:pt x="396403" y="7753143"/>
                    <a:pt x="265574" y="7753143"/>
                  </a:cubicBezTo>
                  <a:close/>
                  <a:moveTo>
                    <a:pt x="62120" y="312684"/>
                  </a:moveTo>
                  <a:cubicBezTo>
                    <a:pt x="60286" y="347171"/>
                    <a:pt x="66431" y="400636"/>
                    <a:pt x="73384" y="461302"/>
                  </a:cubicBezTo>
                  <a:cubicBezTo>
                    <a:pt x="82254" y="538667"/>
                    <a:pt x="93303" y="634943"/>
                    <a:pt x="92263" y="730922"/>
                  </a:cubicBezTo>
                  <a:cubicBezTo>
                    <a:pt x="91520" y="798939"/>
                    <a:pt x="77530" y="870258"/>
                    <a:pt x="63986" y="939232"/>
                  </a:cubicBezTo>
                  <a:cubicBezTo>
                    <a:pt x="50393" y="1008504"/>
                    <a:pt x="36337" y="1080121"/>
                    <a:pt x="36337" y="1146485"/>
                  </a:cubicBezTo>
                  <a:cubicBezTo>
                    <a:pt x="36337" y="1608345"/>
                    <a:pt x="72278" y="2221399"/>
                    <a:pt x="117781" y="2997557"/>
                  </a:cubicBezTo>
                  <a:cubicBezTo>
                    <a:pt x="191496" y="4254916"/>
                    <a:pt x="283164" y="5818645"/>
                    <a:pt x="283742" y="7716739"/>
                  </a:cubicBezTo>
                  <a:cubicBezTo>
                    <a:pt x="419312" y="7715600"/>
                    <a:pt x="677024" y="7702502"/>
                    <a:pt x="1027725" y="7684681"/>
                  </a:cubicBezTo>
                  <a:cubicBezTo>
                    <a:pt x="1702041" y="7650408"/>
                    <a:pt x="2721095" y="7598612"/>
                    <a:pt x="4000801" y="7571689"/>
                  </a:cubicBezTo>
                  <a:cubicBezTo>
                    <a:pt x="4643685" y="7558178"/>
                    <a:pt x="5358896" y="7566156"/>
                    <a:pt x="6116075" y="7574613"/>
                  </a:cubicBezTo>
                  <a:cubicBezTo>
                    <a:pt x="6630128" y="7580344"/>
                    <a:pt x="7161689" y="7586273"/>
                    <a:pt x="7717182" y="7586273"/>
                  </a:cubicBezTo>
                  <a:cubicBezTo>
                    <a:pt x="8096375" y="7586273"/>
                    <a:pt x="8442485" y="7573093"/>
                    <a:pt x="8777198" y="7560342"/>
                  </a:cubicBezTo>
                  <a:cubicBezTo>
                    <a:pt x="9074962" y="7548995"/>
                    <a:pt x="9356244" y="7538259"/>
                    <a:pt x="9614055" y="7539580"/>
                  </a:cubicBezTo>
                  <a:cubicBezTo>
                    <a:pt x="9928138" y="7541150"/>
                    <a:pt x="10215498" y="7547806"/>
                    <a:pt x="10469031" y="7553669"/>
                  </a:cubicBezTo>
                  <a:cubicBezTo>
                    <a:pt x="10908213" y="7563827"/>
                    <a:pt x="11257147" y="7571904"/>
                    <a:pt x="11511952" y="7549061"/>
                  </a:cubicBezTo>
                  <a:cubicBezTo>
                    <a:pt x="11505708" y="7351438"/>
                    <a:pt x="11492181" y="7150825"/>
                    <a:pt x="11477894" y="6938798"/>
                  </a:cubicBezTo>
                  <a:cubicBezTo>
                    <a:pt x="11461162" y="6690683"/>
                    <a:pt x="11443869" y="6434127"/>
                    <a:pt x="11439525" y="6184541"/>
                  </a:cubicBezTo>
                  <a:cubicBezTo>
                    <a:pt x="11436255" y="5996795"/>
                    <a:pt x="11441326" y="5806108"/>
                    <a:pt x="11446247" y="5621715"/>
                  </a:cubicBezTo>
                  <a:cubicBezTo>
                    <a:pt x="11453333" y="5355976"/>
                    <a:pt x="11460650" y="5081186"/>
                    <a:pt x="11442283" y="4819361"/>
                  </a:cubicBezTo>
                  <a:cubicBezTo>
                    <a:pt x="11436057" y="4730715"/>
                    <a:pt x="11424231" y="4592090"/>
                    <a:pt x="11409234" y="4416566"/>
                  </a:cubicBezTo>
                  <a:cubicBezTo>
                    <a:pt x="11367264" y="3924992"/>
                    <a:pt x="11303823" y="3182116"/>
                    <a:pt x="11267569" y="2433227"/>
                  </a:cubicBezTo>
                  <a:cubicBezTo>
                    <a:pt x="11247435" y="2017466"/>
                    <a:pt x="11229911" y="1600648"/>
                    <a:pt x="11214434" y="1232901"/>
                  </a:cubicBezTo>
                  <a:cubicBezTo>
                    <a:pt x="11189444" y="638709"/>
                    <a:pt x="11167709" y="121502"/>
                    <a:pt x="11151637" y="37563"/>
                  </a:cubicBezTo>
                  <a:cubicBezTo>
                    <a:pt x="8299300" y="317788"/>
                    <a:pt x="6606757" y="279848"/>
                    <a:pt x="4969842" y="243165"/>
                  </a:cubicBezTo>
                  <a:cubicBezTo>
                    <a:pt x="4440742" y="231306"/>
                    <a:pt x="3940977" y="220107"/>
                    <a:pt x="3412158" y="220107"/>
                  </a:cubicBezTo>
                  <a:cubicBezTo>
                    <a:pt x="2999502" y="220107"/>
                    <a:pt x="2638792" y="241183"/>
                    <a:pt x="2320529" y="259797"/>
                  </a:cubicBezTo>
                  <a:cubicBezTo>
                    <a:pt x="2111228" y="272019"/>
                    <a:pt x="1913555" y="283581"/>
                    <a:pt x="1738113" y="286488"/>
                  </a:cubicBezTo>
                  <a:cubicBezTo>
                    <a:pt x="1125439" y="296613"/>
                    <a:pt x="736551" y="301618"/>
                    <a:pt x="479219" y="304954"/>
                  </a:cubicBezTo>
                  <a:cubicBezTo>
                    <a:pt x="223076" y="308241"/>
                    <a:pt x="109705" y="309711"/>
                    <a:pt x="62120" y="31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0" name="Google Shape;3540;p25"/>
          <p:cNvSpPr txBox="1"/>
          <p:nvPr/>
        </p:nvSpPr>
        <p:spPr>
          <a:xfrm>
            <a:off x="3223614" y="2391838"/>
            <a:ext cx="5820000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1500" b="1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SVN-Appleberry" panose="02040603050506020204" pitchFamily="18" charset="0"/>
                <a:ea typeface="Fredoka One"/>
                <a:cs typeface="Fredoka One"/>
                <a:sym typeface="Fredoka One"/>
              </a:rPr>
              <a:t>Vận dụng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SVN-Appleberry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3541" name="Google Shape;3541;p25"/>
          <p:cNvGrpSpPr/>
          <p:nvPr/>
        </p:nvGrpSpPr>
        <p:grpSpPr>
          <a:xfrm rot="-1691386">
            <a:off x="635355" y="1464965"/>
            <a:ext cx="2905893" cy="990551"/>
            <a:chOff x="952494" y="2197221"/>
            <a:chExt cx="4358779" cy="1485666"/>
          </a:xfrm>
        </p:grpSpPr>
        <p:grpSp>
          <p:nvGrpSpPr>
            <p:cNvPr id="3542" name="Google Shape;3542;p25"/>
            <p:cNvGrpSpPr/>
            <p:nvPr/>
          </p:nvGrpSpPr>
          <p:grpSpPr>
            <a:xfrm>
              <a:off x="952494" y="2197221"/>
              <a:ext cx="4358779" cy="1485666"/>
              <a:chOff x="952494" y="2197221"/>
              <a:chExt cx="4358779" cy="1485666"/>
            </a:xfrm>
          </p:grpSpPr>
          <p:sp>
            <p:nvSpPr>
              <p:cNvPr id="3543" name="Google Shape;3543;p25"/>
              <p:cNvSpPr/>
              <p:nvPr/>
            </p:nvSpPr>
            <p:spPr>
              <a:xfrm>
                <a:off x="3491716" y="2230588"/>
                <a:ext cx="810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4" extrusionOk="0">
                    <a:moveTo>
                      <a:pt x="0" y="70"/>
                    </a:moveTo>
                    <a:cubicBezTo>
                      <a:pt x="584" y="113"/>
                      <a:pt x="235" y="105"/>
                      <a:pt x="811" y="0"/>
                    </a:cubicBezTo>
                    <a:cubicBezTo>
                      <a:pt x="567" y="44"/>
                      <a:pt x="253" y="26"/>
                      <a:pt x="0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4" name="Google Shape;3544;p25"/>
              <p:cNvSpPr/>
              <p:nvPr/>
            </p:nvSpPr>
            <p:spPr>
              <a:xfrm>
                <a:off x="3436054" y="2233831"/>
                <a:ext cx="1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3" y="0"/>
                    </a:moveTo>
                    <a:cubicBezTo>
                      <a:pt x="70" y="0"/>
                      <a:pt x="35" y="0"/>
                      <a:pt x="0" y="9"/>
                    </a:cubicBezTo>
                    <a:cubicBezTo>
                      <a:pt x="18" y="9"/>
                      <a:pt x="8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5" name="Google Shape;3545;p25"/>
              <p:cNvSpPr/>
              <p:nvPr/>
            </p:nvSpPr>
            <p:spPr>
              <a:xfrm>
                <a:off x="3551126" y="222692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0"/>
                    </a:move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6" name="Google Shape;3546;p25"/>
              <p:cNvSpPr/>
              <p:nvPr/>
            </p:nvSpPr>
            <p:spPr>
              <a:xfrm>
                <a:off x="952494" y="2197221"/>
                <a:ext cx="4358779" cy="1485666"/>
              </a:xfrm>
              <a:custGeom>
                <a:avLst/>
                <a:gdLst/>
                <a:ahLst/>
                <a:cxnLst/>
                <a:rect l="l" t="t" r="r" b="b"/>
                <a:pathLst>
                  <a:path w="4358779" h="1485666" extrusionOk="0">
                    <a:moveTo>
                      <a:pt x="4310580" y="23525"/>
                    </a:moveTo>
                    <a:cubicBezTo>
                      <a:pt x="3676185" y="-16558"/>
                      <a:pt x="2724889" y="-7972"/>
                      <a:pt x="2088733" y="69092"/>
                    </a:cubicBezTo>
                    <a:cubicBezTo>
                      <a:pt x="2074105" y="69998"/>
                      <a:pt x="64872" y="148308"/>
                      <a:pt x="28929" y="151577"/>
                    </a:cubicBezTo>
                    <a:cubicBezTo>
                      <a:pt x="-35851" y="153818"/>
                      <a:pt x="11634" y="217255"/>
                      <a:pt x="136696" y="398101"/>
                    </a:cubicBezTo>
                    <a:cubicBezTo>
                      <a:pt x="30106" y="637904"/>
                      <a:pt x="-38771" y="544609"/>
                      <a:pt x="157714" y="733205"/>
                    </a:cubicBezTo>
                    <a:cubicBezTo>
                      <a:pt x="167077" y="743544"/>
                      <a:pt x="180606" y="751180"/>
                      <a:pt x="187092" y="763681"/>
                    </a:cubicBezTo>
                    <a:cubicBezTo>
                      <a:pt x="190989" y="809370"/>
                      <a:pt x="61551" y="1056565"/>
                      <a:pt x="58029" y="1079771"/>
                    </a:cubicBezTo>
                    <a:cubicBezTo>
                      <a:pt x="65578" y="1124466"/>
                      <a:pt x="132102" y="1111416"/>
                      <a:pt x="241438" y="1174479"/>
                    </a:cubicBezTo>
                    <a:cubicBezTo>
                      <a:pt x="164008" y="1426225"/>
                      <a:pt x="47742" y="1475592"/>
                      <a:pt x="190876" y="1485365"/>
                    </a:cubicBezTo>
                    <a:cubicBezTo>
                      <a:pt x="230358" y="1488059"/>
                      <a:pt x="593183" y="1471966"/>
                      <a:pt x="598893" y="1467267"/>
                    </a:cubicBezTo>
                    <a:cubicBezTo>
                      <a:pt x="954787" y="1439720"/>
                      <a:pt x="940464" y="1459543"/>
                      <a:pt x="1277686" y="1466160"/>
                    </a:cubicBezTo>
                    <a:cubicBezTo>
                      <a:pt x="1843657" y="1476037"/>
                      <a:pt x="3582602" y="1363685"/>
                      <a:pt x="3583247" y="1363650"/>
                    </a:cubicBezTo>
                    <a:cubicBezTo>
                      <a:pt x="4539730" y="1416496"/>
                      <a:pt x="4389779" y="1469708"/>
                      <a:pt x="4239392" y="1182674"/>
                    </a:cubicBezTo>
                    <a:cubicBezTo>
                      <a:pt x="4280504" y="1137046"/>
                      <a:pt x="4355815" y="1087713"/>
                      <a:pt x="4347412" y="1019821"/>
                    </a:cubicBezTo>
                    <a:cubicBezTo>
                      <a:pt x="4303719" y="926691"/>
                      <a:pt x="4244317" y="839637"/>
                      <a:pt x="4209360" y="742445"/>
                    </a:cubicBezTo>
                    <a:cubicBezTo>
                      <a:pt x="4232880" y="668834"/>
                      <a:pt x="4339199" y="550266"/>
                      <a:pt x="4337186" y="501867"/>
                    </a:cubicBezTo>
                    <a:cubicBezTo>
                      <a:pt x="4307171" y="411352"/>
                      <a:pt x="4231886" y="328152"/>
                      <a:pt x="4232261" y="281208"/>
                    </a:cubicBezTo>
                    <a:cubicBezTo>
                      <a:pt x="4306238" y="181008"/>
                      <a:pt x="4426532" y="18870"/>
                      <a:pt x="4310580" y="235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7" name="Google Shape;3547;p25"/>
            <p:cNvGrpSpPr/>
            <p:nvPr/>
          </p:nvGrpSpPr>
          <p:grpSpPr>
            <a:xfrm>
              <a:off x="952494" y="2197221"/>
              <a:ext cx="4358779" cy="1485666"/>
              <a:chOff x="952494" y="2197221"/>
              <a:chExt cx="4358779" cy="1485666"/>
            </a:xfrm>
          </p:grpSpPr>
          <p:sp>
            <p:nvSpPr>
              <p:cNvPr id="3548" name="Google Shape;3548;p25"/>
              <p:cNvSpPr/>
              <p:nvPr/>
            </p:nvSpPr>
            <p:spPr>
              <a:xfrm>
                <a:off x="3491716" y="2230588"/>
                <a:ext cx="810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4" extrusionOk="0">
                    <a:moveTo>
                      <a:pt x="0" y="70"/>
                    </a:moveTo>
                    <a:cubicBezTo>
                      <a:pt x="584" y="113"/>
                      <a:pt x="235" y="105"/>
                      <a:pt x="811" y="0"/>
                    </a:cubicBezTo>
                    <a:cubicBezTo>
                      <a:pt x="567" y="44"/>
                      <a:pt x="253" y="26"/>
                      <a:pt x="0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9" name="Google Shape;3549;p25"/>
              <p:cNvSpPr/>
              <p:nvPr/>
            </p:nvSpPr>
            <p:spPr>
              <a:xfrm>
                <a:off x="3436054" y="2233831"/>
                <a:ext cx="1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3" y="0"/>
                    </a:moveTo>
                    <a:cubicBezTo>
                      <a:pt x="70" y="0"/>
                      <a:pt x="35" y="0"/>
                      <a:pt x="0" y="9"/>
                    </a:cubicBezTo>
                    <a:cubicBezTo>
                      <a:pt x="18" y="9"/>
                      <a:pt x="8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0" name="Google Shape;3550;p25"/>
              <p:cNvSpPr/>
              <p:nvPr/>
            </p:nvSpPr>
            <p:spPr>
              <a:xfrm>
                <a:off x="3551126" y="222692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0"/>
                    </a:move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25"/>
              <p:cNvSpPr/>
              <p:nvPr/>
            </p:nvSpPr>
            <p:spPr>
              <a:xfrm>
                <a:off x="952494" y="2197221"/>
                <a:ext cx="4358779" cy="1485666"/>
              </a:xfrm>
              <a:custGeom>
                <a:avLst/>
                <a:gdLst/>
                <a:ahLst/>
                <a:cxnLst/>
                <a:rect l="l" t="t" r="r" b="b"/>
                <a:pathLst>
                  <a:path w="4358779" h="1485666" extrusionOk="0">
                    <a:moveTo>
                      <a:pt x="4310580" y="23525"/>
                    </a:moveTo>
                    <a:cubicBezTo>
                      <a:pt x="3676185" y="-16558"/>
                      <a:pt x="2724889" y="-7972"/>
                      <a:pt x="2088733" y="69092"/>
                    </a:cubicBezTo>
                    <a:cubicBezTo>
                      <a:pt x="2074105" y="69998"/>
                      <a:pt x="64872" y="148308"/>
                      <a:pt x="28929" y="151577"/>
                    </a:cubicBezTo>
                    <a:cubicBezTo>
                      <a:pt x="-35851" y="153818"/>
                      <a:pt x="11634" y="217255"/>
                      <a:pt x="136696" y="398101"/>
                    </a:cubicBezTo>
                    <a:cubicBezTo>
                      <a:pt x="30106" y="637904"/>
                      <a:pt x="-38771" y="544609"/>
                      <a:pt x="157714" y="733205"/>
                    </a:cubicBezTo>
                    <a:cubicBezTo>
                      <a:pt x="167077" y="743544"/>
                      <a:pt x="180606" y="751180"/>
                      <a:pt x="187092" y="763681"/>
                    </a:cubicBezTo>
                    <a:cubicBezTo>
                      <a:pt x="190989" y="809370"/>
                      <a:pt x="61551" y="1056565"/>
                      <a:pt x="58029" y="1079771"/>
                    </a:cubicBezTo>
                    <a:cubicBezTo>
                      <a:pt x="65578" y="1124466"/>
                      <a:pt x="132102" y="1111416"/>
                      <a:pt x="241438" y="1174479"/>
                    </a:cubicBezTo>
                    <a:cubicBezTo>
                      <a:pt x="164008" y="1426225"/>
                      <a:pt x="47742" y="1475592"/>
                      <a:pt x="190876" y="1485365"/>
                    </a:cubicBezTo>
                    <a:cubicBezTo>
                      <a:pt x="230358" y="1488059"/>
                      <a:pt x="593183" y="1471966"/>
                      <a:pt x="598893" y="1467267"/>
                    </a:cubicBezTo>
                    <a:cubicBezTo>
                      <a:pt x="954787" y="1439720"/>
                      <a:pt x="940464" y="1459543"/>
                      <a:pt x="1277686" y="1466160"/>
                    </a:cubicBezTo>
                    <a:cubicBezTo>
                      <a:pt x="1843657" y="1476037"/>
                      <a:pt x="3582602" y="1363685"/>
                      <a:pt x="3583247" y="1363650"/>
                    </a:cubicBezTo>
                    <a:cubicBezTo>
                      <a:pt x="4539730" y="1416496"/>
                      <a:pt x="4389779" y="1469708"/>
                      <a:pt x="4239392" y="1182674"/>
                    </a:cubicBezTo>
                    <a:cubicBezTo>
                      <a:pt x="4280504" y="1137046"/>
                      <a:pt x="4355815" y="1087713"/>
                      <a:pt x="4347412" y="1019821"/>
                    </a:cubicBezTo>
                    <a:cubicBezTo>
                      <a:pt x="4303719" y="926691"/>
                      <a:pt x="4244317" y="839637"/>
                      <a:pt x="4209360" y="742445"/>
                    </a:cubicBezTo>
                    <a:cubicBezTo>
                      <a:pt x="4232880" y="668834"/>
                      <a:pt x="4339199" y="550266"/>
                      <a:pt x="4337186" y="501867"/>
                    </a:cubicBezTo>
                    <a:cubicBezTo>
                      <a:pt x="4307171" y="411352"/>
                      <a:pt x="4231886" y="328152"/>
                      <a:pt x="4232261" y="281208"/>
                    </a:cubicBezTo>
                    <a:cubicBezTo>
                      <a:pt x="4306238" y="181008"/>
                      <a:pt x="4426532" y="18870"/>
                      <a:pt x="4310580" y="235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52" name="Google Shape;3552;p25"/>
          <p:cNvGrpSpPr/>
          <p:nvPr/>
        </p:nvGrpSpPr>
        <p:grpSpPr>
          <a:xfrm rot="-785140">
            <a:off x="-137088" y="4405939"/>
            <a:ext cx="1950829" cy="2654859"/>
            <a:chOff x="-206282" y="6608805"/>
            <a:chExt cx="2926342" cy="3982241"/>
          </a:xfrm>
        </p:grpSpPr>
        <p:sp>
          <p:nvSpPr>
            <p:cNvPr id="3553" name="Google Shape;3553;p25"/>
            <p:cNvSpPr/>
            <p:nvPr/>
          </p:nvSpPr>
          <p:spPr>
            <a:xfrm>
              <a:off x="1588" y="8770403"/>
              <a:ext cx="1960756" cy="1820643"/>
            </a:xfrm>
            <a:custGeom>
              <a:avLst/>
              <a:gdLst/>
              <a:ahLst/>
              <a:cxnLst/>
              <a:rect l="l" t="t" r="r" b="b"/>
              <a:pathLst>
                <a:path w="1960756" h="1820643" extrusionOk="0">
                  <a:moveTo>
                    <a:pt x="1708453" y="1125280"/>
                  </a:moveTo>
                  <a:cubicBezTo>
                    <a:pt x="1481775" y="1313553"/>
                    <a:pt x="1590045" y="1142587"/>
                    <a:pt x="1570613" y="1531684"/>
                  </a:cubicBezTo>
                  <a:cubicBezTo>
                    <a:pt x="1555286" y="1835146"/>
                    <a:pt x="1472051" y="1920557"/>
                    <a:pt x="1136402" y="1686736"/>
                  </a:cubicBezTo>
                  <a:cubicBezTo>
                    <a:pt x="943311" y="1551396"/>
                    <a:pt x="1041251" y="1576253"/>
                    <a:pt x="771652" y="1677314"/>
                  </a:cubicBezTo>
                  <a:cubicBezTo>
                    <a:pt x="391472" y="1820930"/>
                    <a:pt x="271900" y="1597295"/>
                    <a:pt x="364461" y="1186639"/>
                  </a:cubicBezTo>
                  <a:cubicBezTo>
                    <a:pt x="336357" y="1162506"/>
                    <a:pt x="42791" y="1028958"/>
                    <a:pt x="4509" y="835126"/>
                  </a:cubicBezTo>
                  <a:cubicBezTo>
                    <a:pt x="-43911" y="585615"/>
                    <a:pt x="307393" y="519024"/>
                    <a:pt x="588397" y="515703"/>
                  </a:cubicBezTo>
                  <a:cubicBezTo>
                    <a:pt x="882895" y="-164702"/>
                    <a:pt x="1205999" y="-194768"/>
                    <a:pt x="1426636" y="562861"/>
                  </a:cubicBezTo>
                  <a:cubicBezTo>
                    <a:pt x="1996153" y="625286"/>
                    <a:pt x="2142353" y="765517"/>
                    <a:pt x="1708453" y="11252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4" name="Google Shape;3554;p25"/>
            <p:cNvSpPr/>
            <p:nvPr/>
          </p:nvSpPr>
          <p:spPr>
            <a:xfrm>
              <a:off x="1610050" y="7799138"/>
              <a:ext cx="1110010" cy="1030699"/>
            </a:xfrm>
            <a:custGeom>
              <a:avLst/>
              <a:gdLst/>
              <a:ahLst/>
              <a:cxnLst/>
              <a:rect l="l" t="t" r="r" b="b"/>
              <a:pathLst>
                <a:path w="1110010" h="1030699" extrusionOk="0">
                  <a:moveTo>
                    <a:pt x="967178" y="637047"/>
                  </a:moveTo>
                  <a:cubicBezTo>
                    <a:pt x="838855" y="743627"/>
                    <a:pt x="900147" y="646843"/>
                    <a:pt x="889148" y="867117"/>
                  </a:cubicBezTo>
                  <a:cubicBezTo>
                    <a:pt x="880476" y="1038910"/>
                    <a:pt x="833355" y="1087263"/>
                    <a:pt x="643333" y="954893"/>
                  </a:cubicBezTo>
                  <a:cubicBezTo>
                    <a:pt x="534019" y="878275"/>
                    <a:pt x="589469" y="892348"/>
                    <a:pt x="436844" y="949557"/>
                  </a:cubicBezTo>
                  <a:cubicBezTo>
                    <a:pt x="221619" y="1030858"/>
                    <a:pt x="153926" y="904255"/>
                    <a:pt x="206324" y="671780"/>
                  </a:cubicBezTo>
                  <a:cubicBezTo>
                    <a:pt x="190415" y="658113"/>
                    <a:pt x="24224" y="582514"/>
                    <a:pt x="2553" y="472779"/>
                  </a:cubicBezTo>
                  <a:cubicBezTo>
                    <a:pt x="-24858" y="331529"/>
                    <a:pt x="174020" y="293833"/>
                    <a:pt x="333101" y="291946"/>
                  </a:cubicBezTo>
                  <a:cubicBezTo>
                    <a:pt x="499818" y="-93240"/>
                    <a:pt x="682730" y="-110260"/>
                    <a:pt x="807635" y="318643"/>
                  </a:cubicBezTo>
                  <a:cubicBezTo>
                    <a:pt x="1130045" y="353989"/>
                    <a:pt x="1212818" y="433379"/>
                    <a:pt x="967178" y="6370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25"/>
            <p:cNvSpPr/>
            <p:nvPr/>
          </p:nvSpPr>
          <p:spPr>
            <a:xfrm>
              <a:off x="-206282" y="6608805"/>
              <a:ext cx="1647807" cy="1585059"/>
            </a:xfrm>
            <a:custGeom>
              <a:avLst/>
              <a:gdLst/>
              <a:ahLst/>
              <a:cxnLst/>
              <a:rect l="l" t="t" r="r" b="b"/>
              <a:pathLst>
                <a:path w="1647807" h="1585059" extrusionOk="0">
                  <a:moveTo>
                    <a:pt x="1388453" y="1039883"/>
                  </a:moveTo>
                  <a:cubicBezTo>
                    <a:pt x="1172088" y="1166168"/>
                    <a:pt x="1286750" y="1037892"/>
                    <a:pt x="1216141" y="1361465"/>
                  </a:cubicBezTo>
                  <a:cubicBezTo>
                    <a:pt x="1160930" y="1613804"/>
                    <a:pt x="1079209" y="1673824"/>
                    <a:pt x="830381" y="1430963"/>
                  </a:cubicBezTo>
                  <a:cubicBezTo>
                    <a:pt x="687353" y="1290557"/>
                    <a:pt x="766013" y="1325051"/>
                    <a:pt x="525825" y="1372225"/>
                  </a:cubicBezTo>
                  <a:cubicBezTo>
                    <a:pt x="186971" y="1439668"/>
                    <a:pt x="117924" y="1235467"/>
                    <a:pt x="252854" y="904009"/>
                  </a:cubicBezTo>
                  <a:cubicBezTo>
                    <a:pt x="232657" y="879861"/>
                    <a:pt x="5126" y="726959"/>
                    <a:pt x="81" y="559084"/>
                  </a:cubicBezTo>
                  <a:cubicBezTo>
                    <a:pt x="-5697" y="343103"/>
                    <a:pt x="298190" y="336230"/>
                    <a:pt x="534297" y="372603"/>
                  </a:cubicBezTo>
                  <a:cubicBezTo>
                    <a:pt x="876227" y="-156923"/>
                    <a:pt x="1151365" y="-137099"/>
                    <a:pt x="1230631" y="528978"/>
                  </a:cubicBezTo>
                  <a:cubicBezTo>
                    <a:pt x="1699498" y="660702"/>
                    <a:pt x="1802523" y="798671"/>
                    <a:pt x="1388453" y="1039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6" name="Google Shape;3556;p25"/>
          <p:cNvGrpSpPr/>
          <p:nvPr/>
        </p:nvGrpSpPr>
        <p:grpSpPr>
          <a:xfrm>
            <a:off x="8002260" y="-283607"/>
            <a:ext cx="2799240" cy="1881517"/>
            <a:chOff x="12003390" y="-425411"/>
            <a:chExt cx="4198860" cy="2822277"/>
          </a:xfrm>
        </p:grpSpPr>
        <p:sp>
          <p:nvSpPr>
            <p:cNvPr id="3557" name="Google Shape;3557;p25"/>
            <p:cNvSpPr/>
            <p:nvPr/>
          </p:nvSpPr>
          <p:spPr>
            <a:xfrm>
              <a:off x="12003390" y="285429"/>
              <a:ext cx="1941984" cy="2111437"/>
            </a:xfrm>
            <a:custGeom>
              <a:avLst/>
              <a:gdLst/>
              <a:ahLst/>
              <a:cxnLst/>
              <a:rect l="l" t="t" r="r" b="b"/>
              <a:pathLst>
                <a:path w="1941984" h="2111437" extrusionOk="0">
                  <a:moveTo>
                    <a:pt x="1872149" y="741716"/>
                  </a:moveTo>
                  <a:cubicBezTo>
                    <a:pt x="1882739" y="792325"/>
                    <a:pt x="1891739" y="842754"/>
                    <a:pt x="1899843" y="892141"/>
                  </a:cubicBezTo>
                  <a:cubicBezTo>
                    <a:pt x="1948951" y="1191443"/>
                    <a:pt x="1955250" y="1497761"/>
                    <a:pt x="1918159" y="1798793"/>
                  </a:cubicBezTo>
                  <a:cubicBezTo>
                    <a:pt x="1907907" y="1882016"/>
                    <a:pt x="1898947" y="2010790"/>
                    <a:pt x="1843045" y="2078487"/>
                  </a:cubicBezTo>
                  <a:cubicBezTo>
                    <a:pt x="1789810" y="2142952"/>
                    <a:pt x="1685965" y="2097076"/>
                    <a:pt x="1622228" y="2073142"/>
                  </a:cubicBezTo>
                  <a:cubicBezTo>
                    <a:pt x="1516683" y="2033513"/>
                    <a:pt x="1412495" y="1989866"/>
                    <a:pt x="1309960" y="1943024"/>
                  </a:cubicBezTo>
                  <a:cubicBezTo>
                    <a:pt x="980157" y="1792354"/>
                    <a:pt x="665042" y="1606258"/>
                    <a:pt x="380352" y="1381277"/>
                  </a:cubicBezTo>
                  <a:cubicBezTo>
                    <a:pt x="194617" y="1234490"/>
                    <a:pt x="-17206" y="1034975"/>
                    <a:pt x="1110" y="775605"/>
                  </a:cubicBezTo>
                  <a:cubicBezTo>
                    <a:pt x="9587" y="655569"/>
                    <a:pt x="92799" y="558967"/>
                    <a:pt x="216321" y="551224"/>
                  </a:cubicBezTo>
                  <a:cubicBezTo>
                    <a:pt x="332689" y="543923"/>
                    <a:pt x="457184" y="585107"/>
                    <a:pt x="566891" y="619957"/>
                  </a:cubicBezTo>
                  <a:cubicBezTo>
                    <a:pt x="741896" y="675655"/>
                    <a:pt x="904833" y="757510"/>
                    <a:pt x="1058152" y="856377"/>
                  </a:cubicBezTo>
                  <a:cubicBezTo>
                    <a:pt x="1052313" y="764840"/>
                    <a:pt x="1055369" y="672092"/>
                    <a:pt x="1058496" y="581585"/>
                  </a:cubicBezTo>
                  <a:cubicBezTo>
                    <a:pt x="1060749" y="515559"/>
                    <a:pt x="1065395" y="449475"/>
                    <a:pt x="1070774" y="383705"/>
                  </a:cubicBezTo>
                  <a:cubicBezTo>
                    <a:pt x="1075804" y="322919"/>
                    <a:pt x="1078901" y="260334"/>
                    <a:pt x="1090877" y="200474"/>
                  </a:cubicBezTo>
                  <a:cubicBezTo>
                    <a:pt x="1102544" y="142476"/>
                    <a:pt x="1125232" y="86883"/>
                    <a:pt x="1170846" y="47376"/>
                  </a:cubicBezTo>
                  <a:cubicBezTo>
                    <a:pt x="1216123" y="8154"/>
                    <a:pt x="1276711" y="-4509"/>
                    <a:pt x="1335186" y="1366"/>
                  </a:cubicBezTo>
                  <a:cubicBezTo>
                    <a:pt x="1445318" y="12520"/>
                    <a:pt x="1540646" y="90266"/>
                    <a:pt x="1613530" y="168063"/>
                  </a:cubicBezTo>
                  <a:cubicBezTo>
                    <a:pt x="1758302" y="322657"/>
                    <a:pt x="1828624" y="533729"/>
                    <a:pt x="1872149" y="74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8" name="Google Shape;3558;p25"/>
            <p:cNvSpPr/>
            <p:nvPr/>
          </p:nvSpPr>
          <p:spPr>
            <a:xfrm>
              <a:off x="14087134" y="-425411"/>
              <a:ext cx="2115115" cy="2133908"/>
            </a:xfrm>
            <a:custGeom>
              <a:avLst/>
              <a:gdLst/>
              <a:ahLst/>
              <a:cxnLst/>
              <a:rect l="l" t="t" r="r" b="b"/>
              <a:pathLst>
                <a:path w="2115115" h="2133908" extrusionOk="0">
                  <a:moveTo>
                    <a:pt x="1854219" y="1324650"/>
                  </a:moveTo>
                  <a:cubicBezTo>
                    <a:pt x="1684855" y="1513389"/>
                    <a:pt x="1469056" y="1650675"/>
                    <a:pt x="1252715" y="1779129"/>
                  </a:cubicBezTo>
                  <a:cubicBezTo>
                    <a:pt x="1132488" y="1850545"/>
                    <a:pt x="1014204" y="1925176"/>
                    <a:pt x="892632" y="1994241"/>
                  </a:cubicBezTo>
                  <a:cubicBezTo>
                    <a:pt x="821320" y="2034773"/>
                    <a:pt x="755585" y="2086954"/>
                    <a:pt x="678556" y="2116884"/>
                  </a:cubicBezTo>
                  <a:cubicBezTo>
                    <a:pt x="570328" y="2158994"/>
                    <a:pt x="543006" y="2120843"/>
                    <a:pt x="494230" y="2026092"/>
                  </a:cubicBezTo>
                  <a:cubicBezTo>
                    <a:pt x="380669" y="1805414"/>
                    <a:pt x="277097" y="1579450"/>
                    <a:pt x="187132" y="1348071"/>
                  </a:cubicBezTo>
                  <a:cubicBezTo>
                    <a:pt x="103961" y="1134077"/>
                    <a:pt x="38674" y="909178"/>
                    <a:pt x="11096" y="680821"/>
                  </a:cubicBezTo>
                  <a:cubicBezTo>
                    <a:pt x="-14002" y="473283"/>
                    <a:pt x="-8879" y="231512"/>
                    <a:pt x="160328" y="82309"/>
                  </a:cubicBezTo>
                  <a:cubicBezTo>
                    <a:pt x="246515" y="6305"/>
                    <a:pt x="364006" y="-20091"/>
                    <a:pt x="473166" y="15882"/>
                  </a:cubicBezTo>
                  <a:cubicBezTo>
                    <a:pt x="577768" y="50382"/>
                    <a:pt x="667157" y="136435"/>
                    <a:pt x="737858" y="217947"/>
                  </a:cubicBezTo>
                  <a:cubicBezTo>
                    <a:pt x="840492" y="336329"/>
                    <a:pt x="908142" y="475833"/>
                    <a:pt x="946531" y="624931"/>
                  </a:cubicBezTo>
                  <a:cubicBezTo>
                    <a:pt x="1116943" y="473964"/>
                    <a:pt x="1314718" y="342891"/>
                    <a:pt x="1541940" y="311284"/>
                  </a:cubicBezTo>
                  <a:cubicBezTo>
                    <a:pt x="1780759" y="277982"/>
                    <a:pt x="2091495" y="376500"/>
                    <a:pt x="2113100" y="656061"/>
                  </a:cubicBezTo>
                  <a:cubicBezTo>
                    <a:pt x="2132091" y="900969"/>
                    <a:pt x="2014658" y="1145860"/>
                    <a:pt x="1854219" y="1324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2" name="Google Shape;7602;p55"/>
          <p:cNvGrpSpPr/>
          <p:nvPr/>
        </p:nvGrpSpPr>
        <p:grpSpPr>
          <a:xfrm>
            <a:off x="1934027" y="2025226"/>
            <a:ext cx="1167151" cy="1167151"/>
            <a:chOff x="3192875" y="2032263"/>
            <a:chExt cx="506400" cy="506400"/>
          </a:xfrm>
        </p:grpSpPr>
        <p:sp>
          <p:nvSpPr>
            <p:cNvPr id="7603" name="Google Shape;7603;p55"/>
            <p:cNvSpPr/>
            <p:nvPr/>
          </p:nvSpPr>
          <p:spPr>
            <a:xfrm>
              <a:off x="3192875" y="2032263"/>
              <a:ext cx="506400" cy="5064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04" name="Google Shape;7604;p55"/>
            <p:cNvGrpSpPr/>
            <p:nvPr/>
          </p:nvGrpSpPr>
          <p:grpSpPr>
            <a:xfrm>
              <a:off x="3262772" y="2156705"/>
              <a:ext cx="366606" cy="257516"/>
              <a:chOff x="3265888" y="2085268"/>
              <a:chExt cx="366606" cy="257516"/>
            </a:xfrm>
          </p:grpSpPr>
          <p:sp>
            <p:nvSpPr>
              <p:cNvPr id="7605" name="Google Shape;7605;p55"/>
              <p:cNvSpPr/>
              <p:nvPr/>
            </p:nvSpPr>
            <p:spPr>
              <a:xfrm>
                <a:off x="3265888" y="2097824"/>
                <a:ext cx="66040" cy="74096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272" extrusionOk="0">
                    <a:moveTo>
                      <a:pt x="172" y="0"/>
                    </a:moveTo>
                    <a:cubicBezTo>
                      <a:pt x="102" y="0"/>
                      <a:pt x="42" y="31"/>
                      <a:pt x="24" y="104"/>
                    </a:cubicBezTo>
                    <a:cubicBezTo>
                      <a:pt x="0" y="176"/>
                      <a:pt x="24" y="271"/>
                      <a:pt x="119" y="295"/>
                    </a:cubicBezTo>
                    <a:cubicBezTo>
                      <a:pt x="739" y="533"/>
                      <a:pt x="1191" y="890"/>
                      <a:pt x="1453" y="1414"/>
                    </a:cubicBezTo>
                    <a:cubicBezTo>
                      <a:pt x="1667" y="1771"/>
                      <a:pt x="1667" y="2081"/>
                      <a:pt x="1667" y="2081"/>
                    </a:cubicBezTo>
                    <a:cubicBezTo>
                      <a:pt x="1667" y="2176"/>
                      <a:pt x="1763" y="2271"/>
                      <a:pt x="1834" y="2271"/>
                    </a:cubicBezTo>
                    <a:cubicBezTo>
                      <a:pt x="1953" y="2271"/>
                      <a:pt x="2025" y="2224"/>
                      <a:pt x="2001" y="2128"/>
                    </a:cubicBezTo>
                    <a:cubicBezTo>
                      <a:pt x="2001" y="2081"/>
                      <a:pt x="1953" y="1724"/>
                      <a:pt x="1763" y="1295"/>
                    </a:cubicBezTo>
                    <a:cubicBezTo>
                      <a:pt x="1548" y="866"/>
                      <a:pt x="1120" y="342"/>
                      <a:pt x="239" y="9"/>
                    </a:cubicBezTo>
                    <a:cubicBezTo>
                      <a:pt x="216" y="3"/>
                      <a:pt x="194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6" name="Google Shape;7606;p55"/>
              <p:cNvSpPr/>
              <p:nvPr/>
            </p:nvSpPr>
            <p:spPr>
              <a:xfrm>
                <a:off x="3359848" y="2085268"/>
                <a:ext cx="47419" cy="86651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657" extrusionOk="0">
                    <a:moveTo>
                      <a:pt x="208" y="0"/>
                    </a:moveTo>
                    <a:cubicBezTo>
                      <a:pt x="152" y="0"/>
                      <a:pt x="103" y="30"/>
                      <a:pt x="72" y="60"/>
                    </a:cubicBezTo>
                    <a:cubicBezTo>
                      <a:pt x="1" y="156"/>
                      <a:pt x="1" y="251"/>
                      <a:pt x="96" y="299"/>
                    </a:cubicBezTo>
                    <a:cubicBezTo>
                      <a:pt x="620" y="703"/>
                      <a:pt x="954" y="1180"/>
                      <a:pt x="1049" y="1727"/>
                    </a:cubicBezTo>
                    <a:cubicBezTo>
                      <a:pt x="1096" y="2156"/>
                      <a:pt x="1025" y="2442"/>
                      <a:pt x="1025" y="2442"/>
                    </a:cubicBezTo>
                    <a:cubicBezTo>
                      <a:pt x="977" y="2537"/>
                      <a:pt x="1049" y="2632"/>
                      <a:pt x="1144" y="2656"/>
                    </a:cubicBezTo>
                    <a:lnTo>
                      <a:pt x="1192" y="2656"/>
                    </a:lnTo>
                    <a:cubicBezTo>
                      <a:pt x="1263" y="2656"/>
                      <a:pt x="1311" y="2609"/>
                      <a:pt x="1335" y="2561"/>
                    </a:cubicBezTo>
                    <a:cubicBezTo>
                      <a:pt x="1335" y="2537"/>
                      <a:pt x="1454" y="2180"/>
                      <a:pt x="1382" y="1704"/>
                    </a:cubicBezTo>
                    <a:cubicBezTo>
                      <a:pt x="1311" y="1251"/>
                      <a:pt x="1073" y="608"/>
                      <a:pt x="311" y="37"/>
                    </a:cubicBezTo>
                    <a:cubicBezTo>
                      <a:pt x="276" y="10"/>
                      <a:pt x="241" y="0"/>
                      <a:pt x="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7" name="Google Shape;7607;p55"/>
              <p:cNvSpPr/>
              <p:nvPr/>
            </p:nvSpPr>
            <p:spPr>
              <a:xfrm>
                <a:off x="3552464" y="2280363"/>
                <a:ext cx="27231" cy="6242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14" extrusionOk="0">
                    <a:moveTo>
                      <a:pt x="624" y="1"/>
                    </a:moveTo>
                    <a:cubicBezTo>
                      <a:pt x="573" y="1"/>
                      <a:pt x="529" y="24"/>
                      <a:pt x="501" y="80"/>
                    </a:cubicBezTo>
                    <a:cubicBezTo>
                      <a:pt x="477" y="104"/>
                      <a:pt x="1" y="747"/>
                      <a:pt x="144" y="1771"/>
                    </a:cubicBezTo>
                    <a:cubicBezTo>
                      <a:pt x="168" y="1866"/>
                      <a:pt x="239" y="1913"/>
                      <a:pt x="311" y="1913"/>
                    </a:cubicBezTo>
                    <a:cubicBezTo>
                      <a:pt x="430" y="1890"/>
                      <a:pt x="501" y="1794"/>
                      <a:pt x="477" y="1723"/>
                    </a:cubicBezTo>
                    <a:cubicBezTo>
                      <a:pt x="358" y="866"/>
                      <a:pt x="763" y="270"/>
                      <a:pt x="763" y="270"/>
                    </a:cubicBezTo>
                    <a:cubicBezTo>
                      <a:pt x="834" y="199"/>
                      <a:pt x="834" y="104"/>
                      <a:pt x="739" y="32"/>
                    </a:cubicBezTo>
                    <a:cubicBezTo>
                      <a:pt x="700" y="12"/>
                      <a:pt x="660" y="1"/>
                      <a:pt x="6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8" name="Google Shape;7608;p55"/>
              <p:cNvSpPr/>
              <p:nvPr/>
            </p:nvSpPr>
            <p:spPr>
              <a:xfrm>
                <a:off x="3435968" y="2280363"/>
                <a:ext cx="27231" cy="6242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14" extrusionOk="0">
                    <a:moveTo>
                      <a:pt x="624" y="1"/>
                    </a:moveTo>
                    <a:cubicBezTo>
                      <a:pt x="573" y="1"/>
                      <a:pt x="529" y="24"/>
                      <a:pt x="501" y="80"/>
                    </a:cubicBezTo>
                    <a:cubicBezTo>
                      <a:pt x="477" y="104"/>
                      <a:pt x="1" y="747"/>
                      <a:pt x="144" y="1771"/>
                    </a:cubicBezTo>
                    <a:cubicBezTo>
                      <a:pt x="167" y="1866"/>
                      <a:pt x="239" y="1913"/>
                      <a:pt x="310" y="1913"/>
                    </a:cubicBezTo>
                    <a:cubicBezTo>
                      <a:pt x="429" y="1890"/>
                      <a:pt x="501" y="1794"/>
                      <a:pt x="477" y="1723"/>
                    </a:cubicBezTo>
                    <a:cubicBezTo>
                      <a:pt x="358" y="866"/>
                      <a:pt x="763" y="270"/>
                      <a:pt x="763" y="270"/>
                    </a:cubicBezTo>
                    <a:cubicBezTo>
                      <a:pt x="834" y="199"/>
                      <a:pt x="834" y="104"/>
                      <a:pt x="739" y="32"/>
                    </a:cubicBezTo>
                    <a:cubicBezTo>
                      <a:pt x="700" y="12"/>
                      <a:pt x="660" y="1"/>
                      <a:pt x="6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9" name="Google Shape;7609;p55"/>
              <p:cNvSpPr/>
              <p:nvPr/>
            </p:nvSpPr>
            <p:spPr>
              <a:xfrm>
                <a:off x="3510523" y="2189729"/>
                <a:ext cx="121971" cy="114209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502" extrusionOk="0">
                    <a:moveTo>
                      <a:pt x="1882" y="1"/>
                    </a:moveTo>
                    <a:cubicBezTo>
                      <a:pt x="834" y="1"/>
                      <a:pt x="1" y="787"/>
                      <a:pt x="1" y="1739"/>
                    </a:cubicBezTo>
                    <a:cubicBezTo>
                      <a:pt x="1" y="2716"/>
                      <a:pt x="834" y="3502"/>
                      <a:pt x="1882" y="3502"/>
                    </a:cubicBezTo>
                    <a:cubicBezTo>
                      <a:pt x="2906" y="3502"/>
                      <a:pt x="3740" y="2692"/>
                      <a:pt x="3740" y="1739"/>
                    </a:cubicBezTo>
                    <a:cubicBezTo>
                      <a:pt x="3740" y="763"/>
                      <a:pt x="2906" y="1"/>
                      <a:pt x="1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0" name="Google Shape;7610;p55"/>
              <p:cNvSpPr/>
              <p:nvPr/>
            </p:nvSpPr>
            <p:spPr>
              <a:xfrm>
                <a:off x="3425891" y="2189729"/>
                <a:ext cx="122721" cy="114209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502" extrusionOk="0">
                    <a:moveTo>
                      <a:pt x="1882" y="1"/>
                    </a:moveTo>
                    <a:cubicBezTo>
                      <a:pt x="834" y="1"/>
                      <a:pt x="0" y="787"/>
                      <a:pt x="0" y="1739"/>
                    </a:cubicBezTo>
                    <a:cubicBezTo>
                      <a:pt x="0" y="2716"/>
                      <a:pt x="834" y="3502"/>
                      <a:pt x="1882" y="3502"/>
                    </a:cubicBezTo>
                    <a:cubicBezTo>
                      <a:pt x="2929" y="3502"/>
                      <a:pt x="3763" y="2692"/>
                      <a:pt x="3763" y="1739"/>
                    </a:cubicBezTo>
                    <a:cubicBezTo>
                      <a:pt x="3763" y="763"/>
                      <a:pt x="2929" y="1"/>
                      <a:pt x="18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1" name="Google Shape;7611;p55"/>
              <p:cNvSpPr/>
              <p:nvPr/>
            </p:nvSpPr>
            <p:spPr>
              <a:xfrm>
                <a:off x="3391711" y="2133047"/>
                <a:ext cx="15556" cy="3887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92" extrusionOk="0">
                    <a:moveTo>
                      <a:pt x="0" y="1"/>
                    </a:moveTo>
                    <a:cubicBezTo>
                      <a:pt x="48" y="120"/>
                      <a:pt x="48" y="191"/>
                      <a:pt x="72" y="262"/>
                    </a:cubicBezTo>
                    <a:cubicBezTo>
                      <a:pt x="119" y="691"/>
                      <a:pt x="72" y="977"/>
                      <a:pt x="48" y="977"/>
                    </a:cubicBezTo>
                    <a:cubicBezTo>
                      <a:pt x="0" y="1072"/>
                      <a:pt x="72" y="1167"/>
                      <a:pt x="143" y="1191"/>
                    </a:cubicBezTo>
                    <a:lnTo>
                      <a:pt x="215" y="1191"/>
                    </a:lnTo>
                    <a:cubicBezTo>
                      <a:pt x="262" y="1191"/>
                      <a:pt x="358" y="1144"/>
                      <a:pt x="358" y="1072"/>
                    </a:cubicBezTo>
                    <a:cubicBezTo>
                      <a:pt x="358" y="1072"/>
                      <a:pt x="477" y="715"/>
                      <a:pt x="381" y="215"/>
                    </a:cubicBezTo>
                    <a:lnTo>
                      <a:pt x="381" y="143"/>
                    </a:lnTo>
                    <a:cubicBezTo>
                      <a:pt x="286" y="96"/>
                      <a:pt x="143" y="72"/>
                      <a:pt x="0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2" name="Google Shape;7612;p55"/>
              <p:cNvSpPr/>
              <p:nvPr/>
            </p:nvSpPr>
            <p:spPr>
              <a:xfrm>
                <a:off x="3311710" y="2135362"/>
                <a:ext cx="21002" cy="3734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145" extrusionOk="0">
                    <a:moveTo>
                      <a:pt x="310" y="1"/>
                    </a:moveTo>
                    <a:cubicBezTo>
                      <a:pt x="191" y="25"/>
                      <a:pt x="120" y="72"/>
                      <a:pt x="0" y="120"/>
                    </a:cubicBezTo>
                    <a:lnTo>
                      <a:pt x="72" y="287"/>
                    </a:lnTo>
                    <a:cubicBezTo>
                      <a:pt x="262" y="644"/>
                      <a:pt x="286" y="977"/>
                      <a:pt x="286" y="977"/>
                    </a:cubicBezTo>
                    <a:cubicBezTo>
                      <a:pt x="286" y="1073"/>
                      <a:pt x="381" y="1144"/>
                      <a:pt x="477" y="1144"/>
                    </a:cubicBezTo>
                    <a:cubicBezTo>
                      <a:pt x="548" y="1144"/>
                      <a:pt x="643" y="1073"/>
                      <a:pt x="643" y="977"/>
                    </a:cubicBezTo>
                    <a:cubicBezTo>
                      <a:pt x="643" y="954"/>
                      <a:pt x="643" y="596"/>
                      <a:pt x="405" y="144"/>
                    </a:cubicBezTo>
                    <a:cubicBezTo>
                      <a:pt x="381" y="120"/>
                      <a:pt x="358" y="49"/>
                      <a:pt x="310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3" name="Google Shape;7613;p55"/>
              <p:cNvSpPr/>
              <p:nvPr/>
            </p:nvSpPr>
            <p:spPr>
              <a:xfrm>
                <a:off x="3267453" y="2147821"/>
                <a:ext cx="182532" cy="17089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5240" extrusionOk="0">
                    <a:moveTo>
                      <a:pt x="2810" y="0"/>
                    </a:moveTo>
                    <a:cubicBezTo>
                      <a:pt x="1262" y="0"/>
                      <a:pt x="0" y="1167"/>
                      <a:pt x="0" y="2620"/>
                    </a:cubicBezTo>
                    <a:cubicBezTo>
                      <a:pt x="0" y="4072"/>
                      <a:pt x="1262" y="5239"/>
                      <a:pt x="2810" y="5239"/>
                    </a:cubicBezTo>
                    <a:cubicBezTo>
                      <a:pt x="4358" y="5239"/>
                      <a:pt x="5596" y="4072"/>
                      <a:pt x="5596" y="2620"/>
                    </a:cubicBezTo>
                    <a:cubicBezTo>
                      <a:pt x="5596" y="1191"/>
                      <a:pt x="4358" y="0"/>
                      <a:pt x="28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4" name="Google Shape;7614;p55"/>
              <p:cNvSpPr/>
              <p:nvPr/>
            </p:nvSpPr>
            <p:spPr>
              <a:xfrm>
                <a:off x="3267453" y="2189729"/>
                <a:ext cx="177869" cy="12898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3955" extrusionOk="0">
                    <a:moveTo>
                      <a:pt x="405" y="1"/>
                    </a:moveTo>
                    <a:cubicBezTo>
                      <a:pt x="167" y="382"/>
                      <a:pt x="0" y="834"/>
                      <a:pt x="0" y="1335"/>
                    </a:cubicBezTo>
                    <a:cubicBezTo>
                      <a:pt x="0" y="2787"/>
                      <a:pt x="1262" y="3954"/>
                      <a:pt x="2810" y="3954"/>
                    </a:cubicBezTo>
                    <a:cubicBezTo>
                      <a:pt x="4025" y="3954"/>
                      <a:pt x="5073" y="3240"/>
                      <a:pt x="5454" y="2216"/>
                    </a:cubicBezTo>
                    <a:lnTo>
                      <a:pt x="5454" y="2216"/>
                    </a:lnTo>
                    <a:cubicBezTo>
                      <a:pt x="4977" y="3002"/>
                      <a:pt x="4048" y="3502"/>
                      <a:pt x="3048" y="3502"/>
                    </a:cubicBezTo>
                    <a:cubicBezTo>
                      <a:pt x="1500" y="3502"/>
                      <a:pt x="238" y="2335"/>
                      <a:pt x="238" y="882"/>
                    </a:cubicBezTo>
                    <a:cubicBezTo>
                      <a:pt x="238" y="596"/>
                      <a:pt x="310" y="287"/>
                      <a:pt x="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5" name="Google Shape;7615;p55"/>
              <p:cNvSpPr/>
              <p:nvPr/>
            </p:nvSpPr>
            <p:spPr>
              <a:xfrm>
                <a:off x="3289174" y="2220027"/>
                <a:ext cx="11708" cy="1868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573" extrusionOk="0">
                    <a:moveTo>
                      <a:pt x="144" y="1"/>
                    </a:moveTo>
                    <a:cubicBezTo>
                      <a:pt x="48" y="1"/>
                      <a:pt x="1" y="96"/>
                      <a:pt x="1" y="191"/>
                    </a:cubicBezTo>
                    <a:lnTo>
                      <a:pt x="1" y="406"/>
                    </a:lnTo>
                    <a:cubicBezTo>
                      <a:pt x="1" y="525"/>
                      <a:pt x="96" y="572"/>
                      <a:pt x="168" y="572"/>
                    </a:cubicBezTo>
                    <a:cubicBezTo>
                      <a:pt x="263" y="572"/>
                      <a:pt x="358" y="501"/>
                      <a:pt x="334" y="406"/>
                    </a:cubicBezTo>
                    <a:lnTo>
                      <a:pt x="334" y="191"/>
                    </a:lnTo>
                    <a:cubicBezTo>
                      <a:pt x="334" y="72"/>
                      <a:pt x="239" y="1"/>
                      <a:pt x="144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6" name="Google Shape;7616;p55"/>
              <p:cNvSpPr/>
              <p:nvPr/>
            </p:nvSpPr>
            <p:spPr>
              <a:xfrm>
                <a:off x="3372274" y="2220027"/>
                <a:ext cx="10925" cy="18687"/>
              </a:xfrm>
              <a:custGeom>
                <a:avLst/>
                <a:gdLst/>
                <a:ahLst/>
                <a:cxnLst/>
                <a:rect l="l" t="t" r="r" b="b"/>
                <a:pathLst>
                  <a:path w="335" h="573" extrusionOk="0">
                    <a:moveTo>
                      <a:pt x="168" y="1"/>
                    </a:moveTo>
                    <a:cubicBezTo>
                      <a:pt x="72" y="1"/>
                      <a:pt x="1" y="96"/>
                      <a:pt x="1" y="191"/>
                    </a:cubicBezTo>
                    <a:lnTo>
                      <a:pt x="1" y="406"/>
                    </a:lnTo>
                    <a:cubicBezTo>
                      <a:pt x="1" y="525"/>
                      <a:pt x="96" y="572"/>
                      <a:pt x="192" y="572"/>
                    </a:cubicBezTo>
                    <a:cubicBezTo>
                      <a:pt x="287" y="572"/>
                      <a:pt x="334" y="501"/>
                      <a:pt x="334" y="406"/>
                    </a:cubicBezTo>
                    <a:lnTo>
                      <a:pt x="334" y="191"/>
                    </a:lnTo>
                    <a:cubicBezTo>
                      <a:pt x="334" y="72"/>
                      <a:pt x="239" y="1"/>
                      <a:pt x="168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7" name="Google Shape;7617;p55"/>
              <p:cNvSpPr/>
              <p:nvPr/>
            </p:nvSpPr>
            <p:spPr>
              <a:xfrm>
                <a:off x="3320255" y="2226909"/>
                <a:ext cx="32645" cy="1568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481" extrusionOk="0">
                    <a:moveTo>
                      <a:pt x="196" y="1"/>
                    </a:moveTo>
                    <a:cubicBezTo>
                      <a:pt x="155" y="1"/>
                      <a:pt x="118" y="19"/>
                      <a:pt x="96" y="52"/>
                    </a:cubicBezTo>
                    <a:cubicBezTo>
                      <a:pt x="0" y="99"/>
                      <a:pt x="0" y="218"/>
                      <a:pt x="48" y="290"/>
                    </a:cubicBezTo>
                    <a:cubicBezTo>
                      <a:pt x="167" y="433"/>
                      <a:pt x="334" y="480"/>
                      <a:pt x="501" y="480"/>
                    </a:cubicBezTo>
                    <a:cubicBezTo>
                      <a:pt x="691" y="480"/>
                      <a:pt x="834" y="433"/>
                      <a:pt x="953" y="290"/>
                    </a:cubicBezTo>
                    <a:cubicBezTo>
                      <a:pt x="1001" y="218"/>
                      <a:pt x="977" y="99"/>
                      <a:pt x="929" y="52"/>
                    </a:cubicBezTo>
                    <a:cubicBezTo>
                      <a:pt x="899" y="22"/>
                      <a:pt x="861" y="9"/>
                      <a:pt x="823" y="9"/>
                    </a:cubicBezTo>
                    <a:cubicBezTo>
                      <a:pt x="771" y="9"/>
                      <a:pt x="719" y="34"/>
                      <a:pt x="691" y="76"/>
                    </a:cubicBezTo>
                    <a:cubicBezTo>
                      <a:pt x="643" y="123"/>
                      <a:pt x="572" y="171"/>
                      <a:pt x="501" y="171"/>
                    </a:cubicBezTo>
                    <a:cubicBezTo>
                      <a:pt x="453" y="171"/>
                      <a:pt x="358" y="123"/>
                      <a:pt x="334" y="76"/>
                    </a:cubicBezTo>
                    <a:cubicBezTo>
                      <a:pt x="296" y="24"/>
                      <a:pt x="244" y="1"/>
                      <a:pt x="196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8" name="Google Shape;7618;p55"/>
              <p:cNvSpPr/>
              <p:nvPr/>
            </p:nvSpPr>
            <p:spPr>
              <a:xfrm>
                <a:off x="3480258" y="2279776"/>
                <a:ext cx="27199" cy="6300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2" extrusionOk="0">
                    <a:moveTo>
                      <a:pt x="196" y="0"/>
                    </a:moveTo>
                    <a:cubicBezTo>
                      <a:pt x="165" y="0"/>
                      <a:pt x="132" y="8"/>
                      <a:pt x="95" y="26"/>
                    </a:cubicBezTo>
                    <a:cubicBezTo>
                      <a:pt x="24" y="98"/>
                      <a:pt x="0" y="169"/>
                      <a:pt x="48" y="264"/>
                    </a:cubicBezTo>
                    <a:cubicBezTo>
                      <a:pt x="48" y="264"/>
                      <a:pt x="500" y="860"/>
                      <a:pt x="357" y="1717"/>
                    </a:cubicBezTo>
                    <a:cubicBezTo>
                      <a:pt x="357" y="1836"/>
                      <a:pt x="429" y="1908"/>
                      <a:pt x="548" y="1931"/>
                    </a:cubicBezTo>
                    <a:cubicBezTo>
                      <a:pt x="596" y="1931"/>
                      <a:pt x="691" y="1884"/>
                      <a:pt x="691" y="1765"/>
                    </a:cubicBezTo>
                    <a:cubicBezTo>
                      <a:pt x="834" y="765"/>
                      <a:pt x="357" y="98"/>
                      <a:pt x="334" y="50"/>
                    </a:cubicBezTo>
                    <a:cubicBezTo>
                      <a:pt x="289" y="21"/>
                      <a:pt x="245" y="0"/>
                      <a:pt x="1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9" name="Google Shape;7619;p55"/>
              <p:cNvSpPr/>
              <p:nvPr/>
            </p:nvSpPr>
            <p:spPr>
              <a:xfrm>
                <a:off x="3595971" y="2279776"/>
                <a:ext cx="27231" cy="6300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32" extrusionOk="0">
                    <a:moveTo>
                      <a:pt x="185" y="0"/>
                    </a:moveTo>
                    <a:cubicBezTo>
                      <a:pt x="154" y="0"/>
                      <a:pt x="123" y="8"/>
                      <a:pt x="96" y="26"/>
                    </a:cubicBezTo>
                    <a:cubicBezTo>
                      <a:pt x="24" y="98"/>
                      <a:pt x="1" y="169"/>
                      <a:pt x="48" y="264"/>
                    </a:cubicBezTo>
                    <a:cubicBezTo>
                      <a:pt x="48" y="264"/>
                      <a:pt x="501" y="860"/>
                      <a:pt x="358" y="1717"/>
                    </a:cubicBezTo>
                    <a:cubicBezTo>
                      <a:pt x="358" y="1836"/>
                      <a:pt x="405" y="1908"/>
                      <a:pt x="524" y="1931"/>
                    </a:cubicBezTo>
                    <a:cubicBezTo>
                      <a:pt x="620" y="1931"/>
                      <a:pt x="715" y="1884"/>
                      <a:pt x="691" y="1765"/>
                    </a:cubicBezTo>
                    <a:cubicBezTo>
                      <a:pt x="834" y="765"/>
                      <a:pt x="358" y="98"/>
                      <a:pt x="334" y="50"/>
                    </a:cubicBezTo>
                    <a:cubicBezTo>
                      <a:pt x="290" y="21"/>
                      <a:pt x="237" y="0"/>
                      <a:pt x="1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20" name="Google Shape;7620;p55"/>
          <p:cNvGrpSpPr/>
          <p:nvPr/>
        </p:nvGrpSpPr>
        <p:grpSpPr>
          <a:xfrm>
            <a:off x="7700417" y="1969225"/>
            <a:ext cx="1167151" cy="1167151"/>
            <a:chOff x="6192475" y="2623945"/>
            <a:chExt cx="506400" cy="506400"/>
          </a:xfrm>
        </p:grpSpPr>
        <p:sp>
          <p:nvSpPr>
            <p:cNvPr id="7621" name="Google Shape;7621;p55"/>
            <p:cNvSpPr/>
            <p:nvPr/>
          </p:nvSpPr>
          <p:spPr>
            <a:xfrm>
              <a:off x="6192475" y="2623945"/>
              <a:ext cx="506400" cy="5064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22" name="Google Shape;7622;p55"/>
            <p:cNvGrpSpPr/>
            <p:nvPr/>
          </p:nvGrpSpPr>
          <p:grpSpPr>
            <a:xfrm>
              <a:off x="6273248" y="2694480"/>
              <a:ext cx="344854" cy="365329"/>
              <a:chOff x="6289501" y="2585594"/>
              <a:chExt cx="344854" cy="365329"/>
            </a:xfrm>
          </p:grpSpPr>
          <p:sp>
            <p:nvSpPr>
              <p:cNvPr id="7623" name="Google Shape;7623;p55"/>
              <p:cNvSpPr/>
              <p:nvPr/>
            </p:nvSpPr>
            <p:spPr>
              <a:xfrm>
                <a:off x="6548127" y="2800225"/>
                <a:ext cx="86227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39" extrusionOk="0">
                    <a:moveTo>
                      <a:pt x="667" y="0"/>
                    </a:moveTo>
                    <a:cubicBezTo>
                      <a:pt x="334" y="0"/>
                      <a:pt x="24" y="262"/>
                      <a:pt x="0" y="595"/>
                    </a:cubicBezTo>
                    <a:cubicBezTo>
                      <a:pt x="0" y="953"/>
                      <a:pt x="262" y="1238"/>
                      <a:pt x="620" y="1238"/>
                    </a:cubicBezTo>
                    <a:lnTo>
                      <a:pt x="2001" y="1238"/>
                    </a:lnTo>
                    <a:cubicBezTo>
                      <a:pt x="2334" y="1238"/>
                      <a:pt x="2620" y="976"/>
                      <a:pt x="2644" y="643"/>
                    </a:cubicBezTo>
                    <a:cubicBezTo>
                      <a:pt x="2644" y="286"/>
                      <a:pt x="2382" y="0"/>
                      <a:pt x="2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4" name="Google Shape;7624;p55"/>
              <p:cNvSpPr/>
              <p:nvPr/>
            </p:nvSpPr>
            <p:spPr>
              <a:xfrm>
                <a:off x="6527939" y="2711288"/>
                <a:ext cx="80781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02" extrusionOk="0">
                    <a:moveTo>
                      <a:pt x="1737" y="1"/>
                    </a:moveTo>
                    <a:cubicBezTo>
                      <a:pt x="1593" y="1"/>
                      <a:pt x="1449" y="50"/>
                      <a:pt x="1334" y="155"/>
                    </a:cubicBezTo>
                    <a:lnTo>
                      <a:pt x="286" y="1084"/>
                    </a:lnTo>
                    <a:cubicBezTo>
                      <a:pt x="24" y="1322"/>
                      <a:pt x="0" y="1703"/>
                      <a:pt x="238" y="1989"/>
                    </a:cubicBezTo>
                    <a:cubicBezTo>
                      <a:pt x="366" y="2129"/>
                      <a:pt x="535" y="2201"/>
                      <a:pt x="704" y="2201"/>
                    </a:cubicBezTo>
                    <a:cubicBezTo>
                      <a:pt x="851" y="2201"/>
                      <a:pt x="998" y="2147"/>
                      <a:pt x="1120" y="2036"/>
                    </a:cubicBezTo>
                    <a:lnTo>
                      <a:pt x="2167" y="1108"/>
                    </a:lnTo>
                    <a:cubicBezTo>
                      <a:pt x="2429" y="870"/>
                      <a:pt x="2477" y="489"/>
                      <a:pt x="2239" y="227"/>
                    </a:cubicBezTo>
                    <a:cubicBezTo>
                      <a:pt x="2106" y="80"/>
                      <a:pt x="1920" y="1"/>
                      <a:pt x="1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5" name="Google Shape;7625;p55"/>
              <p:cNvSpPr/>
              <p:nvPr/>
            </p:nvSpPr>
            <p:spPr>
              <a:xfrm>
                <a:off x="6527939" y="2856973"/>
                <a:ext cx="80781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02" extrusionOk="0">
                    <a:moveTo>
                      <a:pt x="704" y="1"/>
                    </a:moveTo>
                    <a:cubicBezTo>
                      <a:pt x="535" y="1"/>
                      <a:pt x="366" y="73"/>
                      <a:pt x="238" y="213"/>
                    </a:cubicBezTo>
                    <a:cubicBezTo>
                      <a:pt x="0" y="499"/>
                      <a:pt x="24" y="880"/>
                      <a:pt x="286" y="1118"/>
                    </a:cubicBezTo>
                    <a:lnTo>
                      <a:pt x="1334" y="2047"/>
                    </a:lnTo>
                    <a:cubicBezTo>
                      <a:pt x="1449" y="2152"/>
                      <a:pt x="1593" y="2201"/>
                      <a:pt x="1737" y="2201"/>
                    </a:cubicBezTo>
                    <a:cubicBezTo>
                      <a:pt x="1920" y="2201"/>
                      <a:pt x="2106" y="2122"/>
                      <a:pt x="2239" y="1975"/>
                    </a:cubicBezTo>
                    <a:cubicBezTo>
                      <a:pt x="2477" y="1713"/>
                      <a:pt x="2429" y="1332"/>
                      <a:pt x="2167" y="1094"/>
                    </a:cubicBezTo>
                    <a:lnTo>
                      <a:pt x="1120" y="165"/>
                    </a:lnTo>
                    <a:cubicBezTo>
                      <a:pt x="998" y="55"/>
                      <a:pt x="851" y="1"/>
                      <a:pt x="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6" name="Google Shape;7626;p55"/>
              <p:cNvSpPr/>
              <p:nvPr/>
            </p:nvSpPr>
            <p:spPr>
              <a:xfrm>
                <a:off x="6407530" y="2592574"/>
                <a:ext cx="30330" cy="4846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486" extrusionOk="0">
                    <a:moveTo>
                      <a:pt x="184" y="0"/>
                    </a:moveTo>
                    <a:cubicBezTo>
                      <a:pt x="164" y="0"/>
                      <a:pt x="143" y="3"/>
                      <a:pt x="120" y="9"/>
                    </a:cubicBezTo>
                    <a:cubicBezTo>
                      <a:pt x="25" y="80"/>
                      <a:pt x="1" y="175"/>
                      <a:pt x="25" y="247"/>
                    </a:cubicBezTo>
                    <a:lnTo>
                      <a:pt x="573" y="1390"/>
                    </a:lnTo>
                    <a:cubicBezTo>
                      <a:pt x="596" y="1438"/>
                      <a:pt x="644" y="1485"/>
                      <a:pt x="715" y="1485"/>
                    </a:cubicBezTo>
                    <a:lnTo>
                      <a:pt x="811" y="1485"/>
                    </a:lnTo>
                    <a:cubicBezTo>
                      <a:pt x="882" y="1414"/>
                      <a:pt x="930" y="1342"/>
                      <a:pt x="882" y="1247"/>
                    </a:cubicBezTo>
                    <a:lnTo>
                      <a:pt x="358" y="104"/>
                    </a:lnTo>
                    <a:cubicBezTo>
                      <a:pt x="304" y="31"/>
                      <a:pt x="249" y="0"/>
                      <a:pt x="184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7" name="Google Shape;7627;p55"/>
              <p:cNvSpPr/>
              <p:nvPr/>
            </p:nvSpPr>
            <p:spPr>
              <a:xfrm>
                <a:off x="6489096" y="2591791"/>
                <a:ext cx="29547" cy="4924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510" extrusionOk="0">
                    <a:moveTo>
                      <a:pt x="740" y="0"/>
                    </a:moveTo>
                    <a:cubicBezTo>
                      <a:pt x="664" y="0"/>
                      <a:pt x="590" y="31"/>
                      <a:pt x="572" y="104"/>
                    </a:cubicBezTo>
                    <a:lnTo>
                      <a:pt x="24" y="1223"/>
                    </a:lnTo>
                    <a:cubicBezTo>
                      <a:pt x="1" y="1319"/>
                      <a:pt x="24" y="1438"/>
                      <a:pt x="120" y="1462"/>
                    </a:cubicBezTo>
                    <a:cubicBezTo>
                      <a:pt x="120" y="1509"/>
                      <a:pt x="143" y="1509"/>
                      <a:pt x="167" y="1509"/>
                    </a:cubicBezTo>
                    <a:cubicBezTo>
                      <a:pt x="239" y="1509"/>
                      <a:pt x="286" y="1485"/>
                      <a:pt x="358" y="1390"/>
                    </a:cubicBezTo>
                    <a:lnTo>
                      <a:pt x="882" y="247"/>
                    </a:lnTo>
                    <a:cubicBezTo>
                      <a:pt x="905" y="152"/>
                      <a:pt x="882" y="33"/>
                      <a:pt x="810" y="9"/>
                    </a:cubicBezTo>
                    <a:cubicBezTo>
                      <a:pt x="788" y="3"/>
                      <a:pt x="764" y="0"/>
                      <a:pt x="740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8" name="Google Shape;7628;p55"/>
              <p:cNvSpPr/>
              <p:nvPr/>
            </p:nvSpPr>
            <p:spPr>
              <a:xfrm>
                <a:off x="6381145" y="2620785"/>
                <a:ext cx="163128" cy="145289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4455" extrusionOk="0">
                    <a:moveTo>
                      <a:pt x="2501" y="1"/>
                    </a:moveTo>
                    <a:cubicBezTo>
                      <a:pt x="1143" y="1"/>
                      <a:pt x="0" y="1001"/>
                      <a:pt x="0" y="2216"/>
                    </a:cubicBezTo>
                    <a:cubicBezTo>
                      <a:pt x="0" y="3478"/>
                      <a:pt x="1096" y="4454"/>
                      <a:pt x="2501" y="4454"/>
                    </a:cubicBezTo>
                    <a:cubicBezTo>
                      <a:pt x="3882" y="4454"/>
                      <a:pt x="5001" y="3454"/>
                      <a:pt x="5001" y="2216"/>
                    </a:cubicBezTo>
                    <a:cubicBezTo>
                      <a:pt x="5001" y="1001"/>
                      <a:pt x="3882" y="1"/>
                      <a:pt x="2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9" name="Google Shape;7629;p55"/>
              <p:cNvSpPr/>
              <p:nvPr/>
            </p:nvSpPr>
            <p:spPr>
              <a:xfrm>
                <a:off x="6380362" y="2620035"/>
                <a:ext cx="97903" cy="146039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478" extrusionOk="0">
                    <a:moveTo>
                      <a:pt x="2501" y="0"/>
                    </a:moveTo>
                    <a:cubicBezTo>
                      <a:pt x="1096" y="0"/>
                      <a:pt x="0" y="1000"/>
                      <a:pt x="0" y="2239"/>
                    </a:cubicBezTo>
                    <a:cubicBezTo>
                      <a:pt x="0" y="3477"/>
                      <a:pt x="1120" y="4477"/>
                      <a:pt x="2501" y="4477"/>
                    </a:cubicBezTo>
                    <a:cubicBezTo>
                      <a:pt x="2668" y="4477"/>
                      <a:pt x="2858" y="4453"/>
                      <a:pt x="3001" y="4430"/>
                    </a:cubicBezTo>
                    <a:cubicBezTo>
                      <a:pt x="1668" y="4382"/>
                      <a:pt x="596" y="3406"/>
                      <a:pt x="596" y="2191"/>
                    </a:cubicBezTo>
                    <a:cubicBezTo>
                      <a:pt x="596" y="1119"/>
                      <a:pt x="1453" y="214"/>
                      <a:pt x="2596" y="0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0" name="Google Shape;7630;p55"/>
              <p:cNvSpPr/>
              <p:nvPr/>
            </p:nvSpPr>
            <p:spPr>
              <a:xfrm>
                <a:off x="6289501" y="2800225"/>
                <a:ext cx="8701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239" extrusionOk="0">
                    <a:moveTo>
                      <a:pt x="643" y="0"/>
                    </a:moveTo>
                    <a:cubicBezTo>
                      <a:pt x="286" y="0"/>
                      <a:pt x="0" y="286"/>
                      <a:pt x="0" y="643"/>
                    </a:cubicBezTo>
                    <a:cubicBezTo>
                      <a:pt x="48" y="976"/>
                      <a:pt x="334" y="1238"/>
                      <a:pt x="667" y="1238"/>
                    </a:cubicBezTo>
                    <a:lnTo>
                      <a:pt x="2048" y="1238"/>
                    </a:lnTo>
                    <a:cubicBezTo>
                      <a:pt x="2405" y="1238"/>
                      <a:pt x="2667" y="953"/>
                      <a:pt x="2667" y="595"/>
                    </a:cubicBezTo>
                    <a:cubicBezTo>
                      <a:pt x="2644" y="262"/>
                      <a:pt x="2334" y="0"/>
                      <a:pt x="2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1" name="Google Shape;7631;p55"/>
              <p:cNvSpPr/>
              <p:nvPr/>
            </p:nvSpPr>
            <p:spPr>
              <a:xfrm>
                <a:off x="6291034" y="2812651"/>
                <a:ext cx="85477" cy="2719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834" extrusionOk="0">
                    <a:moveTo>
                      <a:pt x="48" y="0"/>
                    </a:moveTo>
                    <a:cubicBezTo>
                      <a:pt x="25" y="72"/>
                      <a:pt x="25" y="95"/>
                      <a:pt x="25" y="143"/>
                    </a:cubicBezTo>
                    <a:cubicBezTo>
                      <a:pt x="1" y="500"/>
                      <a:pt x="287" y="834"/>
                      <a:pt x="644" y="834"/>
                    </a:cubicBezTo>
                    <a:lnTo>
                      <a:pt x="1954" y="834"/>
                    </a:lnTo>
                    <a:cubicBezTo>
                      <a:pt x="2311" y="834"/>
                      <a:pt x="2620" y="548"/>
                      <a:pt x="2597" y="143"/>
                    </a:cubicBezTo>
                    <a:cubicBezTo>
                      <a:pt x="2597" y="95"/>
                      <a:pt x="2549" y="24"/>
                      <a:pt x="2549" y="0"/>
                    </a:cubicBezTo>
                    <a:cubicBezTo>
                      <a:pt x="2478" y="238"/>
                      <a:pt x="2239" y="381"/>
                      <a:pt x="1954" y="381"/>
                    </a:cubicBezTo>
                    <a:lnTo>
                      <a:pt x="620" y="381"/>
                    </a:lnTo>
                    <a:cubicBezTo>
                      <a:pt x="358" y="381"/>
                      <a:pt x="144" y="214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2" name="Google Shape;7632;p55"/>
              <p:cNvSpPr/>
              <p:nvPr/>
            </p:nvSpPr>
            <p:spPr>
              <a:xfrm>
                <a:off x="6315885" y="2711288"/>
                <a:ext cx="80814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202" extrusionOk="0">
                    <a:moveTo>
                      <a:pt x="741" y="1"/>
                    </a:moveTo>
                    <a:cubicBezTo>
                      <a:pt x="557" y="1"/>
                      <a:pt x="372" y="80"/>
                      <a:pt x="239" y="227"/>
                    </a:cubicBezTo>
                    <a:cubicBezTo>
                      <a:pt x="1" y="489"/>
                      <a:pt x="49" y="870"/>
                      <a:pt x="310" y="1108"/>
                    </a:cubicBezTo>
                    <a:lnTo>
                      <a:pt x="1358" y="2036"/>
                    </a:lnTo>
                    <a:cubicBezTo>
                      <a:pt x="1480" y="2147"/>
                      <a:pt x="1627" y="2201"/>
                      <a:pt x="1774" y="2201"/>
                    </a:cubicBezTo>
                    <a:cubicBezTo>
                      <a:pt x="1943" y="2201"/>
                      <a:pt x="2112" y="2129"/>
                      <a:pt x="2239" y="1989"/>
                    </a:cubicBezTo>
                    <a:cubicBezTo>
                      <a:pt x="2478" y="1703"/>
                      <a:pt x="2454" y="1322"/>
                      <a:pt x="2192" y="1084"/>
                    </a:cubicBezTo>
                    <a:lnTo>
                      <a:pt x="1144" y="155"/>
                    </a:lnTo>
                    <a:cubicBezTo>
                      <a:pt x="1028" y="50"/>
                      <a:pt x="885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3" name="Google Shape;7633;p55"/>
              <p:cNvSpPr/>
              <p:nvPr/>
            </p:nvSpPr>
            <p:spPr>
              <a:xfrm>
                <a:off x="6317451" y="2716343"/>
                <a:ext cx="77683" cy="66758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047" extrusionOk="0">
                    <a:moveTo>
                      <a:pt x="286" y="0"/>
                    </a:moveTo>
                    <a:cubicBezTo>
                      <a:pt x="262" y="48"/>
                      <a:pt x="215" y="48"/>
                      <a:pt x="215" y="72"/>
                    </a:cubicBezTo>
                    <a:cubicBezTo>
                      <a:pt x="1" y="334"/>
                      <a:pt x="24" y="715"/>
                      <a:pt x="286" y="953"/>
                    </a:cubicBezTo>
                    <a:lnTo>
                      <a:pt x="1334" y="1881"/>
                    </a:lnTo>
                    <a:cubicBezTo>
                      <a:pt x="1456" y="1992"/>
                      <a:pt x="1603" y="2046"/>
                      <a:pt x="1750" y="2046"/>
                    </a:cubicBezTo>
                    <a:cubicBezTo>
                      <a:pt x="1919" y="2046"/>
                      <a:pt x="2088" y="1974"/>
                      <a:pt x="2215" y="1834"/>
                    </a:cubicBezTo>
                    <a:cubicBezTo>
                      <a:pt x="2311" y="1715"/>
                      <a:pt x="2382" y="1596"/>
                      <a:pt x="2382" y="1429"/>
                    </a:cubicBezTo>
                    <a:lnTo>
                      <a:pt x="2382" y="1429"/>
                    </a:lnTo>
                    <a:cubicBezTo>
                      <a:pt x="2239" y="1536"/>
                      <a:pt x="2090" y="1590"/>
                      <a:pt x="1947" y="1590"/>
                    </a:cubicBezTo>
                    <a:cubicBezTo>
                      <a:pt x="1804" y="1590"/>
                      <a:pt x="1668" y="1536"/>
                      <a:pt x="1548" y="1429"/>
                    </a:cubicBezTo>
                    <a:lnTo>
                      <a:pt x="501" y="524"/>
                    </a:lnTo>
                    <a:cubicBezTo>
                      <a:pt x="358" y="405"/>
                      <a:pt x="262" y="191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4" name="Google Shape;7634;p55"/>
              <p:cNvSpPr/>
              <p:nvPr/>
            </p:nvSpPr>
            <p:spPr>
              <a:xfrm>
                <a:off x="6315885" y="2856973"/>
                <a:ext cx="80814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202" extrusionOk="0">
                    <a:moveTo>
                      <a:pt x="1774" y="1"/>
                    </a:moveTo>
                    <a:cubicBezTo>
                      <a:pt x="1627" y="1"/>
                      <a:pt x="1480" y="55"/>
                      <a:pt x="1358" y="165"/>
                    </a:cubicBezTo>
                    <a:lnTo>
                      <a:pt x="310" y="1094"/>
                    </a:lnTo>
                    <a:cubicBezTo>
                      <a:pt x="49" y="1332"/>
                      <a:pt x="1" y="1713"/>
                      <a:pt x="239" y="1975"/>
                    </a:cubicBezTo>
                    <a:cubicBezTo>
                      <a:pt x="372" y="2122"/>
                      <a:pt x="557" y="2201"/>
                      <a:pt x="741" y="2201"/>
                    </a:cubicBezTo>
                    <a:cubicBezTo>
                      <a:pt x="885" y="2201"/>
                      <a:pt x="1028" y="2152"/>
                      <a:pt x="1144" y="2047"/>
                    </a:cubicBezTo>
                    <a:lnTo>
                      <a:pt x="2192" y="1118"/>
                    </a:lnTo>
                    <a:cubicBezTo>
                      <a:pt x="2454" y="880"/>
                      <a:pt x="2478" y="499"/>
                      <a:pt x="2239" y="213"/>
                    </a:cubicBezTo>
                    <a:cubicBezTo>
                      <a:pt x="2112" y="73"/>
                      <a:pt x="1943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5" name="Google Shape;7635;p55"/>
              <p:cNvSpPr/>
              <p:nvPr/>
            </p:nvSpPr>
            <p:spPr>
              <a:xfrm>
                <a:off x="6323680" y="2857691"/>
                <a:ext cx="73019" cy="69856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142" extrusionOk="0">
                    <a:moveTo>
                      <a:pt x="1548" y="0"/>
                    </a:moveTo>
                    <a:cubicBezTo>
                      <a:pt x="1762" y="262"/>
                      <a:pt x="1738" y="643"/>
                      <a:pt x="1500" y="881"/>
                    </a:cubicBezTo>
                    <a:lnTo>
                      <a:pt x="453" y="1786"/>
                    </a:lnTo>
                    <a:cubicBezTo>
                      <a:pt x="333" y="1905"/>
                      <a:pt x="167" y="1929"/>
                      <a:pt x="0" y="1929"/>
                    </a:cubicBezTo>
                    <a:cubicBezTo>
                      <a:pt x="128" y="2070"/>
                      <a:pt x="303" y="2142"/>
                      <a:pt x="479" y="2142"/>
                    </a:cubicBezTo>
                    <a:cubicBezTo>
                      <a:pt x="631" y="2142"/>
                      <a:pt x="783" y="2088"/>
                      <a:pt x="905" y="1977"/>
                    </a:cubicBezTo>
                    <a:lnTo>
                      <a:pt x="1953" y="1072"/>
                    </a:lnTo>
                    <a:cubicBezTo>
                      <a:pt x="2215" y="858"/>
                      <a:pt x="2239" y="477"/>
                      <a:pt x="2000" y="191"/>
                    </a:cubicBezTo>
                    <a:cubicBezTo>
                      <a:pt x="1881" y="48"/>
                      <a:pt x="1738" y="0"/>
                      <a:pt x="1548" y="0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6" name="Google Shape;7636;p55"/>
              <p:cNvSpPr/>
              <p:nvPr/>
            </p:nvSpPr>
            <p:spPr>
              <a:xfrm>
                <a:off x="6548127" y="2812651"/>
                <a:ext cx="85445" cy="2719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834" extrusionOk="0">
                    <a:moveTo>
                      <a:pt x="72" y="0"/>
                    </a:moveTo>
                    <a:cubicBezTo>
                      <a:pt x="72" y="24"/>
                      <a:pt x="24" y="95"/>
                      <a:pt x="24" y="143"/>
                    </a:cubicBezTo>
                    <a:cubicBezTo>
                      <a:pt x="0" y="548"/>
                      <a:pt x="286" y="834"/>
                      <a:pt x="667" y="834"/>
                    </a:cubicBezTo>
                    <a:lnTo>
                      <a:pt x="1977" y="834"/>
                    </a:lnTo>
                    <a:cubicBezTo>
                      <a:pt x="2334" y="834"/>
                      <a:pt x="2620" y="500"/>
                      <a:pt x="2596" y="143"/>
                    </a:cubicBezTo>
                    <a:cubicBezTo>
                      <a:pt x="2596" y="95"/>
                      <a:pt x="2596" y="72"/>
                      <a:pt x="2572" y="0"/>
                    </a:cubicBezTo>
                    <a:cubicBezTo>
                      <a:pt x="2477" y="214"/>
                      <a:pt x="2263" y="381"/>
                      <a:pt x="2001" y="381"/>
                    </a:cubicBezTo>
                    <a:lnTo>
                      <a:pt x="667" y="381"/>
                    </a:lnTo>
                    <a:cubicBezTo>
                      <a:pt x="381" y="381"/>
                      <a:pt x="191" y="238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7" name="Google Shape;7637;p55"/>
              <p:cNvSpPr/>
              <p:nvPr/>
            </p:nvSpPr>
            <p:spPr>
              <a:xfrm>
                <a:off x="6531038" y="2716343"/>
                <a:ext cx="77683" cy="66758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047" extrusionOk="0">
                    <a:moveTo>
                      <a:pt x="2072" y="0"/>
                    </a:moveTo>
                    <a:cubicBezTo>
                      <a:pt x="2096" y="191"/>
                      <a:pt x="2025" y="405"/>
                      <a:pt x="1858" y="524"/>
                    </a:cubicBezTo>
                    <a:lnTo>
                      <a:pt x="834" y="1429"/>
                    </a:lnTo>
                    <a:cubicBezTo>
                      <a:pt x="715" y="1536"/>
                      <a:pt x="566" y="1590"/>
                      <a:pt x="417" y="1590"/>
                    </a:cubicBezTo>
                    <a:cubicBezTo>
                      <a:pt x="268" y="1590"/>
                      <a:pt x="120" y="1536"/>
                      <a:pt x="0" y="1429"/>
                    </a:cubicBezTo>
                    <a:lnTo>
                      <a:pt x="0" y="1429"/>
                    </a:lnTo>
                    <a:cubicBezTo>
                      <a:pt x="0" y="1596"/>
                      <a:pt x="48" y="1715"/>
                      <a:pt x="143" y="1834"/>
                    </a:cubicBezTo>
                    <a:cubicBezTo>
                      <a:pt x="271" y="1974"/>
                      <a:pt x="440" y="2046"/>
                      <a:pt x="609" y="2046"/>
                    </a:cubicBezTo>
                    <a:cubicBezTo>
                      <a:pt x="756" y="2046"/>
                      <a:pt x="903" y="1992"/>
                      <a:pt x="1025" y="1881"/>
                    </a:cubicBezTo>
                    <a:lnTo>
                      <a:pt x="2072" y="953"/>
                    </a:lnTo>
                    <a:cubicBezTo>
                      <a:pt x="2334" y="715"/>
                      <a:pt x="2382" y="334"/>
                      <a:pt x="2144" y="72"/>
                    </a:cubicBezTo>
                    <a:cubicBezTo>
                      <a:pt x="2144" y="48"/>
                      <a:pt x="2096" y="48"/>
                      <a:pt x="2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8" name="Google Shape;7638;p55"/>
              <p:cNvSpPr/>
              <p:nvPr/>
            </p:nvSpPr>
            <p:spPr>
              <a:xfrm>
                <a:off x="6528722" y="2857691"/>
                <a:ext cx="73019" cy="7109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180" extrusionOk="0">
                    <a:moveTo>
                      <a:pt x="691" y="0"/>
                    </a:moveTo>
                    <a:cubicBezTo>
                      <a:pt x="500" y="0"/>
                      <a:pt x="357" y="48"/>
                      <a:pt x="238" y="191"/>
                    </a:cubicBezTo>
                    <a:cubicBezTo>
                      <a:pt x="0" y="477"/>
                      <a:pt x="24" y="858"/>
                      <a:pt x="310" y="1096"/>
                    </a:cubicBezTo>
                    <a:lnTo>
                      <a:pt x="1334" y="2025"/>
                    </a:lnTo>
                    <a:cubicBezTo>
                      <a:pt x="1460" y="2130"/>
                      <a:pt x="1604" y="2179"/>
                      <a:pt x="1747" y="2179"/>
                    </a:cubicBezTo>
                    <a:cubicBezTo>
                      <a:pt x="1928" y="2179"/>
                      <a:pt x="2105" y="2100"/>
                      <a:pt x="2239" y="1953"/>
                    </a:cubicBezTo>
                    <a:cubicBezTo>
                      <a:pt x="2096" y="1953"/>
                      <a:pt x="1905" y="1929"/>
                      <a:pt x="1786" y="1810"/>
                    </a:cubicBezTo>
                    <a:lnTo>
                      <a:pt x="738" y="881"/>
                    </a:lnTo>
                    <a:cubicBezTo>
                      <a:pt x="500" y="643"/>
                      <a:pt x="476" y="262"/>
                      <a:pt x="6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9" name="Google Shape;7639;p55"/>
              <p:cNvSpPr/>
              <p:nvPr/>
            </p:nvSpPr>
            <p:spPr>
              <a:xfrm>
                <a:off x="6342302" y="2699253"/>
                <a:ext cx="240811" cy="240778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7383" extrusionOk="0">
                    <a:moveTo>
                      <a:pt x="3692" y="0"/>
                    </a:moveTo>
                    <a:cubicBezTo>
                      <a:pt x="1668" y="0"/>
                      <a:pt x="1" y="1643"/>
                      <a:pt x="1" y="3691"/>
                    </a:cubicBezTo>
                    <a:cubicBezTo>
                      <a:pt x="1" y="5716"/>
                      <a:pt x="1644" y="7383"/>
                      <a:pt x="3692" y="7383"/>
                    </a:cubicBezTo>
                    <a:cubicBezTo>
                      <a:pt x="5716" y="7383"/>
                      <a:pt x="7383" y="5739"/>
                      <a:pt x="7383" y="3691"/>
                    </a:cubicBezTo>
                    <a:cubicBezTo>
                      <a:pt x="7383" y="1643"/>
                      <a:pt x="5716" y="0"/>
                      <a:pt x="3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0" name="Google Shape;7640;p55"/>
              <p:cNvSpPr/>
              <p:nvPr/>
            </p:nvSpPr>
            <p:spPr>
              <a:xfrm>
                <a:off x="6325995" y="2682946"/>
                <a:ext cx="273423" cy="267096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190" extrusionOk="0">
                    <a:moveTo>
                      <a:pt x="4192" y="0"/>
                    </a:moveTo>
                    <a:cubicBezTo>
                      <a:pt x="1882" y="0"/>
                      <a:pt x="0" y="1905"/>
                      <a:pt x="0" y="4191"/>
                    </a:cubicBezTo>
                    <a:cubicBezTo>
                      <a:pt x="0" y="6097"/>
                      <a:pt x="1263" y="7668"/>
                      <a:pt x="3001" y="8168"/>
                    </a:cubicBezTo>
                    <a:cubicBezTo>
                      <a:pt x="3030" y="8183"/>
                      <a:pt x="3059" y="8189"/>
                      <a:pt x="3088" y="8189"/>
                    </a:cubicBezTo>
                    <a:cubicBezTo>
                      <a:pt x="3205" y="8189"/>
                      <a:pt x="3315" y="8083"/>
                      <a:pt x="3335" y="7930"/>
                    </a:cubicBezTo>
                    <a:cubicBezTo>
                      <a:pt x="3430" y="6430"/>
                      <a:pt x="4192" y="5287"/>
                      <a:pt x="4192" y="5287"/>
                    </a:cubicBezTo>
                    <a:cubicBezTo>
                      <a:pt x="4192" y="5287"/>
                      <a:pt x="4978" y="6430"/>
                      <a:pt x="5049" y="7930"/>
                    </a:cubicBezTo>
                    <a:cubicBezTo>
                      <a:pt x="5049" y="8072"/>
                      <a:pt x="5169" y="8179"/>
                      <a:pt x="5308" y="8179"/>
                    </a:cubicBezTo>
                    <a:cubicBezTo>
                      <a:pt x="5332" y="8179"/>
                      <a:pt x="5357" y="8176"/>
                      <a:pt x="5383" y="8168"/>
                    </a:cubicBezTo>
                    <a:cubicBezTo>
                      <a:pt x="7097" y="7668"/>
                      <a:pt x="8383" y="6073"/>
                      <a:pt x="8383" y="4168"/>
                    </a:cubicBezTo>
                    <a:cubicBezTo>
                      <a:pt x="8359" y="1858"/>
                      <a:pt x="6478" y="0"/>
                      <a:pt x="4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1" name="Google Shape;7641;p55"/>
              <p:cNvSpPr/>
              <p:nvPr/>
            </p:nvSpPr>
            <p:spPr>
              <a:xfrm>
                <a:off x="6325995" y="2689143"/>
                <a:ext cx="98653" cy="26178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8027" extrusionOk="0">
                    <a:moveTo>
                      <a:pt x="2882" y="1"/>
                    </a:moveTo>
                    <a:lnTo>
                      <a:pt x="2882" y="1"/>
                    </a:lnTo>
                    <a:cubicBezTo>
                      <a:pt x="1215" y="572"/>
                      <a:pt x="0" y="2144"/>
                      <a:pt x="0" y="4025"/>
                    </a:cubicBezTo>
                    <a:cubicBezTo>
                      <a:pt x="0" y="5930"/>
                      <a:pt x="1286" y="7502"/>
                      <a:pt x="3001" y="8026"/>
                    </a:cubicBezTo>
                    <a:lnTo>
                      <a:pt x="3025" y="8026"/>
                    </a:lnTo>
                    <a:cubicBezTo>
                      <a:pt x="1667" y="7193"/>
                      <a:pt x="739" y="5692"/>
                      <a:pt x="739" y="4001"/>
                    </a:cubicBezTo>
                    <a:cubicBezTo>
                      <a:pt x="739" y="2334"/>
                      <a:pt x="1572" y="882"/>
                      <a:pt x="28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2" name="Google Shape;7642;p55"/>
              <p:cNvSpPr/>
              <p:nvPr/>
            </p:nvSpPr>
            <p:spPr>
              <a:xfrm>
                <a:off x="6486781" y="2737313"/>
                <a:ext cx="31080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3" extrusionOk="0">
                    <a:moveTo>
                      <a:pt x="476" y="0"/>
                    </a:moveTo>
                    <a:cubicBezTo>
                      <a:pt x="214" y="0"/>
                      <a:pt x="0" y="191"/>
                      <a:pt x="0" y="476"/>
                    </a:cubicBezTo>
                    <a:cubicBezTo>
                      <a:pt x="0" y="738"/>
                      <a:pt x="214" y="953"/>
                      <a:pt x="476" y="953"/>
                    </a:cubicBezTo>
                    <a:cubicBezTo>
                      <a:pt x="762" y="953"/>
                      <a:pt x="953" y="738"/>
                      <a:pt x="953" y="476"/>
                    </a:cubicBezTo>
                    <a:cubicBezTo>
                      <a:pt x="953" y="191"/>
                      <a:pt x="762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3" name="Google Shape;7643;p55"/>
              <p:cNvSpPr/>
              <p:nvPr/>
            </p:nvSpPr>
            <p:spPr>
              <a:xfrm>
                <a:off x="6502305" y="2870116"/>
                <a:ext cx="31080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3" extrusionOk="0">
                    <a:moveTo>
                      <a:pt x="477" y="0"/>
                    </a:moveTo>
                    <a:cubicBezTo>
                      <a:pt x="215" y="0"/>
                      <a:pt x="0" y="215"/>
                      <a:pt x="0" y="477"/>
                    </a:cubicBezTo>
                    <a:cubicBezTo>
                      <a:pt x="0" y="739"/>
                      <a:pt x="215" y="953"/>
                      <a:pt x="477" y="953"/>
                    </a:cubicBezTo>
                    <a:cubicBezTo>
                      <a:pt x="762" y="953"/>
                      <a:pt x="953" y="739"/>
                      <a:pt x="953" y="477"/>
                    </a:cubicBezTo>
                    <a:cubicBezTo>
                      <a:pt x="953" y="239"/>
                      <a:pt x="715" y="24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4" name="Google Shape;7644;p55"/>
              <p:cNvSpPr/>
              <p:nvPr/>
            </p:nvSpPr>
            <p:spPr>
              <a:xfrm>
                <a:off x="6520927" y="2800225"/>
                <a:ext cx="38874" cy="38841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1" extrusionOk="0">
                    <a:moveTo>
                      <a:pt x="596" y="0"/>
                    </a:moveTo>
                    <a:cubicBezTo>
                      <a:pt x="263" y="0"/>
                      <a:pt x="1" y="262"/>
                      <a:pt x="1" y="595"/>
                    </a:cubicBezTo>
                    <a:cubicBezTo>
                      <a:pt x="1" y="929"/>
                      <a:pt x="263" y="1191"/>
                      <a:pt x="596" y="1191"/>
                    </a:cubicBezTo>
                    <a:cubicBezTo>
                      <a:pt x="930" y="1191"/>
                      <a:pt x="1192" y="929"/>
                      <a:pt x="1192" y="595"/>
                    </a:cubicBezTo>
                    <a:cubicBezTo>
                      <a:pt x="1192" y="262"/>
                      <a:pt x="930" y="0"/>
                      <a:pt x="5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5" name="Google Shape;7645;p55"/>
              <p:cNvSpPr/>
              <p:nvPr/>
            </p:nvSpPr>
            <p:spPr>
              <a:xfrm>
                <a:off x="6405214" y="2737313"/>
                <a:ext cx="31112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53" extrusionOk="0">
                    <a:moveTo>
                      <a:pt x="477" y="0"/>
                    </a:moveTo>
                    <a:cubicBezTo>
                      <a:pt x="215" y="0"/>
                      <a:pt x="1" y="191"/>
                      <a:pt x="1" y="476"/>
                    </a:cubicBezTo>
                    <a:cubicBezTo>
                      <a:pt x="1" y="738"/>
                      <a:pt x="215" y="953"/>
                      <a:pt x="477" y="953"/>
                    </a:cubicBezTo>
                    <a:cubicBezTo>
                      <a:pt x="763" y="953"/>
                      <a:pt x="953" y="738"/>
                      <a:pt x="953" y="476"/>
                    </a:cubicBezTo>
                    <a:cubicBezTo>
                      <a:pt x="953" y="191"/>
                      <a:pt x="763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6" name="Google Shape;7646;p55"/>
              <p:cNvSpPr/>
              <p:nvPr/>
            </p:nvSpPr>
            <p:spPr>
              <a:xfrm>
                <a:off x="6391223" y="2870116"/>
                <a:ext cx="31112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53" extrusionOk="0">
                    <a:moveTo>
                      <a:pt x="477" y="0"/>
                    </a:moveTo>
                    <a:cubicBezTo>
                      <a:pt x="191" y="0"/>
                      <a:pt x="1" y="215"/>
                      <a:pt x="1" y="477"/>
                    </a:cubicBezTo>
                    <a:cubicBezTo>
                      <a:pt x="1" y="739"/>
                      <a:pt x="191" y="953"/>
                      <a:pt x="477" y="953"/>
                    </a:cubicBezTo>
                    <a:cubicBezTo>
                      <a:pt x="739" y="953"/>
                      <a:pt x="953" y="739"/>
                      <a:pt x="953" y="477"/>
                    </a:cubicBezTo>
                    <a:cubicBezTo>
                      <a:pt x="953" y="239"/>
                      <a:pt x="739" y="24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7" name="Google Shape;7647;p55"/>
              <p:cNvSpPr/>
              <p:nvPr/>
            </p:nvSpPr>
            <p:spPr>
              <a:xfrm>
                <a:off x="6364838" y="2800225"/>
                <a:ext cx="38841" cy="38841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1" extrusionOk="0">
                    <a:moveTo>
                      <a:pt x="596" y="0"/>
                    </a:moveTo>
                    <a:cubicBezTo>
                      <a:pt x="262" y="0"/>
                      <a:pt x="0" y="262"/>
                      <a:pt x="0" y="595"/>
                    </a:cubicBezTo>
                    <a:cubicBezTo>
                      <a:pt x="0" y="929"/>
                      <a:pt x="262" y="1191"/>
                      <a:pt x="596" y="1191"/>
                    </a:cubicBezTo>
                    <a:cubicBezTo>
                      <a:pt x="929" y="1191"/>
                      <a:pt x="1191" y="929"/>
                      <a:pt x="1191" y="595"/>
                    </a:cubicBezTo>
                    <a:cubicBezTo>
                      <a:pt x="1191" y="262"/>
                      <a:pt x="929" y="0"/>
                      <a:pt x="5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8" name="Google Shape;7648;p55"/>
              <p:cNvSpPr/>
              <p:nvPr/>
            </p:nvSpPr>
            <p:spPr>
              <a:xfrm>
                <a:off x="6400550" y="2585594"/>
                <a:ext cx="25666" cy="25144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" extrusionOk="0">
                    <a:moveTo>
                      <a:pt x="448" y="1"/>
                    </a:moveTo>
                    <a:cubicBezTo>
                      <a:pt x="426" y="1"/>
                      <a:pt x="404" y="3"/>
                      <a:pt x="382" y="8"/>
                    </a:cubicBezTo>
                    <a:cubicBezTo>
                      <a:pt x="191" y="8"/>
                      <a:pt x="1" y="175"/>
                      <a:pt x="1" y="389"/>
                    </a:cubicBezTo>
                    <a:cubicBezTo>
                      <a:pt x="1" y="604"/>
                      <a:pt x="191" y="770"/>
                      <a:pt x="382" y="770"/>
                    </a:cubicBezTo>
                    <a:cubicBezTo>
                      <a:pt x="596" y="770"/>
                      <a:pt x="787" y="604"/>
                      <a:pt x="787" y="389"/>
                    </a:cubicBezTo>
                    <a:cubicBezTo>
                      <a:pt x="787" y="176"/>
                      <a:pt x="634" y="1"/>
                      <a:pt x="448" y="1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9" name="Google Shape;7649;p55"/>
              <p:cNvSpPr/>
              <p:nvPr/>
            </p:nvSpPr>
            <p:spPr>
              <a:xfrm>
                <a:off x="6499957" y="2585594"/>
                <a:ext cx="24883" cy="2514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71" extrusionOk="0">
                    <a:moveTo>
                      <a:pt x="447" y="1"/>
                    </a:moveTo>
                    <a:cubicBezTo>
                      <a:pt x="426" y="1"/>
                      <a:pt x="404" y="3"/>
                      <a:pt x="382" y="8"/>
                    </a:cubicBezTo>
                    <a:cubicBezTo>
                      <a:pt x="168" y="8"/>
                      <a:pt x="1" y="175"/>
                      <a:pt x="1" y="389"/>
                    </a:cubicBezTo>
                    <a:cubicBezTo>
                      <a:pt x="1" y="604"/>
                      <a:pt x="168" y="770"/>
                      <a:pt x="382" y="770"/>
                    </a:cubicBezTo>
                    <a:cubicBezTo>
                      <a:pt x="596" y="770"/>
                      <a:pt x="763" y="604"/>
                      <a:pt x="763" y="389"/>
                    </a:cubicBezTo>
                    <a:cubicBezTo>
                      <a:pt x="763" y="176"/>
                      <a:pt x="629" y="1"/>
                      <a:pt x="447" y="1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0" name="Google Shape;7650;p55"/>
              <p:cNvSpPr/>
              <p:nvPr/>
            </p:nvSpPr>
            <p:spPr>
              <a:xfrm>
                <a:off x="6422304" y="2648767"/>
                <a:ext cx="11675" cy="17122"/>
              </a:xfrm>
              <a:custGeom>
                <a:avLst/>
                <a:gdLst/>
                <a:ahLst/>
                <a:cxnLst/>
                <a:rect l="l" t="t" r="r" b="b"/>
                <a:pathLst>
                  <a:path w="358" h="525" extrusionOk="0">
                    <a:moveTo>
                      <a:pt x="143" y="0"/>
                    </a:moveTo>
                    <a:cubicBezTo>
                      <a:pt x="48" y="0"/>
                      <a:pt x="0" y="72"/>
                      <a:pt x="0" y="167"/>
                    </a:cubicBezTo>
                    <a:lnTo>
                      <a:pt x="0" y="357"/>
                    </a:lnTo>
                    <a:cubicBezTo>
                      <a:pt x="0" y="477"/>
                      <a:pt x="72" y="524"/>
                      <a:pt x="167" y="524"/>
                    </a:cubicBezTo>
                    <a:cubicBezTo>
                      <a:pt x="262" y="524"/>
                      <a:pt x="358" y="453"/>
                      <a:pt x="310" y="357"/>
                    </a:cubicBezTo>
                    <a:lnTo>
                      <a:pt x="310" y="167"/>
                    </a:lnTo>
                    <a:cubicBezTo>
                      <a:pt x="310" y="48"/>
                      <a:pt x="239" y="0"/>
                      <a:pt x="143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1" name="Google Shape;7651;p55"/>
              <p:cNvSpPr/>
              <p:nvPr/>
            </p:nvSpPr>
            <p:spPr>
              <a:xfrm>
                <a:off x="6492195" y="2648767"/>
                <a:ext cx="10142" cy="17122"/>
              </a:xfrm>
              <a:custGeom>
                <a:avLst/>
                <a:gdLst/>
                <a:ahLst/>
                <a:cxnLst/>
                <a:rect l="l" t="t" r="r" b="b"/>
                <a:pathLst>
                  <a:path w="311" h="525" extrusionOk="0">
                    <a:moveTo>
                      <a:pt x="144" y="0"/>
                    </a:moveTo>
                    <a:cubicBezTo>
                      <a:pt x="48" y="0"/>
                      <a:pt x="1" y="72"/>
                      <a:pt x="1" y="167"/>
                    </a:cubicBezTo>
                    <a:lnTo>
                      <a:pt x="1" y="357"/>
                    </a:lnTo>
                    <a:cubicBezTo>
                      <a:pt x="1" y="477"/>
                      <a:pt x="72" y="524"/>
                      <a:pt x="167" y="524"/>
                    </a:cubicBezTo>
                    <a:cubicBezTo>
                      <a:pt x="263" y="524"/>
                      <a:pt x="310" y="453"/>
                      <a:pt x="310" y="357"/>
                    </a:cubicBezTo>
                    <a:lnTo>
                      <a:pt x="310" y="167"/>
                    </a:lnTo>
                    <a:cubicBezTo>
                      <a:pt x="310" y="48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2" name="Google Shape;7652;p55"/>
              <p:cNvSpPr/>
              <p:nvPr/>
            </p:nvSpPr>
            <p:spPr>
              <a:xfrm>
                <a:off x="6447938" y="2654083"/>
                <a:ext cx="31080" cy="1490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457" extrusionOk="0">
                    <a:moveTo>
                      <a:pt x="214" y="1"/>
                    </a:moveTo>
                    <a:cubicBezTo>
                      <a:pt x="172" y="1"/>
                      <a:pt x="129" y="18"/>
                      <a:pt x="96" y="52"/>
                    </a:cubicBezTo>
                    <a:cubicBezTo>
                      <a:pt x="0" y="99"/>
                      <a:pt x="0" y="218"/>
                      <a:pt x="72" y="290"/>
                    </a:cubicBezTo>
                    <a:cubicBezTo>
                      <a:pt x="167" y="409"/>
                      <a:pt x="310" y="456"/>
                      <a:pt x="453" y="456"/>
                    </a:cubicBezTo>
                    <a:cubicBezTo>
                      <a:pt x="596" y="456"/>
                      <a:pt x="762" y="385"/>
                      <a:pt x="905" y="290"/>
                    </a:cubicBezTo>
                    <a:cubicBezTo>
                      <a:pt x="953" y="218"/>
                      <a:pt x="929" y="99"/>
                      <a:pt x="881" y="52"/>
                    </a:cubicBezTo>
                    <a:cubicBezTo>
                      <a:pt x="852" y="22"/>
                      <a:pt x="813" y="8"/>
                      <a:pt x="775" y="8"/>
                    </a:cubicBezTo>
                    <a:cubicBezTo>
                      <a:pt x="723" y="8"/>
                      <a:pt x="671" y="34"/>
                      <a:pt x="643" y="75"/>
                    </a:cubicBezTo>
                    <a:cubicBezTo>
                      <a:pt x="572" y="99"/>
                      <a:pt x="548" y="123"/>
                      <a:pt x="477" y="123"/>
                    </a:cubicBezTo>
                    <a:cubicBezTo>
                      <a:pt x="429" y="123"/>
                      <a:pt x="358" y="99"/>
                      <a:pt x="334" y="75"/>
                    </a:cubicBezTo>
                    <a:cubicBezTo>
                      <a:pt x="308" y="24"/>
                      <a:pt x="262" y="1"/>
                      <a:pt x="214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83" name="Google Shape;7683;p55"/>
          <p:cNvGrpSpPr/>
          <p:nvPr/>
        </p:nvGrpSpPr>
        <p:grpSpPr>
          <a:xfrm>
            <a:off x="1934023" y="5472041"/>
            <a:ext cx="1167171" cy="942968"/>
            <a:chOff x="1376868" y="2813958"/>
            <a:chExt cx="708865" cy="572699"/>
          </a:xfrm>
        </p:grpSpPr>
        <p:grpSp>
          <p:nvGrpSpPr>
            <p:cNvPr id="7684" name="Google Shape;7684;p55"/>
            <p:cNvGrpSpPr/>
            <p:nvPr/>
          </p:nvGrpSpPr>
          <p:grpSpPr>
            <a:xfrm>
              <a:off x="1376868" y="2813958"/>
              <a:ext cx="708865" cy="572699"/>
              <a:chOff x="1376868" y="2813958"/>
              <a:chExt cx="708865" cy="572699"/>
            </a:xfrm>
          </p:grpSpPr>
          <p:sp>
            <p:nvSpPr>
              <p:cNvPr id="7685" name="Google Shape;7685;p55"/>
              <p:cNvSpPr/>
              <p:nvPr/>
            </p:nvSpPr>
            <p:spPr>
              <a:xfrm>
                <a:off x="1376868" y="2813958"/>
                <a:ext cx="708865" cy="572699"/>
              </a:xfrm>
              <a:custGeom>
                <a:avLst/>
                <a:gdLst/>
                <a:ahLst/>
                <a:cxnLst/>
                <a:rect l="l" t="t" r="r" b="b"/>
                <a:pathLst>
                  <a:path w="30647" h="24760" extrusionOk="0">
                    <a:moveTo>
                      <a:pt x="19673" y="1"/>
                    </a:moveTo>
                    <a:cubicBezTo>
                      <a:pt x="18629" y="1"/>
                      <a:pt x="17612" y="402"/>
                      <a:pt x="16675" y="1125"/>
                    </a:cubicBezTo>
                    <a:cubicBezTo>
                      <a:pt x="15203" y="2330"/>
                      <a:pt x="14668" y="4069"/>
                      <a:pt x="15123" y="5916"/>
                    </a:cubicBezTo>
                    <a:cubicBezTo>
                      <a:pt x="14293" y="6826"/>
                      <a:pt x="13785" y="7870"/>
                      <a:pt x="13544" y="8967"/>
                    </a:cubicBezTo>
                    <a:cubicBezTo>
                      <a:pt x="13517" y="9021"/>
                      <a:pt x="13517" y="9128"/>
                      <a:pt x="13490" y="9208"/>
                    </a:cubicBezTo>
                    <a:cubicBezTo>
                      <a:pt x="13490" y="9289"/>
                      <a:pt x="13463" y="9369"/>
                      <a:pt x="13463" y="9476"/>
                    </a:cubicBezTo>
                    <a:cubicBezTo>
                      <a:pt x="13463" y="9530"/>
                      <a:pt x="13463" y="9556"/>
                      <a:pt x="13410" y="9637"/>
                    </a:cubicBezTo>
                    <a:lnTo>
                      <a:pt x="13410" y="9744"/>
                    </a:lnTo>
                    <a:cubicBezTo>
                      <a:pt x="13276" y="9690"/>
                      <a:pt x="13115" y="9663"/>
                      <a:pt x="12982" y="9663"/>
                    </a:cubicBezTo>
                    <a:cubicBezTo>
                      <a:pt x="12607" y="9610"/>
                      <a:pt x="12259" y="9556"/>
                      <a:pt x="11884" y="9556"/>
                    </a:cubicBezTo>
                    <a:cubicBezTo>
                      <a:pt x="11376" y="9556"/>
                      <a:pt x="10921" y="9637"/>
                      <a:pt x="10466" y="9744"/>
                    </a:cubicBezTo>
                    <a:cubicBezTo>
                      <a:pt x="9904" y="9556"/>
                      <a:pt x="9315" y="9503"/>
                      <a:pt x="8672" y="9503"/>
                    </a:cubicBezTo>
                    <a:cubicBezTo>
                      <a:pt x="8271" y="9503"/>
                      <a:pt x="7843" y="9530"/>
                      <a:pt x="7441" y="9610"/>
                    </a:cubicBezTo>
                    <a:cubicBezTo>
                      <a:pt x="5969" y="9877"/>
                      <a:pt x="4765" y="10600"/>
                      <a:pt x="3988" y="11671"/>
                    </a:cubicBezTo>
                    <a:cubicBezTo>
                      <a:pt x="1901" y="12474"/>
                      <a:pt x="536" y="14053"/>
                      <a:pt x="134" y="16060"/>
                    </a:cubicBezTo>
                    <a:cubicBezTo>
                      <a:pt x="134" y="16087"/>
                      <a:pt x="107" y="16167"/>
                      <a:pt x="107" y="16194"/>
                    </a:cubicBezTo>
                    <a:cubicBezTo>
                      <a:pt x="107" y="16221"/>
                      <a:pt x="107" y="16301"/>
                      <a:pt x="81" y="16328"/>
                    </a:cubicBezTo>
                    <a:cubicBezTo>
                      <a:pt x="81" y="16382"/>
                      <a:pt x="27" y="16462"/>
                      <a:pt x="27" y="16569"/>
                    </a:cubicBezTo>
                    <a:cubicBezTo>
                      <a:pt x="27" y="16649"/>
                      <a:pt x="0" y="16756"/>
                      <a:pt x="0" y="16890"/>
                    </a:cubicBezTo>
                    <a:lnTo>
                      <a:pt x="0" y="17158"/>
                    </a:lnTo>
                    <a:lnTo>
                      <a:pt x="0" y="17532"/>
                    </a:lnTo>
                    <a:lnTo>
                      <a:pt x="0" y="17720"/>
                    </a:lnTo>
                    <a:cubicBezTo>
                      <a:pt x="27" y="17934"/>
                      <a:pt x="27" y="18121"/>
                      <a:pt x="81" y="18335"/>
                    </a:cubicBezTo>
                    <a:cubicBezTo>
                      <a:pt x="134" y="18737"/>
                      <a:pt x="241" y="19112"/>
                      <a:pt x="375" y="19460"/>
                    </a:cubicBezTo>
                    <a:cubicBezTo>
                      <a:pt x="375" y="19513"/>
                      <a:pt x="402" y="19540"/>
                      <a:pt x="402" y="19593"/>
                    </a:cubicBezTo>
                    <a:cubicBezTo>
                      <a:pt x="348" y="19781"/>
                      <a:pt x="295" y="19941"/>
                      <a:pt x="268" y="20129"/>
                    </a:cubicBezTo>
                    <a:cubicBezTo>
                      <a:pt x="268" y="20209"/>
                      <a:pt x="241" y="20263"/>
                      <a:pt x="241" y="20343"/>
                    </a:cubicBezTo>
                    <a:cubicBezTo>
                      <a:pt x="214" y="20744"/>
                      <a:pt x="268" y="21146"/>
                      <a:pt x="402" y="21521"/>
                    </a:cubicBezTo>
                    <a:lnTo>
                      <a:pt x="402" y="21547"/>
                    </a:lnTo>
                    <a:cubicBezTo>
                      <a:pt x="482" y="21708"/>
                      <a:pt x="562" y="21922"/>
                      <a:pt x="669" y="22083"/>
                    </a:cubicBezTo>
                    <a:cubicBezTo>
                      <a:pt x="1098" y="22752"/>
                      <a:pt x="1847" y="23180"/>
                      <a:pt x="2650" y="23287"/>
                    </a:cubicBezTo>
                    <a:cubicBezTo>
                      <a:pt x="2784" y="23287"/>
                      <a:pt x="2918" y="23314"/>
                      <a:pt x="3025" y="23314"/>
                    </a:cubicBezTo>
                    <a:cubicBezTo>
                      <a:pt x="3426" y="23314"/>
                      <a:pt x="3774" y="23260"/>
                      <a:pt x="4176" y="23126"/>
                    </a:cubicBezTo>
                    <a:cubicBezTo>
                      <a:pt x="4363" y="23153"/>
                      <a:pt x="4550" y="23180"/>
                      <a:pt x="4711" y="23207"/>
                    </a:cubicBezTo>
                    <a:cubicBezTo>
                      <a:pt x="5032" y="23260"/>
                      <a:pt x="5327" y="23287"/>
                      <a:pt x="5621" y="23287"/>
                    </a:cubicBezTo>
                    <a:cubicBezTo>
                      <a:pt x="6103" y="23287"/>
                      <a:pt x="6558" y="23260"/>
                      <a:pt x="7040" y="23153"/>
                    </a:cubicBezTo>
                    <a:cubicBezTo>
                      <a:pt x="7227" y="23126"/>
                      <a:pt x="7468" y="23046"/>
                      <a:pt x="7655" y="22993"/>
                    </a:cubicBezTo>
                    <a:cubicBezTo>
                      <a:pt x="7736" y="22939"/>
                      <a:pt x="7843" y="22939"/>
                      <a:pt x="7896" y="22912"/>
                    </a:cubicBezTo>
                    <a:lnTo>
                      <a:pt x="7923" y="22912"/>
                    </a:lnTo>
                    <a:cubicBezTo>
                      <a:pt x="8057" y="22886"/>
                      <a:pt x="8164" y="22859"/>
                      <a:pt x="8298" y="22779"/>
                    </a:cubicBezTo>
                    <a:cubicBezTo>
                      <a:pt x="8378" y="22752"/>
                      <a:pt x="8458" y="22725"/>
                      <a:pt x="8539" y="22671"/>
                    </a:cubicBezTo>
                    <a:lnTo>
                      <a:pt x="8726" y="22591"/>
                    </a:lnTo>
                    <a:cubicBezTo>
                      <a:pt x="8753" y="22591"/>
                      <a:pt x="8860" y="22538"/>
                      <a:pt x="8913" y="22538"/>
                    </a:cubicBezTo>
                    <a:cubicBezTo>
                      <a:pt x="8940" y="22618"/>
                      <a:pt x="8967" y="22725"/>
                      <a:pt x="8994" y="22779"/>
                    </a:cubicBezTo>
                    <a:cubicBezTo>
                      <a:pt x="9074" y="22886"/>
                      <a:pt x="9101" y="22993"/>
                      <a:pt x="9181" y="23126"/>
                    </a:cubicBezTo>
                    <a:cubicBezTo>
                      <a:pt x="9261" y="23260"/>
                      <a:pt x="9368" y="23394"/>
                      <a:pt x="9502" y="23528"/>
                    </a:cubicBezTo>
                    <a:cubicBezTo>
                      <a:pt x="9636" y="23662"/>
                      <a:pt x="9797" y="23796"/>
                      <a:pt x="9984" y="23929"/>
                    </a:cubicBezTo>
                    <a:cubicBezTo>
                      <a:pt x="10198" y="24090"/>
                      <a:pt x="10466" y="24197"/>
                      <a:pt x="10733" y="24277"/>
                    </a:cubicBezTo>
                    <a:cubicBezTo>
                      <a:pt x="10947" y="24358"/>
                      <a:pt x="11135" y="24384"/>
                      <a:pt x="11376" y="24384"/>
                    </a:cubicBezTo>
                    <a:lnTo>
                      <a:pt x="11536" y="24384"/>
                    </a:lnTo>
                    <a:cubicBezTo>
                      <a:pt x="11884" y="24384"/>
                      <a:pt x="12259" y="24331"/>
                      <a:pt x="12580" y="24197"/>
                    </a:cubicBezTo>
                    <a:cubicBezTo>
                      <a:pt x="12687" y="24144"/>
                      <a:pt x="12794" y="24117"/>
                      <a:pt x="12848" y="24063"/>
                    </a:cubicBezTo>
                    <a:cubicBezTo>
                      <a:pt x="13410" y="24224"/>
                      <a:pt x="14026" y="24331"/>
                      <a:pt x="14668" y="24331"/>
                    </a:cubicBezTo>
                    <a:cubicBezTo>
                      <a:pt x="14962" y="24465"/>
                      <a:pt x="15257" y="24545"/>
                      <a:pt x="15551" y="24599"/>
                    </a:cubicBezTo>
                    <a:cubicBezTo>
                      <a:pt x="15658" y="24599"/>
                      <a:pt x="15792" y="24625"/>
                      <a:pt x="15899" y="24625"/>
                    </a:cubicBezTo>
                    <a:lnTo>
                      <a:pt x="16060" y="24625"/>
                    </a:lnTo>
                    <a:cubicBezTo>
                      <a:pt x="16327" y="24625"/>
                      <a:pt x="16568" y="24545"/>
                      <a:pt x="16809" y="24465"/>
                    </a:cubicBezTo>
                    <a:cubicBezTo>
                      <a:pt x="17425" y="24652"/>
                      <a:pt x="18067" y="24759"/>
                      <a:pt x="18736" y="24759"/>
                    </a:cubicBezTo>
                    <a:lnTo>
                      <a:pt x="18870" y="24759"/>
                    </a:lnTo>
                    <a:cubicBezTo>
                      <a:pt x="19780" y="24759"/>
                      <a:pt x="20690" y="24599"/>
                      <a:pt x="21573" y="24251"/>
                    </a:cubicBezTo>
                    <a:cubicBezTo>
                      <a:pt x="21814" y="24197"/>
                      <a:pt x="22028" y="24090"/>
                      <a:pt x="22243" y="23983"/>
                    </a:cubicBezTo>
                    <a:cubicBezTo>
                      <a:pt x="22698" y="23796"/>
                      <a:pt x="23126" y="23528"/>
                      <a:pt x="23527" y="23260"/>
                    </a:cubicBezTo>
                    <a:cubicBezTo>
                      <a:pt x="23929" y="22939"/>
                      <a:pt x="24330" y="22645"/>
                      <a:pt x="24705" y="22270"/>
                    </a:cubicBezTo>
                    <a:cubicBezTo>
                      <a:pt x="25776" y="21253"/>
                      <a:pt x="26391" y="19941"/>
                      <a:pt x="26525" y="18496"/>
                    </a:cubicBezTo>
                    <a:cubicBezTo>
                      <a:pt x="26927" y="17987"/>
                      <a:pt x="27248" y="17452"/>
                      <a:pt x="27435" y="16890"/>
                    </a:cubicBezTo>
                    <a:cubicBezTo>
                      <a:pt x="27462" y="16863"/>
                      <a:pt x="27569" y="16783"/>
                      <a:pt x="27596" y="16756"/>
                    </a:cubicBezTo>
                    <a:cubicBezTo>
                      <a:pt x="27676" y="16703"/>
                      <a:pt x="27783" y="16622"/>
                      <a:pt x="27837" y="16515"/>
                    </a:cubicBezTo>
                    <a:lnTo>
                      <a:pt x="27863" y="16489"/>
                    </a:lnTo>
                    <a:lnTo>
                      <a:pt x="28051" y="16328"/>
                    </a:lnTo>
                    <a:cubicBezTo>
                      <a:pt x="28051" y="16328"/>
                      <a:pt x="28211" y="16114"/>
                      <a:pt x="28265" y="16087"/>
                    </a:cubicBezTo>
                    <a:lnTo>
                      <a:pt x="28479" y="15846"/>
                    </a:lnTo>
                    <a:lnTo>
                      <a:pt x="28586" y="15766"/>
                    </a:lnTo>
                    <a:cubicBezTo>
                      <a:pt x="28613" y="15712"/>
                      <a:pt x="28773" y="15525"/>
                      <a:pt x="28773" y="15525"/>
                    </a:cubicBezTo>
                    <a:lnTo>
                      <a:pt x="28854" y="15418"/>
                    </a:lnTo>
                    <a:cubicBezTo>
                      <a:pt x="28880" y="15364"/>
                      <a:pt x="29014" y="15231"/>
                      <a:pt x="29014" y="15231"/>
                    </a:cubicBezTo>
                    <a:cubicBezTo>
                      <a:pt x="29148" y="15016"/>
                      <a:pt x="29309" y="14829"/>
                      <a:pt x="29416" y="14615"/>
                    </a:cubicBezTo>
                    <a:lnTo>
                      <a:pt x="29443" y="14588"/>
                    </a:lnTo>
                    <a:lnTo>
                      <a:pt x="29550" y="14374"/>
                    </a:lnTo>
                    <a:lnTo>
                      <a:pt x="29576" y="14347"/>
                    </a:lnTo>
                    <a:lnTo>
                      <a:pt x="29683" y="14160"/>
                    </a:lnTo>
                    <a:cubicBezTo>
                      <a:pt x="29683" y="14160"/>
                      <a:pt x="29683" y="14106"/>
                      <a:pt x="29710" y="14106"/>
                    </a:cubicBezTo>
                    <a:cubicBezTo>
                      <a:pt x="29737" y="14053"/>
                      <a:pt x="29764" y="13973"/>
                      <a:pt x="29817" y="13892"/>
                    </a:cubicBezTo>
                    <a:lnTo>
                      <a:pt x="29817" y="13839"/>
                    </a:lnTo>
                    <a:cubicBezTo>
                      <a:pt x="30647" y="12608"/>
                      <a:pt x="30647" y="11510"/>
                      <a:pt x="30085" y="10573"/>
                    </a:cubicBezTo>
                    <a:cubicBezTo>
                      <a:pt x="29790" y="10092"/>
                      <a:pt x="29335" y="9744"/>
                      <a:pt x="28854" y="9503"/>
                    </a:cubicBezTo>
                    <a:cubicBezTo>
                      <a:pt x="28613" y="8593"/>
                      <a:pt x="28211" y="7656"/>
                      <a:pt x="27649" y="6746"/>
                    </a:cubicBezTo>
                    <a:cubicBezTo>
                      <a:pt x="27783" y="6585"/>
                      <a:pt x="27863" y="6425"/>
                      <a:pt x="27970" y="6264"/>
                    </a:cubicBezTo>
                    <a:cubicBezTo>
                      <a:pt x="27997" y="6184"/>
                      <a:pt x="28051" y="6077"/>
                      <a:pt x="28077" y="6023"/>
                    </a:cubicBezTo>
                    <a:lnTo>
                      <a:pt x="28265" y="5515"/>
                    </a:lnTo>
                    <a:cubicBezTo>
                      <a:pt x="28318" y="5461"/>
                      <a:pt x="28318" y="5354"/>
                      <a:pt x="28345" y="5274"/>
                    </a:cubicBezTo>
                    <a:cubicBezTo>
                      <a:pt x="28372" y="5060"/>
                      <a:pt x="28399" y="4846"/>
                      <a:pt x="28399" y="4605"/>
                    </a:cubicBezTo>
                    <a:cubicBezTo>
                      <a:pt x="28399" y="3668"/>
                      <a:pt x="28051" y="2704"/>
                      <a:pt x="27328" y="2035"/>
                    </a:cubicBezTo>
                    <a:cubicBezTo>
                      <a:pt x="26579" y="1259"/>
                      <a:pt x="25535" y="857"/>
                      <a:pt x="24357" y="857"/>
                    </a:cubicBezTo>
                    <a:cubicBezTo>
                      <a:pt x="24089" y="857"/>
                      <a:pt x="23822" y="911"/>
                      <a:pt x="23554" y="938"/>
                    </a:cubicBezTo>
                    <a:cubicBezTo>
                      <a:pt x="23179" y="991"/>
                      <a:pt x="22858" y="1098"/>
                      <a:pt x="22564" y="1205"/>
                    </a:cubicBezTo>
                    <a:cubicBezTo>
                      <a:pt x="21841" y="456"/>
                      <a:pt x="20824" y="1"/>
                      <a:pt x="196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6" name="Google Shape;7686;p55"/>
              <p:cNvSpPr/>
              <p:nvPr/>
            </p:nvSpPr>
            <p:spPr>
              <a:xfrm>
                <a:off x="1402425" y="3124675"/>
                <a:ext cx="197425" cy="171425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6857" extrusionOk="0">
                    <a:moveTo>
                      <a:pt x="4949" y="0"/>
                    </a:moveTo>
                    <a:cubicBezTo>
                      <a:pt x="4522" y="0"/>
                      <a:pt x="4048" y="56"/>
                      <a:pt x="3533" y="153"/>
                    </a:cubicBezTo>
                    <a:cubicBezTo>
                      <a:pt x="1392" y="555"/>
                      <a:pt x="0" y="1973"/>
                      <a:pt x="402" y="4114"/>
                    </a:cubicBezTo>
                    <a:cubicBezTo>
                      <a:pt x="741" y="5926"/>
                      <a:pt x="1790" y="6857"/>
                      <a:pt x="3402" y="6857"/>
                    </a:cubicBezTo>
                    <a:cubicBezTo>
                      <a:pt x="3695" y="6857"/>
                      <a:pt x="4007" y="6826"/>
                      <a:pt x="4336" y="6764"/>
                    </a:cubicBezTo>
                    <a:cubicBezTo>
                      <a:pt x="6504" y="6363"/>
                      <a:pt x="7896" y="4329"/>
                      <a:pt x="7495" y="2187"/>
                    </a:cubicBezTo>
                    <a:cubicBezTo>
                      <a:pt x="7190" y="561"/>
                      <a:pt x="6298" y="0"/>
                      <a:pt x="49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7" name="Google Shape;7687;p55"/>
              <p:cNvSpPr/>
              <p:nvPr/>
            </p:nvSpPr>
            <p:spPr>
              <a:xfrm>
                <a:off x="1409775" y="3183350"/>
                <a:ext cx="18740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4483" extrusionOk="0">
                    <a:moveTo>
                      <a:pt x="7227" y="1"/>
                    </a:moveTo>
                    <a:lnTo>
                      <a:pt x="7227" y="1"/>
                    </a:lnTo>
                    <a:cubicBezTo>
                      <a:pt x="7013" y="1660"/>
                      <a:pt x="5755" y="3052"/>
                      <a:pt x="4042" y="3347"/>
                    </a:cubicBezTo>
                    <a:cubicBezTo>
                      <a:pt x="3707" y="3409"/>
                      <a:pt x="3390" y="3441"/>
                      <a:pt x="3093" y="3441"/>
                    </a:cubicBezTo>
                    <a:cubicBezTo>
                      <a:pt x="1490" y="3441"/>
                      <a:pt x="446" y="2530"/>
                      <a:pt x="108" y="724"/>
                    </a:cubicBezTo>
                    <a:cubicBezTo>
                      <a:pt x="108" y="643"/>
                      <a:pt x="81" y="616"/>
                      <a:pt x="81" y="536"/>
                    </a:cubicBezTo>
                    <a:lnTo>
                      <a:pt x="81" y="536"/>
                    </a:lnTo>
                    <a:cubicBezTo>
                      <a:pt x="1" y="911"/>
                      <a:pt x="1" y="1312"/>
                      <a:pt x="108" y="1741"/>
                    </a:cubicBezTo>
                    <a:cubicBezTo>
                      <a:pt x="447" y="3553"/>
                      <a:pt x="1496" y="4483"/>
                      <a:pt x="3108" y="4483"/>
                    </a:cubicBezTo>
                    <a:cubicBezTo>
                      <a:pt x="3401" y="4483"/>
                      <a:pt x="3713" y="4452"/>
                      <a:pt x="4042" y="4390"/>
                    </a:cubicBezTo>
                    <a:cubicBezTo>
                      <a:pt x="6130" y="3989"/>
                      <a:pt x="7495" y="2062"/>
                      <a:pt x="7227" y="1"/>
                    </a:cubicBez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8" name="Google Shape;7688;p55"/>
              <p:cNvSpPr/>
              <p:nvPr/>
            </p:nvSpPr>
            <p:spPr>
              <a:xfrm>
                <a:off x="1475350" y="3084525"/>
                <a:ext cx="188725" cy="190225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609" extrusionOk="0">
                    <a:moveTo>
                      <a:pt x="3409" y="1"/>
                    </a:moveTo>
                    <a:cubicBezTo>
                      <a:pt x="3160" y="1"/>
                      <a:pt x="2906" y="24"/>
                      <a:pt x="2650" y="73"/>
                    </a:cubicBezTo>
                    <a:cubicBezTo>
                      <a:pt x="536" y="474"/>
                      <a:pt x="1" y="2241"/>
                      <a:pt x="402" y="4382"/>
                    </a:cubicBezTo>
                    <a:cubicBezTo>
                      <a:pt x="758" y="6279"/>
                      <a:pt x="2394" y="7608"/>
                      <a:pt x="4252" y="7608"/>
                    </a:cubicBezTo>
                    <a:cubicBezTo>
                      <a:pt x="4491" y="7608"/>
                      <a:pt x="4734" y="7586"/>
                      <a:pt x="4979" y="7540"/>
                    </a:cubicBezTo>
                    <a:cubicBezTo>
                      <a:pt x="7120" y="7139"/>
                      <a:pt x="7549" y="5265"/>
                      <a:pt x="7147" y="3124"/>
                    </a:cubicBezTo>
                    <a:cubicBezTo>
                      <a:pt x="6794" y="1242"/>
                      <a:pt x="5221" y="1"/>
                      <a:pt x="34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9" name="Google Shape;7689;p55"/>
              <p:cNvSpPr/>
              <p:nvPr/>
            </p:nvSpPr>
            <p:spPr>
              <a:xfrm>
                <a:off x="1481375" y="3149900"/>
                <a:ext cx="17935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4967" extrusionOk="0">
                    <a:moveTo>
                      <a:pt x="54" y="1"/>
                    </a:moveTo>
                    <a:cubicBezTo>
                      <a:pt x="1" y="536"/>
                      <a:pt x="27" y="1152"/>
                      <a:pt x="161" y="1740"/>
                    </a:cubicBezTo>
                    <a:cubicBezTo>
                      <a:pt x="517" y="3637"/>
                      <a:pt x="2153" y="4967"/>
                      <a:pt x="4011" y="4967"/>
                    </a:cubicBezTo>
                    <a:cubicBezTo>
                      <a:pt x="4250" y="4967"/>
                      <a:pt x="4493" y="4945"/>
                      <a:pt x="4738" y="4899"/>
                    </a:cubicBezTo>
                    <a:cubicBezTo>
                      <a:pt x="6612" y="4551"/>
                      <a:pt x="7174" y="3052"/>
                      <a:pt x="7013" y="1232"/>
                    </a:cubicBezTo>
                    <a:lnTo>
                      <a:pt x="7013" y="1232"/>
                    </a:lnTo>
                    <a:cubicBezTo>
                      <a:pt x="6879" y="2597"/>
                      <a:pt x="6210" y="3587"/>
                      <a:pt x="4738" y="3855"/>
                    </a:cubicBezTo>
                    <a:cubicBezTo>
                      <a:pt x="4490" y="3901"/>
                      <a:pt x="4243" y="3924"/>
                      <a:pt x="4001" y="3924"/>
                    </a:cubicBezTo>
                    <a:cubicBezTo>
                      <a:pt x="2147" y="3924"/>
                      <a:pt x="516" y="2616"/>
                      <a:pt x="161" y="723"/>
                    </a:cubicBezTo>
                    <a:lnTo>
                      <a:pt x="54" y="1"/>
                    </a:ln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0" name="Google Shape;7690;p55"/>
              <p:cNvSpPr/>
              <p:nvPr/>
            </p:nvSpPr>
            <p:spPr>
              <a:xfrm>
                <a:off x="1557875" y="3087050"/>
                <a:ext cx="21527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8526" extrusionOk="0">
                    <a:moveTo>
                      <a:pt x="3317" y="0"/>
                    </a:moveTo>
                    <a:cubicBezTo>
                      <a:pt x="1269" y="0"/>
                      <a:pt x="121" y="1594"/>
                      <a:pt x="72" y="3826"/>
                    </a:cubicBezTo>
                    <a:cubicBezTo>
                      <a:pt x="1" y="6038"/>
                      <a:pt x="1663" y="8525"/>
                      <a:pt x="3706" y="8525"/>
                    </a:cubicBezTo>
                    <a:cubicBezTo>
                      <a:pt x="3962" y="8525"/>
                      <a:pt x="4223" y="8486"/>
                      <a:pt x="4488" y="8403"/>
                    </a:cubicBezTo>
                    <a:cubicBezTo>
                      <a:pt x="8610" y="7145"/>
                      <a:pt x="7941" y="5245"/>
                      <a:pt x="7781" y="3532"/>
                    </a:cubicBezTo>
                    <a:cubicBezTo>
                      <a:pt x="7513" y="1123"/>
                      <a:pt x="5773" y="320"/>
                      <a:pt x="3980" y="52"/>
                    </a:cubicBezTo>
                    <a:cubicBezTo>
                      <a:pt x="3749" y="17"/>
                      <a:pt x="3528" y="0"/>
                      <a:pt x="33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1" name="Google Shape;7691;p55"/>
              <p:cNvSpPr/>
              <p:nvPr/>
            </p:nvSpPr>
            <p:spPr>
              <a:xfrm>
                <a:off x="1558475" y="3171325"/>
                <a:ext cx="199275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5155" extrusionOk="0">
                    <a:moveTo>
                      <a:pt x="75" y="0"/>
                    </a:moveTo>
                    <a:cubicBezTo>
                      <a:pt x="75" y="161"/>
                      <a:pt x="48" y="295"/>
                      <a:pt x="48" y="455"/>
                    </a:cubicBezTo>
                    <a:cubicBezTo>
                      <a:pt x="1" y="2667"/>
                      <a:pt x="1644" y="5154"/>
                      <a:pt x="3683" y="5154"/>
                    </a:cubicBezTo>
                    <a:cubicBezTo>
                      <a:pt x="3938" y="5154"/>
                      <a:pt x="4199" y="5115"/>
                      <a:pt x="4464" y="5032"/>
                    </a:cubicBezTo>
                    <a:cubicBezTo>
                      <a:pt x="7810" y="4015"/>
                      <a:pt x="7971" y="2596"/>
                      <a:pt x="7837" y="1205"/>
                    </a:cubicBezTo>
                    <a:lnTo>
                      <a:pt x="7837" y="1205"/>
                    </a:lnTo>
                    <a:cubicBezTo>
                      <a:pt x="7676" y="2195"/>
                      <a:pt x="6980" y="3212"/>
                      <a:pt x="4464" y="3961"/>
                    </a:cubicBezTo>
                    <a:cubicBezTo>
                      <a:pt x="4204" y="4041"/>
                      <a:pt x="3947" y="4078"/>
                      <a:pt x="3695" y="4078"/>
                    </a:cubicBezTo>
                    <a:cubicBezTo>
                      <a:pt x="1830" y="4078"/>
                      <a:pt x="287" y="2029"/>
                      <a:pt x="75" y="0"/>
                    </a:cubicBez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2" name="Google Shape;7692;p55"/>
              <p:cNvSpPr/>
              <p:nvPr/>
            </p:nvSpPr>
            <p:spPr>
              <a:xfrm>
                <a:off x="1609850" y="3097325"/>
                <a:ext cx="241575" cy="225225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9009" extrusionOk="0">
                    <a:moveTo>
                      <a:pt x="5404" y="1"/>
                    </a:moveTo>
                    <a:cubicBezTo>
                      <a:pt x="4716" y="1"/>
                      <a:pt x="3975" y="180"/>
                      <a:pt x="3212" y="498"/>
                    </a:cubicBezTo>
                    <a:cubicBezTo>
                      <a:pt x="964" y="1434"/>
                      <a:pt x="1" y="4245"/>
                      <a:pt x="1071" y="6761"/>
                    </a:cubicBezTo>
                    <a:cubicBezTo>
                      <a:pt x="1741" y="8374"/>
                      <a:pt x="2872" y="9008"/>
                      <a:pt x="4191" y="9008"/>
                    </a:cubicBezTo>
                    <a:cubicBezTo>
                      <a:pt x="4929" y="9008"/>
                      <a:pt x="5725" y="8810"/>
                      <a:pt x="6531" y="8474"/>
                    </a:cubicBezTo>
                    <a:cubicBezTo>
                      <a:pt x="8780" y="7537"/>
                      <a:pt x="9663" y="4860"/>
                      <a:pt x="8592" y="2344"/>
                    </a:cubicBezTo>
                    <a:cubicBezTo>
                      <a:pt x="7885" y="682"/>
                      <a:pt x="6745" y="1"/>
                      <a:pt x="54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3" name="Google Shape;7693;p55"/>
              <p:cNvSpPr/>
              <p:nvPr/>
            </p:nvSpPr>
            <p:spPr>
              <a:xfrm>
                <a:off x="1623900" y="3196750"/>
                <a:ext cx="216150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8646" h="5058" extrusionOk="0">
                    <a:moveTo>
                      <a:pt x="8432" y="0"/>
                    </a:moveTo>
                    <a:cubicBezTo>
                      <a:pt x="8271" y="1526"/>
                      <a:pt x="7415" y="2864"/>
                      <a:pt x="5969" y="3453"/>
                    </a:cubicBezTo>
                    <a:cubicBezTo>
                      <a:pt x="5163" y="3789"/>
                      <a:pt x="4367" y="3987"/>
                      <a:pt x="3629" y="3987"/>
                    </a:cubicBezTo>
                    <a:cubicBezTo>
                      <a:pt x="2310" y="3987"/>
                      <a:pt x="1179" y="3353"/>
                      <a:pt x="509" y="1740"/>
                    </a:cubicBezTo>
                    <a:cubicBezTo>
                      <a:pt x="268" y="1205"/>
                      <a:pt x="188" y="723"/>
                      <a:pt x="108" y="188"/>
                    </a:cubicBezTo>
                    <a:lnTo>
                      <a:pt x="108" y="188"/>
                    </a:lnTo>
                    <a:cubicBezTo>
                      <a:pt x="1" y="1017"/>
                      <a:pt x="134" y="1954"/>
                      <a:pt x="509" y="2811"/>
                    </a:cubicBezTo>
                    <a:cubicBezTo>
                      <a:pt x="1196" y="4424"/>
                      <a:pt x="2334" y="5058"/>
                      <a:pt x="3648" y="5058"/>
                    </a:cubicBezTo>
                    <a:cubicBezTo>
                      <a:pt x="4383" y="5058"/>
                      <a:pt x="5173" y="4860"/>
                      <a:pt x="5969" y="4524"/>
                    </a:cubicBezTo>
                    <a:cubicBezTo>
                      <a:pt x="7709" y="3801"/>
                      <a:pt x="8646" y="1981"/>
                      <a:pt x="8432" y="0"/>
                    </a:cubicBez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4" name="Google Shape;7694;p55"/>
              <p:cNvSpPr/>
              <p:nvPr/>
            </p:nvSpPr>
            <p:spPr>
              <a:xfrm>
                <a:off x="1703525" y="3095550"/>
                <a:ext cx="270375" cy="238275"/>
              </a:xfrm>
              <a:custGeom>
                <a:avLst/>
                <a:gdLst/>
                <a:ahLst/>
                <a:cxnLst/>
                <a:rect l="l" t="t" r="r" b="b"/>
                <a:pathLst>
                  <a:path w="10815" h="9531" extrusionOk="0">
                    <a:moveTo>
                      <a:pt x="5053" y="1"/>
                    </a:moveTo>
                    <a:cubicBezTo>
                      <a:pt x="3603" y="1"/>
                      <a:pt x="2148" y="694"/>
                      <a:pt x="1714" y="1345"/>
                    </a:cubicBezTo>
                    <a:cubicBezTo>
                      <a:pt x="1" y="3834"/>
                      <a:pt x="28" y="6537"/>
                      <a:pt x="1741" y="8331"/>
                    </a:cubicBezTo>
                    <a:cubicBezTo>
                      <a:pt x="2509" y="9135"/>
                      <a:pt x="3537" y="9531"/>
                      <a:pt x="4634" y="9531"/>
                    </a:cubicBezTo>
                    <a:cubicBezTo>
                      <a:pt x="5982" y="9531"/>
                      <a:pt x="7436" y="8934"/>
                      <a:pt x="8646" y="7769"/>
                    </a:cubicBezTo>
                    <a:cubicBezTo>
                      <a:pt x="10814" y="5734"/>
                      <a:pt x="9128" y="2710"/>
                      <a:pt x="7442" y="917"/>
                    </a:cubicBezTo>
                    <a:cubicBezTo>
                      <a:pt x="6797" y="252"/>
                      <a:pt x="5926" y="1"/>
                      <a:pt x="5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5" name="Google Shape;7695;p55"/>
              <p:cNvSpPr/>
              <p:nvPr/>
            </p:nvSpPr>
            <p:spPr>
              <a:xfrm>
                <a:off x="1712225" y="3208775"/>
                <a:ext cx="207475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5015" extrusionOk="0">
                    <a:moveTo>
                      <a:pt x="135" y="1"/>
                    </a:moveTo>
                    <a:lnTo>
                      <a:pt x="135" y="1"/>
                    </a:lnTo>
                    <a:cubicBezTo>
                      <a:pt x="1" y="1446"/>
                      <a:pt x="402" y="2785"/>
                      <a:pt x="1393" y="3802"/>
                    </a:cubicBezTo>
                    <a:cubicBezTo>
                      <a:pt x="2161" y="4619"/>
                      <a:pt x="3189" y="5015"/>
                      <a:pt x="4287" y="5015"/>
                    </a:cubicBezTo>
                    <a:cubicBezTo>
                      <a:pt x="5635" y="5015"/>
                      <a:pt x="7088" y="4417"/>
                      <a:pt x="8298" y="3266"/>
                    </a:cubicBezTo>
                    <a:lnTo>
                      <a:pt x="8298" y="3266"/>
                    </a:lnTo>
                    <a:cubicBezTo>
                      <a:pt x="7197" y="3686"/>
                      <a:pt x="5928" y="4003"/>
                      <a:pt x="4719" y="4003"/>
                    </a:cubicBezTo>
                    <a:cubicBezTo>
                      <a:pt x="3460" y="4003"/>
                      <a:pt x="2266" y="3659"/>
                      <a:pt x="1393" y="2731"/>
                    </a:cubicBezTo>
                    <a:cubicBezTo>
                      <a:pt x="670" y="1982"/>
                      <a:pt x="268" y="1045"/>
                      <a:pt x="135" y="1"/>
                    </a:cubicBez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6" name="Google Shape;7696;p55"/>
              <p:cNvSpPr/>
              <p:nvPr/>
            </p:nvSpPr>
            <p:spPr>
              <a:xfrm>
                <a:off x="1757075" y="2847300"/>
                <a:ext cx="11655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450" extrusionOk="0">
                    <a:moveTo>
                      <a:pt x="3094" y="0"/>
                    </a:moveTo>
                    <a:cubicBezTo>
                      <a:pt x="2708" y="0"/>
                      <a:pt x="2252" y="150"/>
                      <a:pt x="1767" y="542"/>
                    </a:cubicBezTo>
                    <a:cubicBezTo>
                      <a:pt x="0" y="1987"/>
                      <a:pt x="2168" y="4450"/>
                      <a:pt x="2168" y="4450"/>
                    </a:cubicBezTo>
                    <a:cubicBezTo>
                      <a:pt x="2168" y="4450"/>
                      <a:pt x="1767" y="2978"/>
                      <a:pt x="1820" y="2201"/>
                    </a:cubicBezTo>
                    <a:cubicBezTo>
                      <a:pt x="1874" y="1479"/>
                      <a:pt x="2810" y="2014"/>
                      <a:pt x="3881" y="1479"/>
                    </a:cubicBezTo>
                    <a:cubicBezTo>
                      <a:pt x="4662" y="1088"/>
                      <a:pt x="4133" y="0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7" name="Google Shape;7697;p55"/>
              <p:cNvSpPr/>
              <p:nvPr/>
            </p:nvSpPr>
            <p:spPr>
              <a:xfrm>
                <a:off x="1793875" y="2867250"/>
                <a:ext cx="7027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1109" extrusionOk="0">
                    <a:moveTo>
                      <a:pt x="2606" y="1"/>
                    </a:moveTo>
                    <a:cubicBezTo>
                      <a:pt x="2535" y="1"/>
                      <a:pt x="2468" y="21"/>
                      <a:pt x="2409" y="65"/>
                    </a:cubicBezTo>
                    <a:cubicBezTo>
                      <a:pt x="2115" y="306"/>
                      <a:pt x="1098" y="600"/>
                      <a:pt x="428" y="600"/>
                    </a:cubicBezTo>
                    <a:cubicBezTo>
                      <a:pt x="0" y="600"/>
                      <a:pt x="161" y="922"/>
                      <a:pt x="509" y="1109"/>
                    </a:cubicBezTo>
                    <a:cubicBezTo>
                      <a:pt x="830" y="868"/>
                      <a:pt x="1579" y="1109"/>
                      <a:pt x="2409" y="707"/>
                    </a:cubicBezTo>
                    <a:cubicBezTo>
                      <a:pt x="2703" y="547"/>
                      <a:pt x="2811" y="306"/>
                      <a:pt x="2784" y="38"/>
                    </a:cubicBezTo>
                    <a:cubicBezTo>
                      <a:pt x="2724" y="14"/>
                      <a:pt x="2663" y="1"/>
                      <a:pt x="26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8" name="Google Shape;7698;p55"/>
              <p:cNvSpPr/>
              <p:nvPr/>
            </p:nvSpPr>
            <p:spPr>
              <a:xfrm>
                <a:off x="1893575" y="2869300"/>
                <a:ext cx="101700" cy="7787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3115" extrusionOk="0">
                    <a:moveTo>
                      <a:pt x="2344" y="1"/>
                    </a:moveTo>
                    <a:cubicBezTo>
                      <a:pt x="2215" y="1"/>
                      <a:pt x="2076" y="12"/>
                      <a:pt x="1927" y="37"/>
                    </a:cubicBezTo>
                    <a:cubicBezTo>
                      <a:pt x="0" y="331"/>
                      <a:pt x="562" y="3115"/>
                      <a:pt x="562" y="3115"/>
                    </a:cubicBezTo>
                    <a:cubicBezTo>
                      <a:pt x="562" y="3115"/>
                      <a:pt x="910" y="1830"/>
                      <a:pt x="1258" y="1295"/>
                    </a:cubicBezTo>
                    <a:cubicBezTo>
                      <a:pt x="1343" y="1171"/>
                      <a:pt x="1434" y="1123"/>
                      <a:pt x="1539" y="1123"/>
                    </a:cubicBezTo>
                    <a:cubicBezTo>
                      <a:pt x="1863" y="1123"/>
                      <a:pt x="2316" y="1582"/>
                      <a:pt x="3105" y="1642"/>
                    </a:cubicBezTo>
                    <a:cubicBezTo>
                      <a:pt x="3112" y="1643"/>
                      <a:pt x="3119" y="1643"/>
                      <a:pt x="3126" y="1643"/>
                    </a:cubicBezTo>
                    <a:cubicBezTo>
                      <a:pt x="4067" y="1643"/>
                      <a:pt x="3903" y="1"/>
                      <a:pt x="2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9" name="Google Shape;7699;p55"/>
              <p:cNvSpPr/>
              <p:nvPr/>
            </p:nvSpPr>
            <p:spPr>
              <a:xfrm>
                <a:off x="1930375" y="2888475"/>
                <a:ext cx="562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878" extrusionOk="0">
                    <a:moveTo>
                      <a:pt x="172" y="0"/>
                    </a:moveTo>
                    <a:cubicBezTo>
                      <a:pt x="6" y="0"/>
                      <a:pt x="1" y="172"/>
                      <a:pt x="54" y="367"/>
                    </a:cubicBezTo>
                    <a:cubicBezTo>
                      <a:pt x="402" y="367"/>
                      <a:pt x="857" y="822"/>
                      <a:pt x="1633" y="875"/>
                    </a:cubicBezTo>
                    <a:cubicBezTo>
                      <a:pt x="1650" y="877"/>
                      <a:pt x="1667" y="877"/>
                      <a:pt x="1684" y="877"/>
                    </a:cubicBezTo>
                    <a:cubicBezTo>
                      <a:pt x="2029" y="877"/>
                      <a:pt x="2249" y="619"/>
                      <a:pt x="2249" y="287"/>
                    </a:cubicBezTo>
                    <a:cubicBezTo>
                      <a:pt x="2195" y="273"/>
                      <a:pt x="2148" y="267"/>
                      <a:pt x="2111" y="267"/>
                    </a:cubicBezTo>
                    <a:cubicBezTo>
                      <a:pt x="2075" y="267"/>
                      <a:pt x="2048" y="273"/>
                      <a:pt x="2035" y="287"/>
                    </a:cubicBezTo>
                    <a:cubicBezTo>
                      <a:pt x="1932" y="331"/>
                      <a:pt x="1702" y="422"/>
                      <a:pt x="1405" y="422"/>
                    </a:cubicBezTo>
                    <a:cubicBezTo>
                      <a:pt x="1158" y="422"/>
                      <a:pt x="866" y="359"/>
                      <a:pt x="562" y="153"/>
                    </a:cubicBezTo>
                    <a:cubicBezTo>
                      <a:pt x="382" y="45"/>
                      <a:pt x="256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0" name="Google Shape;7700;p55"/>
              <p:cNvSpPr/>
              <p:nvPr/>
            </p:nvSpPr>
            <p:spPr>
              <a:xfrm>
                <a:off x="1937050" y="3078275"/>
                <a:ext cx="11602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4641" h="3435" extrusionOk="0">
                    <a:moveTo>
                      <a:pt x="3878" y="1"/>
                    </a:moveTo>
                    <a:cubicBezTo>
                      <a:pt x="3871" y="1"/>
                      <a:pt x="3863" y="1"/>
                      <a:pt x="3855" y="2"/>
                    </a:cubicBezTo>
                    <a:cubicBezTo>
                      <a:pt x="2330" y="109"/>
                      <a:pt x="1" y="1875"/>
                      <a:pt x="536" y="2973"/>
                    </a:cubicBezTo>
                    <a:cubicBezTo>
                      <a:pt x="691" y="3299"/>
                      <a:pt x="911" y="3435"/>
                      <a:pt x="1167" y="3435"/>
                    </a:cubicBezTo>
                    <a:cubicBezTo>
                      <a:pt x="2453" y="3435"/>
                      <a:pt x="4640" y="1"/>
                      <a:pt x="38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1" name="Google Shape;7701;p55"/>
              <p:cNvSpPr/>
              <p:nvPr/>
            </p:nvSpPr>
            <p:spPr>
              <a:xfrm>
                <a:off x="1946425" y="3084325"/>
                <a:ext cx="917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3196" extrusionOk="0">
                    <a:moveTo>
                      <a:pt x="3668" y="1"/>
                    </a:moveTo>
                    <a:lnTo>
                      <a:pt x="3668" y="1"/>
                    </a:lnTo>
                    <a:cubicBezTo>
                      <a:pt x="3151" y="992"/>
                      <a:pt x="1887" y="2556"/>
                      <a:pt x="1004" y="2556"/>
                    </a:cubicBezTo>
                    <a:cubicBezTo>
                      <a:pt x="742" y="2556"/>
                      <a:pt x="514" y="2419"/>
                      <a:pt x="349" y="2088"/>
                    </a:cubicBezTo>
                    <a:cubicBezTo>
                      <a:pt x="295" y="2008"/>
                      <a:pt x="295" y="1874"/>
                      <a:pt x="295" y="1740"/>
                    </a:cubicBezTo>
                    <a:cubicBezTo>
                      <a:pt x="81" y="2088"/>
                      <a:pt x="1" y="2436"/>
                      <a:pt x="161" y="2731"/>
                    </a:cubicBezTo>
                    <a:cubicBezTo>
                      <a:pt x="320" y="3059"/>
                      <a:pt x="545" y="3195"/>
                      <a:pt x="804" y="3195"/>
                    </a:cubicBezTo>
                    <a:cubicBezTo>
                      <a:pt x="1901" y="3195"/>
                      <a:pt x="3624" y="758"/>
                      <a:pt x="3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2" name="Google Shape;7702;p55"/>
              <p:cNvSpPr/>
              <p:nvPr/>
            </p:nvSpPr>
            <p:spPr>
              <a:xfrm>
                <a:off x="1726000" y="3249325"/>
                <a:ext cx="511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3223" extrusionOk="0">
                    <a:moveTo>
                      <a:pt x="929" y="0"/>
                    </a:moveTo>
                    <a:cubicBezTo>
                      <a:pt x="1" y="0"/>
                      <a:pt x="295" y="3223"/>
                      <a:pt x="745" y="3223"/>
                    </a:cubicBezTo>
                    <a:cubicBezTo>
                      <a:pt x="768" y="3223"/>
                      <a:pt x="791" y="3215"/>
                      <a:pt x="815" y="3197"/>
                    </a:cubicBezTo>
                    <a:cubicBezTo>
                      <a:pt x="1591" y="2581"/>
                      <a:pt x="2046" y="574"/>
                      <a:pt x="1270" y="119"/>
                    </a:cubicBezTo>
                    <a:cubicBezTo>
                      <a:pt x="1141" y="37"/>
                      <a:pt x="1028" y="0"/>
                      <a:pt x="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3" name="Google Shape;7703;p55"/>
              <p:cNvSpPr/>
              <p:nvPr/>
            </p:nvSpPr>
            <p:spPr>
              <a:xfrm>
                <a:off x="1624750" y="3247600"/>
                <a:ext cx="60750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3037" extrusionOk="0">
                    <a:moveTo>
                      <a:pt x="1428" y="0"/>
                    </a:moveTo>
                    <a:cubicBezTo>
                      <a:pt x="583" y="0"/>
                      <a:pt x="1" y="3037"/>
                      <a:pt x="425" y="3037"/>
                    </a:cubicBezTo>
                    <a:cubicBezTo>
                      <a:pt x="441" y="3037"/>
                      <a:pt x="457" y="3033"/>
                      <a:pt x="475" y="3025"/>
                    </a:cubicBezTo>
                    <a:cubicBezTo>
                      <a:pt x="1385" y="2650"/>
                      <a:pt x="2429" y="884"/>
                      <a:pt x="1813" y="214"/>
                    </a:cubicBezTo>
                    <a:cubicBezTo>
                      <a:pt x="1681" y="65"/>
                      <a:pt x="1552" y="0"/>
                      <a:pt x="14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4" name="Google Shape;7704;p55"/>
              <p:cNvSpPr/>
              <p:nvPr/>
            </p:nvSpPr>
            <p:spPr>
              <a:xfrm>
                <a:off x="1539275" y="3226525"/>
                <a:ext cx="66575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2129" extrusionOk="0">
                    <a:moveTo>
                      <a:pt x="2072" y="0"/>
                    </a:moveTo>
                    <a:cubicBezTo>
                      <a:pt x="1355" y="0"/>
                      <a:pt x="1" y="2106"/>
                      <a:pt x="441" y="2128"/>
                    </a:cubicBezTo>
                    <a:cubicBezTo>
                      <a:pt x="1298" y="2128"/>
                      <a:pt x="2663" y="1057"/>
                      <a:pt x="2422" y="335"/>
                    </a:cubicBezTo>
                    <a:cubicBezTo>
                      <a:pt x="2351" y="98"/>
                      <a:pt x="2226" y="0"/>
                      <a:pt x="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5" name="Google Shape;7705;p55"/>
              <p:cNvSpPr/>
              <p:nvPr/>
            </p:nvSpPr>
            <p:spPr>
              <a:xfrm>
                <a:off x="1469800" y="3221550"/>
                <a:ext cx="664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1049" extrusionOk="0">
                    <a:moveTo>
                      <a:pt x="2026" y="0"/>
                    </a:moveTo>
                    <a:cubicBezTo>
                      <a:pt x="1268" y="0"/>
                      <a:pt x="0" y="552"/>
                      <a:pt x="249" y="748"/>
                    </a:cubicBezTo>
                    <a:cubicBezTo>
                      <a:pt x="495" y="947"/>
                      <a:pt x="915" y="1049"/>
                      <a:pt x="1330" y="1049"/>
                    </a:cubicBezTo>
                    <a:cubicBezTo>
                      <a:pt x="1864" y="1049"/>
                      <a:pt x="2389" y="880"/>
                      <a:pt x="2525" y="534"/>
                    </a:cubicBezTo>
                    <a:cubicBezTo>
                      <a:pt x="2659" y="140"/>
                      <a:pt x="2407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6" name="Google Shape;7706;p55"/>
              <p:cNvSpPr/>
              <p:nvPr/>
            </p:nvSpPr>
            <p:spPr>
              <a:xfrm>
                <a:off x="1412225" y="3262775"/>
                <a:ext cx="462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355" extrusionOk="0">
                    <a:moveTo>
                      <a:pt x="1512" y="1"/>
                    </a:moveTo>
                    <a:cubicBezTo>
                      <a:pt x="1017" y="1"/>
                      <a:pt x="0" y="1326"/>
                      <a:pt x="304" y="1347"/>
                    </a:cubicBezTo>
                    <a:cubicBezTo>
                      <a:pt x="335" y="1352"/>
                      <a:pt x="367" y="1354"/>
                      <a:pt x="401" y="1354"/>
                    </a:cubicBezTo>
                    <a:cubicBezTo>
                      <a:pt x="953" y="1354"/>
                      <a:pt x="1850" y="754"/>
                      <a:pt x="1749" y="250"/>
                    </a:cubicBezTo>
                    <a:cubicBezTo>
                      <a:pt x="1714" y="73"/>
                      <a:pt x="1627" y="1"/>
                      <a:pt x="1512" y="1"/>
                    </a:cubicBezTo>
                    <a:close/>
                  </a:path>
                </a:pathLst>
              </a:custGeom>
              <a:solidFill>
                <a:srgbClr val="FDBF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7" name="Google Shape;7707;p55"/>
              <p:cNvSpPr/>
              <p:nvPr/>
            </p:nvSpPr>
            <p:spPr>
              <a:xfrm>
                <a:off x="1729600" y="3256975"/>
                <a:ext cx="375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917" extrusionOk="0">
                    <a:moveTo>
                      <a:pt x="403" y="0"/>
                    </a:moveTo>
                    <a:lnTo>
                      <a:pt x="403" y="0"/>
                    </a:lnTo>
                    <a:cubicBezTo>
                      <a:pt x="0" y="831"/>
                      <a:pt x="261" y="2917"/>
                      <a:pt x="605" y="2917"/>
                    </a:cubicBezTo>
                    <a:cubicBezTo>
                      <a:pt x="626" y="2917"/>
                      <a:pt x="648" y="2908"/>
                      <a:pt x="671" y="2891"/>
                    </a:cubicBezTo>
                    <a:cubicBezTo>
                      <a:pt x="1072" y="2543"/>
                      <a:pt x="1393" y="1820"/>
                      <a:pt x="1500" y="1151"/>
                    </a:cubicBezTo>
                    <a:lnTo>
                      <a:pt x="1500" y="1151"/>
                    </a:lnTo>
                    <a:cubicBezTo>
                      <a:pt x="1340" y="1579"/>
                      <a:pt x="1099" y="1981"/>
                      <a:pt x="831" y="2195"/>
                    </a:cubicBezTo>
                    <a:cubicBezTo>
                      <a:pt x="811" y="2210"/>
                      <a:pt x="790" y="2217"/>
                      <a:pt x="769" y="2217"/>
                    </a:cubicBezTo>
                    <a:cubicBezTo>
                      <a:pt x="501" y="2217"/>
                      <a:pt x="279" y="970"/>
                      <a:pt x="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8" name="Google Shape;7708;p55"/>
              <p:cNvSpPr/>
              <p:nvPr/>
            </p:nvSpPr>
            <p:spPr>
              <a:xfrm>
                <a:off x="1628850" y="3268350"/>
                <a:ext cx="45275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208" extrusionOk="0">
                    <a:moveTo>
                      <a:pt x="1810" y="0"/>
                    </a:moveTo>
                    <a:lnTo>
                      <a:pt x="1810" y="0"/>
                    </a:lnTo>
                    <a:cubicBezTo>
                      <a:pt x="1542" y="669"/>
                      <a:pt x="1007" y="1285"/>
                      <a:pt x="472" y="1499"/>
                    </a:cubicBezTo>
                    <a:cubicBezTo>
                      <a:pt x="453" y="1508"/>
                      <a:pt x="436" y="1513"/>
                      <a:pt x="421" y="1513"/>
                    </a:cubicBezTo>
                    <a:cubicBezTo>
                      <a:pt x="258" y="1513"/>
                      <a:pt x="265" y="1015"/>
                      <a:pt x="338" y="428"/>
                    </a:cubicBezTo>
                    <a:lnTo>
                      <a:pt x="338" y="428"/>
                    </a:lnTo>
                    <a:cubicBezTo>
                      <a:pt x="87" y="1282"/>
                      <a:pt x="1" y="2207"/>
                      <a:pt x="256" y="2207"/>
                    </a:cubicBezTo>
                    <a:cubicBezTo>
                      <a:pt x="273" y="2207"/>
                      <a:pt x="291" y="2203"/>
                      <a:pt x="311" y="2195"/>
                    </a:cubicBezTo>
                    <a:cubicBezTo>
                      <a:pt x="1007" y="1927"/>
                      <a:pt x="1783" y="803"/>
                      <a:pt x="1810" y="0"/>
                    </a:cubicBezTo>
                    <a:close/>
                  </a:path>
                </a:pathLst>
              </a:custGeom>
              <a:solidFill>
                <a:srgbClr val="DCA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9" name="Google Shape;7709;p55"/>
              <p:cNvSpPr/>
              <p:nvPr/>
            </p:nvSpPr>
            <p:spPr>
              <a:xfrm>
                <a:off x="1546950" y="3235550"/>
                <a:ext cx="588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768" extrusionOk="0">
                    <a:moveTo>
                      <a:pt x="2142" y="1"/>
                    </a:moveTo>
                    <a:cubicBezTo>
                      <a:pt x="1740" y="563"/>
                      <a:pt x="911" y="1071"/>
                      <a:pt x="349" y="1071"/>
                    </a:cubicBezTo>
                    <a:lnTo>
                      <a:pt x="322" y="1071"/>
                    </a:lnTo>
                    <a:cubicBezTo>
                      <a:pt x="81" y="1473"/>
                      <a:pt x="1" y="1767"/>
                      <a:pt x="188" y="1767"/>
                    </a:cubicBezTo>
                    <a:cubicBezTo>
                      <a:pt x="198" y="1767"/>
                      <a:pt x="209" y="1768"/>
                      <a:pt x="219" y="1768"/>
                    </a:cubicBezTo>
                    <a:cubicBezTo>
                      <a:pt x="1026" y="1768"/>
                      <a:pt x="2353" y="767"/>
                      <a:pt x="2142" y="1"/>
                    </a:cubicBezTo>
                    <a:close/>
                  </a:path>
                </a:pathLst>
              </a:custGeom>
              <a:solidFill>
                <a:srgbClr val="DCA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0" name="Google Shape;7710;p55"/>
              <p:cNvSpPr/>
              <p:nvPr/>
            </p:nvSpPr>
            <p:spPr>
              <a:xfrm>
                <a:off x="1475350" y="3222850"/>
                <a:ext cx="60250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037" extrusionOk="0">
                    <a:moveTo>
                      <a:pt x="2142" y="0"/>
                    </a:moveTo>
                    <a:cubicBezTo>
                      <a:pt x="2044" y="468"/>
                      <a:pt x="1321" y="723"/>
                      <a:pt x="676" y="723"/>
                    </a:cubicBezTo>
                    <a:cubicBezTo>
                      <a:pt x="437" y="723"/>
                      <a:pt x="209" y="688"/>
                      <a:pt x="27" y="616"/>
                    </a:cubicBezTo>
                    <a:cubicBezTo>
                      <a:pt x="1" y="642"/>
                      <a:pt x="1" y="696"/>
                      <a:pt x="27" y="749"/>
                    </a:cubicBezTo>
                    <a:cubicBezTo>
                      <a:pt x="273" y="937"/>
                      <a:pt x="697" y="1037"/>
                      <a:pt x="1115" y="1037"/>
                    </a:cubicBezTo>
                    <a:cubicBezTo>
                      <a:pt x="1654" y="1037"/>
                      <a:pt x="2182" y="870"/>
                      <a:pt x="2303" y="509"/>
                    </a:cubicBezTo>
                    <a:cubicBezTo>
                      <a:pt x="2410" y="214"/>
                      <a:pt x="2303" y="8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1" name="Google Shape;7711;p55"/>
              <p:cNvSpPr/>
              <p:nvPr/>
            </p:nvSpPr>
            <p:spPr>
              <a:xfrm>
                <a:off x="1416475" y="3269000"/>
                <a:ext cx="4272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129" extrusionOk="0">
                    <a:moveTo>
                      <a:pt x="1579" y="1"/>
                    </a:moveTo>
                    <a:lnTo>
                      <a:pt x="1579" y="1"/>
                    </a:lnTo>
                    <a:cubicBezTo>
                      <a:pt x="1310" y="343"/>
                      <a:pt x="817" y="597"/>
                      <a:pt x="408" y="597"/>
                    </a:cubicBezTo>
                    <a:cubicBezTo>
                      <a:pt x="369" y="597"/>
                      <a:pt x="331" y="594"/>
                      <a:pt x="295" y="590"/>
                    </a:cubicBezTo>
                    <a:cubicBezTo>
                      <a:pt x="107" y="857"/>
                      <a:pt x="0" y="1098"/>
                      <a:pt x="134" y="1125"/>
                    </a:cubicBezTo>
                    <a:cubicBezTo>
                      <a:pt x="157" y="1127"/>
                      <a:pt x="181" y="1128"/>
                      <a:pt x="205" y="1128"/>
                    </a:cubicBezTo>
                    <a:cubicBezTo>
                      <a:pt x="799" y="1128"/>
                      <a:pt x="1708" y="515"/>
                      <a:pt x="15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2" name="Google Shape;7712;p55"/>
              <p:cNvSpPr/>
              <p:nvPr/>
            </p:nvSpPr>
            <p:spPr>
              <a:xfrm>
                <a:off x="1725625" y="3046375"/>
                <a:ext cx="268350" cy="210475"/>
              </a:xfrm>
              <a:custGeom>
                <a:avLst/>
                <a:gdLst/>
                <a:ahLst/>
                <a:cxnLst/>
                <a:rect l="l" t="t" r="r" b="b"/>
                <a:pathLst>
                  <a:path w="10734" h="8419" extrusionOk="0">
                    <a:moveTo>
                      <a:pt x="5512" y="1"/>
                    </a:moveTo>
                    <a:cubicBezTo>
                      <a:pt x="4276" y="1"/>
                      <a:pt x="2985" y="490"/>
                      <a:pt x="1954" y="1465"/>
                    </a:cubicBezTo>
                    <a:cubicBezTo>
                      <a:pt x="0" y="3339"/>
                      <a:pt x="616" y="5453"/>
                      <a:pt x="2302" y="7193"/>
                    </a:cubicBezTo>
                    <a:cubicBezTo>
                      <a:pt x="3086" y="8014"/>
                      <a:pt x="4126" y="8418"/>
                      <a:pt x="5214" y="8418"/>
                    </a:cubicBezTo>
                    <a:cubicBezTo>
                      <a:pt x="6431" y="8418"/>
                      <a:pt x="7707" y="7914"/>
                      <a:pt x="8752" y="6925"/>
                    </a:cubicBezTo>
                    <a:cubicBezTo>
                      <a:pt x="10733" y="5052"/>
                      <a:pt x="10225" y="2991"/>
                      <a:pt x="8538" y="1251"/>
                    </a:cubicBezTo>
                    <a:cubicBezTo>
                      <a:pt x="7742" y="416"/>
                      <a:pt x="6651" y="1"/>
                      <a:pt x="55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3" name="Google Shape;7713;p55"/>
              <p:cNvSpPr/>
              <p:nvPr/>
            </p:nvSpPr>
            <p:spPr>
              <a:xfrm>
                <a:off x="1739675" y="3132500"/>
                <a:ext cx="204775" cy="123675"/>
              </a:xfrm>
              <a:custGeom>
                <a:avLst/>
                <a:gdLst/>
                <a:ahLst/>
                <a:cxnLst/>
                <a:rect l="l" t="t" r="r" b="b"/>
                <a:pathLst>
                  <a:path w="8191" h="4947" extrusionOk="0">
                    <a:moveTo>
                      <a:pt x="241" y="1"/>
                    </a:moveTo>
                    <a:lnTo>
                      <a:pt x="241" y="1"/>
                    </a:lnTo>
                    <a:cubicBezTo>
                      <a:pt x="0" y="1285"/>
                      <a:pt x="669" y="2570"/>
                      <a:pt x="1740" y="3721"/>
                    </a:cubicBezTo>
                    <a:cubicBezTo>
                      <a:pt x="2524" y="4543"/>
                      <a:pt x="3564" y="4946"/>
                      <a:pt x="4652" y="4946"/>
                    </a:cubicBezTo>
                    <a:cubicBezTo>
                      <a:pt x="5869" y="4946"/>
                      <a:pt x="7145" y="4442"/>
                      <a:pt x="8190" y="3453"/>
                    </a:cubicBezTo>
                    <a:lnTo>
                      <a:pt x="8190" y="3453"/>
                    </a:lnTo>
                    <a:cubicBezTo>
                      <a:pt x="6997" y="3828"/>
                      <a:pt x="5932" y="4064"/>
                      <a:pt x="4972" y="4064"/>
                    </a:cubicBezTo>
                    <a:cubicBezTo>
                      <a:pt x="3736" y="4064"/>
                      <a:pt x="2674" y="3672"/>
                      <a:pt x="1740" y="2677"/>
                    </a:cubicBezTo>
                    <a:cubicBezTo>
                      <a:pt x="937" y="1848"/>
                      <a:pt x="402" y="937"/>
                      <a:pt x="241" y="1"/>
                    </a:cubicBez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4" name="Google Shape;7714;p55"/>
              <p:cNvSpPr/>
              <p:nvPr/>
            </p:nvSpPr>
            <p:spPr>
              <a:xfrm>
                <a:off x="1723600" y="2925525"/>
                <a:ext cx="303825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2153" h="9582" extrusionOk="0">
                    <a:moveTo>
                      <a:pt x="6232" y="0"/>
                    </a:moveTo>
                    <a:cubicBezTo>
                      <a:pt x="4812" y="0"/>
                      <a:pt x="3307" y="586"/>
                      <a:pt x="2169" y="1669"/>
                    </a:cubicBezTo>
                    <a:cubicBezTo>
                      <a:pt x="1" y="3703"/>
                      <a:pt x="777" y="6085"/>
                      <a:pt x="2704" y="8119"/>
                    </a:cubicBezTo>
                    <a:cubicBezTo>
                      <a:pt x="3658" y="9100"/>
                      <a:pt x="4894" y="9582"/>
                      <a:pt x="6160" y="9582"/>
                    </a:cubicBezTo>
                    <a:cubicBezTo>
                      <a:pt x="7487" y="9582"/>
                      <a:pt x="8848" y="9053"/>
                      <a:pt x="9958" y="8012"/>
                    </a:cubicBezTo>
                    <a:cubicBezTo>
                      <a:pt x="12152" y="5951"/>
                      <a:pt x="10814" y="3221"/>
                      <a:pt x="9610" y="1588"/>
                    </a:cubicBezTo>
                    <a:cubicBezTo>
                      <a:pt x="8798" y="506"/>
                      <a:pt x="7551" y="0"/>
                      <a:pt x="6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5" name="Google Shape;7715;p55"/>
              <p:cNvSpPr/>
              <p:nvPr/>
            </p:nvSpPr>
            <p:spPr>
              <a:xfrm>
                <a:off x="1740325" y="3021425"/>
                <a:ext cx="232225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5730" extrusionOk="0">
                    <a:moveTo>
                      <a:pt x="242" y="1"/>
                    </a:moveTo>
                    <a:lnTo>
                      <a:pt x="242" y="1"/>
                    </a:lnTo>
                    <a:cubicBezTo>
                      <a:pt x="1" y="1446"/>
                      <a:pt x="777" y="2945"/>
                      <a:pt x="2035" y="4256"/>
                    </a:cubicBezTo>
                    <a:cubicBezTo>
                      <a:pt x="2986" y="5247"/>
                      <a:pt x="4217" y="5729"/>
                      <a:pt x="5479" y="5729"/>
                    </a:cubicBezTo>
                    <a:cubicBezTo>
                      <a:pt x="6810" y="5729"/>
                      <a:pt x="8176" y="5193"/>
                      <a:pt x="9289" y="4149"/>
                    </a:cubicBezTo>
                    <a:lnTo>
                      <a:pt x="9289" y="4149"/>
                    </a:lnTo>
                    <a:cubicBezTo>
                      <a:pt x="8163" y="4604"/>
                      <a:pt x="7037" y="4871"/>
                      <a:pt x="5964" y="4871"/>
                    </a:cubicBezTo>
                    <a:cubicBezTo>
                      <a:pt x="4513" y="4871"/>
                      <a:pt x="3159" y="4382"/>
                      <a:pt x="2035" y="3212"/>
                    </a:cubicBezTo>
                    <a:cubicBezTo>
                      <a:pt x="1071" y="2195"/>
                      <a:pt x="402" y="1098"/>
                      <a:pt x="242" y="1"/>
                    </a:cubicBezTo>
                    <a:close/>
                  </a:path>
                </a:pathLst>
              </a:custGeom>
              <a:solidFill>
                <a:srgbClr val="434343">
                  <a:alpha val="102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6" name="Google Shape;7716;p55"/>
              <p:cNvSpPr/>
              <p:nvPr/>
            </p:nvSpPr>
            <p:spPr>
              <a:xfrm>
                <a:off x="1714250" y="3167925"/>
                <a:ext cx="113650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3720" extrusionOk="0">
                    <a:moveTo>
                      <a:pt x="2493" y="0"/>
                    </a:moveTo>
                    <a:cubicBezTo>
                      <a:pt x="1395" y="0"/>
                      <a:pt x="0" y="2161"/>
                      <a:pt x="0" y="3535"/>
                    </a:cubicBezTo>
                    <a:cubicBezTo>
                      <a:pt x="0" y="3663"/>
                      <a:pt x="71" y="3720"/>
                      <a:pt x="193" y="3720"/>
                    </a:cubicBezTo>
                    <a:cubicBezTo>
                      <a:pt x="1069" y="3720"/>
                      <a:pt x="4546" y="784"/>
                      <a:pt x="2784" y="56"/>
                    </a:cubicBezTo>
                    <a:cubicBezTo>
                      <a:pt x="2690" y="18"/>
                      <a:pt x="2593" y="0"/>
                      <a:pt x="2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7" name="Google Shape;7717;p55"/>
              <p:cNvSpPr/>
              <p:nvPr/>
            </p:nvSpPr>
            <p:spPr>
              <a:xfrm>
                <a:off x="1714250" y="3172650"/>
                <a:ext cx="104275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523" extrusionOk="0">
                    <a:moveTo>
                      <a:pt x="3025" y="1"/>
                    </a:moveTo>
                    <a:cubicBezTo>
                      <a:pt x="2650" y="1098"/>
                      <a:pt x="803" y="2517"/>
                      <a:pt x="107" y="2650"/>
                    </a:cubicBezTo>
                    <a:cubicBezTo>
                      <a:pt x="54" y="2891"/>
                      <a:pt x="0" y="3105"/>
                      <a:pt x="0" y="3346"/>
                    </a:cubicBezTo>
                    <a:cubicBezTo>
                      <a:pt x="0" y="3468"/>
                      <a:pt x="69" y="3522"/>
                      <a:pt x="187" y="3522"/>
                    </a:cubicBezTo>
                    <a:cubicBezTo>
                      <a:pt x="1003" y="3522"/>
                      <a:pt x="4171" y="913"/>
                      <a:pt x="30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18" name="Google Shape;7718;p55"/>
            <p:cNvSpPr/>
            <p:nvPr/>
          </p:nvSpPr>
          <p:spPr>
            <a:xfrm rot="1056071" flipH="1">
              <a:off x="1807901" y="2987554"/>
              <a:ext cx="40637" cy="36857"/>
            </a:xfrm>
            <a:custGeom>
              <a:avLst/>
              <a:gdLst/>
              <a:ahLst/>
              <a:cxnLst/>
              <a:rect l="l" t="t" r="r" b="b"/>
              <a:pathLst>
                <a:path w="3053" h="2769" extrusionOk="0">
                  <a:moveTo>
                    <a:pt x="605" y="0"/>
                  </a:moveTo>
                  <a:cubicBezTo>
                    <a:pt x="480" y="0"/>
                    <a:pt x="373" y="34"/>
                    <a:pt x="295" y="105"/>
                  </a:cubicBezTo>
                  <a:cubicBezTo>
                    <a:pt x="1" y="427"/>
                    <a:pt x="295" y="1230"/>
                    <a:pt x="964" y="1925"/>
                  </a:cubicBezTo>
                  <a:cubicBezTo>
                    <a:pt x="1463" y="2443"/>
                    <a:pt x="2035" y="2769"/>
                    <a:pt x="2427" y="2769"/>
                  </a:cubicBezTo>
                  <a:cubicBezTo>
                    <a:pt x="2562" y="2769"/>
                    <a:pt x="2676" y="2730"/>
                    <a:pt x="2758" y="2648"/>
                  </a:cubicBezTo>
                  <a:cubicBezTo>
                    <a:pt x="3052" y="2354"/>
                    <a:pt x="2785" y="1551"/>
                    <a:pt x="2089" y="855"/>
                  </a:cubicBezTo>
                  <a:cubicBezTo>
                    <a:pt x="1582" y="328"/>
                    <a:pt x="998" y="0"/>
                    <a:pt x="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9" name="Google Shape;7719;p55"/>
            <p:cNvSpPr/>
            <p:nvPr/>
          </p:nvSpPr>
          <p:spPr>
            <a:xfrm rot="1056071" flipH="1">
              <a:off x="1915492" y="2980883"/>
              <a:ext cx="47745" cy="21084"/>
            </a:xfrm>
            <a:custGeom>
              <a:avLst/>
              <a:gdLst/>
              <a:ahLst/>
              <a:cxnLst/>
              <a:rect l="l" t="t" r="r" b="b"/>
              <a:pathLst>
                <a:path w="3587" h="1584" extrusionOk="0">
                  <a:moveTo>
                    <a:pt x="1726" y="1"/>
                  </a:moveTo>
                  <a:cubicBezTo>
                    <a:pt x="817" y="1"/>
                    <a:pt x="78" y="289"/>
                    <a:pt x="27" y="725"/>
                  </a:cubicBezTo>
                  <a:cubicBezTo>
                    <a:pt x="0" y="1153"/>
                    <a:pt x="776" y="1555"/>
                    <a:pt x="1740" y="1582"/>
                  </a:cubicBezTo>
                  <a:cubicBezTo>
                    <a:pt x="1780" y="1583"/>
                    <a:pt x="1821" y="1583"/>
                    <a:pt x="1861" y="1583"/>
                  </a:cubicBezTo>
                  <a:cubicBezTo>
                    <a:pt x="2770" y="1583"/>
                    <a:pt x="3509" y="1296"/>
                    <a:pt x="3560" y="886"/>
                  </a:cubicBezTo>
                  <a:cubicBezTo>
                    <a:pt x="3587" y="457"/>
                    <a:pt x="2810" y="56"/>
                    <a:pt x="1847" y="2"/>
                  </a:cubicBezTo>
                  <a:cubicBezTo>
                    <a:pt x="1806" y="1"/>
                    <a:pt x="1766" y="1"/>
                    <a:pt x="1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0" name="Google Shape;7720;p55"/>
            <p:cNvSpPr/>
            <p:nvPr/>
          </p:nvSpPr>
          <p:spPr>
            <a:xfrm rot="1056071" flipH="1">
              <a:off x="1927433" y="3029421"/>
              <a:ext cx="35287" cy="35287"/>
            </a:xfrm>
            <a:custGeom>
              <a:avLst/>
              <a:gdLst/>
              <a:ahLst/>
              <a:cxnLst/>
              <a:rect l="l" t="t" r="r" b="b"/>
              <a:pathLst>
                <a:path w="2651" h="2651" extrusionOk="0">
                  <a:moveTo>
                    <a:pt x="1633" y="0"/>
                  </a:moveTo>
                  <a:cubicBezTo>
                    <a:pt x="1312" y="0"/>
                    <a:pt x="964" y="161"/>
                    <a:pt x="643" y="536"/>
                  </a:cubicBezTo>
                  <a:cubicBezTo>
                    <a:pt x="375" y="803"/>
                    <a:pt x="134" y="1178"/>
                    <a:pt x="1" y="1553"/>
                  </a:cubicBezTo>
                  <a:lnTo>
                    <a:pt x="1" y="1633"/>
                  </a:lnTo>
                  <a:cubicBezTo>
                    <a:pt x="27" y="1687"/>
                    <a:pt x="27" y="1713"/>
                    <a:pt x="108" y="1713"/>
                  </a:cubicBezTo>
                  <a:lnTo>
                    <a:pt x="134" y="1713"/>
                  </a:lnTo>
                  <a:cubicBezTo>
                    <a:pt x="215" y="1713"/>
                    <a:pt x="241" y="1687"/>
                    <a:pt x="268" y="1606"/>
                  </a:cubicBezTo>
                  <a:cubicBezTo>
                    <a:pt x="295" y="1553"/>
                    <a:pt x="349" y="1499"/>
                    <a:pt x="349" y="1446"/>
                  </a:cubicBezTo>
                  <a:cubicBezTo>
                    <a:pt x="482" y="1178"/>
                    <a:pt x="643" y="964"/>
                    <a:pt x="804" y="777"/>
                  </a:cubicBezTo>
                  <a:cubicBezTo>
                    <a:pt x="937" y="643"/>
                    <a:pt x="1044" y="536"/>
                    <a:pt x="1178" y="429"/>
                  </a:cubicBezTo>
                  <a:cubicBezTo>
                    <a:pt x="1232" y="402"/>
                    <a:pt x="1339" y="322"/>
                    <a:pt x="1419" y="295"/>
                  </a:cubicBezTo>
                  <a:lnTo>
                    <a:pt x="1473" y="295"/>
                  </a:lnTo>
                  <a:cubicBezTo>
                    <a:pt x="1499" y="295"/>
                    <a:pt x="1553" y="295"/>
                    <a:pt x="1607" y="268"/>
                  </a:cubicBezTo>
                  <a:lnTo>
                    <a:pt x="1767" y="268"/>
                  </a:lnTo>
                  <a:cubicBezTo>
                    <a:pt x="1847" y="268"/>
                    <a:pt x="1874" y="295"/>
                    <a:pt x="1954" y="322"/>
                  </a:cubicBezTo>
                  <a:cubicBezTo>
                    <a:pt x="1981" y="375"/>
                    <a:pt x="2035" y="402"/>
                    <a:pt x="2088" y="429"/>
                  </a:cubicBezTo>
                  <a:cubicBezTo>
                    <a:pt x="2115" y="455"/>
                    <a:pt x="2142" y="509"/>
                    <a:pt x="2169" y="562"/>
                  </a:cubicBezTo>
                  <a:cubicBezTo>
                    <a:pt x="2222" y="643"/>
                    <a:pt x="2249" y="669"/>
                    <a:pt x="2276" y="750"/>
                  </a:cubicBezTo>
                  <a:cubicBezTo>
                    <a:pt x="2302" y="830"/>
                    <a:pt x="2356" y="964"/>
                    <a:pt x="2356" y="1098"/>
                  </a:cubicBezTo>
                  <a:cubicBezTo>
                    <a:pt x="2356" y="1312"/>
                    <a:pt x="2356" y="1553"/>
                    <a:pt x="2276" y="1794"/>
                  </a:cubicBezTo>
                  <a:lnTo>
                    <a:pt x="2276" y="1767"/>
                  </a:lnTo>
                  <a:cubicBezTo>
                    <a:pt x="2249" y="1901"/>
                    <a:pt x="2222" y="2008"/>
                    <a:pt x="2169" y="2142"/>
                  </a:cubicBezTo>
                  <a:cubicBezTo>
                    <a:pt x="2169" y="2195"/>
                    <a:pt x="2142" y="2249"/>
                    <a:pt x="2142" y="2302"/>
                  </a:cubicBezTo>
                  <a:lnTo>
                    <a:pt x="2115" y="2382"/>
                  </a:lnTo>
                  <a:cubicBezTo>
                    <a:pt x="2115" y="2409"/>
                    <a:pt x="2062" y="2436"/>
                    <a:pt x="2062" y="2463"/>
                  </a:cubicBezTo>
                  <a:cubicBezTo>
                    <a:pt x="2035" y="2543"/>
                    <a:pt x="2062" y="2650"/>
                    <a:pt x="2169" y="2650"/>
                  </a:cubicBezTo>
                  <a:lnTo>
                    <a:pt x="2222" y="2650"/>
                  </a:lnTo>
                  <a:cubicBezTo>
                    <a:pt x="2276" y="2650"/>
                    <a:pt x="2356" y="2623"/>
                    <a:pt x="2356" y="2543"/>
                  </a:cubicBezTo>
                  <a:cubicBezTo>
                    <a:pt x="2356" y="2516"/>
                    <a:pt x="2383" y="2436"/>
                    <a:pt x="2383" y="2409"/>
                  </a:cubicBezTo>
                  <a:cubicBezTo>
                    <a:pt x="2383" y="2382"/>
                    <a:pt x="2409" y="2382"/>
                    <a:pt x="2409" y="2329"/>
                  </a:cubicBezTo>
                  <a:cubicBezTo>
                    <a:pt x="2436" y="2275"/>
                    <a:pt x="2436" y="2168"/>
                    <a:pt x="2490" y="2115"/>
                  </a:cubicBezTo>
                  <a:cubicBezTo>
                    <a:pt x="2517" y="1954"/>
                    <a:pt x="2543" y="1740"/>
                    <a:pt x="2570" y="1579"/>
                  </a:cubicBezTo>
                  <a:cubicBezTo>
                    <a:pt x="2650" y="1124"/>
                    <a:pt x="2624" y="803"/>
                    <a:pt x="2490" y="536"/>
                  </a:cubicBezTo>
                  <a:cubicBezTo>
                    <a:pt x="2409" y="375"/>
                    <a:pt x="2302" y="268"/>
                    <a:pt x="2169" y="161"/>
                  </a:cubicBezTo>
                  <a:cubicBezTo>
                    <a:pt x="2115" y="134"/>
                    <a:pt x="2035" y="107"/>
                    <a:pt x="1954" y="27"/>
                  </a:cubicBezTo>
                  <a:cubicBezTo>
                    <a:pt x="1874" y="27"/>
                    <a:pt x="176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1" name="Google Shape;7721;p55"/>
            <p:cNvSpPr/>
            <p:nvPr/>
          </p:nvSpPr>
          <p:spPr>
            <a:xfrm rot="1056071" flipH="1">
              <a:off x="1822939" y="3037105"/>
              <a:ext cx="42408" cy="38840"/>
            </a:xfrm>
            <a:custGeom>
              <a:avLst/>
              <a:gdLst/>
              <a:ahLst/>
              <a:cxnLst/>
              <a:rect l="l" t="t" r="r" b="b"/>
              <a:pathLst>
                <a:path w="3186" h="2918" extrusionOk="0">
                  <a:moveTo>
                    <a:pt x="1928" y="0"/>
                  </a:moveTo>
                  <a:cubicBezTo>
                    <a:pt x="1767" y="0"/>
                    <a:pt x="1580" y="54"/>
                    <a:pt x="1419" y="134"/>
                  </a:cubicBezTo>
                  <a:cubicBezTo>
                    <a:pt x="1259" y="215"/>
                    <a:pt x="1098" y="322"/>
                    <a:pt x="911" y="482"/>
                  </a:cubicBezTo>
                  <a:cubicBezTo>
                    <a:pt x="750" y="616"/>
                    <a:pt x="616" y="777"/>
                    <a:pt x="429" y="1018"/>
                  </a:cubicBezTo>
                  <a:cubicBezTo>
                    <a:pt x="295" y="1178"/>
                    <a:pt x="188" y="1339"/>
                    <a:pt x="54" y="1553"/>
                  </a:cubicBezTo>
                  <a:cubicBezTo>
                    <a:pt x="1" y="1606"/>
                    <a:pt x="1" y="1713"/>
                    <a:pt x="81" y="1740"/>
                  </a:cubicBezTo>
                  <a:cubicBezTo>
                    <a:pt x="108" y="1740"/>
                    <a:pt x="108" y="1794"/>
                    <a:pt x="161" y="1794"/>
                  </a:cubicBezTo>
                  <a:cubicBezTo>
                    <a:pt x="215" y="1794"/>
                    <a:pt x="241" y="1740"/>
                    <a:pt x="295" y="1713"/>
                  </a:cubicBezTo>
                  <a:cubicBezTo>
                    <a:pt x="456" y="1419"/>
                    <a:pt x="616" y="1178"/>
                    <a:pt x="830" y="991"/>
                  </a:cubicBezTo>
                  <a:lnTo>
                    <a:pt x="830" y="937"/>
                  </a:lnTo>
                  <a:cubicBezTo>
                    <a:pt x="991" y="777"/>
                    <a:pt x="1151" y="616"/>
                    <a:pt x="1285" y="509"/>
                  </a:cubicBezTo>
                  <a:cubicBezTo>
                    <a:pt x="1392" y="455"/>
                    <a:pt x="1499" y="375"/>
                    <a:pt x="1580" y="348"/>
                  </a:cubicBezTo>
                  <a:cubicBezTo>
                    <a:pt x="1687" y="322"/>
                    <a:pt x="1740" y="322"/>
                    <a:pt x="1847" y="268"/>
                  </a:cubicBezTo>
                  <a:lnTo>
                    <a:pt x="2061" y="268"/>
                  </a:lnTo>
                  <a:cubicBezTo>
                    <a:pt x="2169" y="322"/>
                    <a:pt x="2222" y="322"/>
                    <a:pt x="2329" y="375"/>
                  </a:cubicBezTo>
                  <a:cubicBezTo>
                    <a:pt x="2383" y="402"/>
                    <a:pt x="2463" y="482"/>
                    <a:pt x="2516" y="509"/>
                  </a:cubicBezTo>
                  <a:cubicBezTo>
                    <a:pt x="2597" y="536"/>
                    <a:pt x="2624" y="616"/>
                    <a:pt x="2650" y="670"/>
                  </a:cubicBezTo>
                  <a:lnTo>
                    <a:pt x="2757" y="884"/>
                  </a:lnTo>
                  <a:cubicBezTo>
                    <a:pt x="2784" y="991"/>
                    <a:pt x="2838" y="1071"/>
                    <a:pt x="2838" y="1205"/>
                  </a:cubicBezTo>
                  <a:cubicBezTo>
                    <a:pt x="2838" y="1419"/>
                    <a:pt x="2838" y="1606"/>
                    <a:pt x="2784" y="1847"/>
                  </a:cubicBezTo>
                  <a:lnTo>
                    <a:pt x="2784" y="1874"/>
                  </a:lnTo>
                  <a:cubicBezTo>
                    <a:pt x="2757" y="2061"/>
                    <a:pt x="2731" y="2142"/>
                    <a:pt x="2677" y="2276"/>
                  </a:cubicBezTo>
                  <a:cubicBezTo>
                    <a:pt x="2650" y="2356"/>
                    <a:pt x="2650" y="2409"/>
                    <a:pt x="2624" y="2490"/>
                  </a:cubicBezTo>
                  <a:cubicBezTo>
                    <a:pt x="2597" y="2597"/>
                    <a:pt x="2570" y="2650"/>
                    <a:pt x="2516" y="2731"/>
                  </a:cubicBezTo>
                  <a:lnTo>
                    <a:pt x="2516" y="2757"/>
                  </a:lnTo>
                  <a:cubicBezTo>
                    <a:pt x="2490" y="2784"/>
                    <a:pt x="2516" y="2811"/>
                    <a:pt x="2516" y="2864"/>
                  </a:cubicBezTo>
                  <a:cubicBezTo>
                    <a:pt x="2516" y="2891"/>
                    <a:pt x="2570" y="2918"/>
                    <a:pt x="2597" y="2918"/>
                  </a:cubicBezTo>
                  <a:lnTo>
                    <a:pt x="2677" y="2918"/>
                  </a:lnTo>
                  <a:cubicBezTo>
                    <a:pt x="2731" y="2891"/>
                    <a:pt x="2757" y="2891"/>
                    <a:pt x="2757" y="2864"/>
                  </a:cubicBezTo>
                  <a:lnTo>
                    <a:pt x="2784" y="2811"/>
                  </a:lnTo>
                  <a:lnTo>
                    <a:pt x="2784" y="2784"/>
                  </a:lnTo>
                  <a:cubicBezTo>
                    <a:pt x="2838" y="2757"/>
                    <a:pt x="2838" y="2731"/>
                    <a:pt x="2864" y="2677"/>
                  </a:cubicBezTo>
                  <a:cubicBezTo>
                    <a:pt x="2864" y="2650"/>
                    <a:pt x="2891" y="2624"/>
                    <a:pt x="2891" y="2597"/>
                  </a:cubicBezTo>
                  <a:lnTo>
                    <a:pt x="2891" y="2543"/>
                  </a:lnTo>
                  <a:cubicBezTo>
                    <a:pt x="2918" y="2463"/>
                    <a:pt x="2972" y="2383"/>
                    <a:pt x="2998" y="2276"/>
                  </a:cubicBezTo>
                  <a:cubicBezTo>
                    <a:pt x="3052" y="2115"/>
                    <a:pt x="3105" y="1928"/>
                    <a:pt x="3132" y="1713"/>
                  </a:cubicBezTo>
                  <a:cubicBezTo>
                    <a:pt x="3186" y="1285"/>
                    <a:pt x="3132" y="911"/>
                    <a:pt x="2998" y="616"/>
                  </a:cubicBezTo>
                  <a:cubicBezTo>
                    <a:pt x="2784" y="268"/>
                    <a:pt x="2436" y="54"/>
                    <a:pt x="2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2" name="Google Shape;7722;p55"/>
            <p:cNvSpPr/>
            <p:nvPr/>
          </p:nvSpPr>
          <p:spPr>
            <a:xfrm rot="1056071" flipH="1">
              <a:off x="1888792" y="3052107"/>
              <a:ext cx="22096" cy="21750"/>
            </a:xfrm>
            <a:custGeom>
              <a:avLst/>
              <a:gdLst/>
              <a:ahLst/>
              <a:cxnLst/>
              <a:rect l="l" t="t" r="r" b="b"/>
              <a:pathLst>
                <a:path w="1660" h="1634" extrusionOk="0">
                  <a:moveTo>
                    <a:pt x="402" y="1"/>
                  </a:moveTo>
                  <a:cubicBezTo>
                    <a:pt x="402" y="81"/>
                    <a:pt x="402" y="81"/>
                    <a:pt x="375" y="81"/>
                  </a:cubicBezTo>
                  <a:cubicBezTo>
                    <a:pt x="348" y="81"/>
                    <a:pt x="321" y="81"/>
                    <a:pt x="321" y="108"/>
                  </a:cubicBezTo>
                  <a:cubicBezTo>
                    <a:pt x="214" y="269"/>
                    <a:pt x="107" y="402"/>
                    <a:pt x="54" y="563"/>
                  </a:cubicBezTo>
                  <a:cubicBezTo>
                    <a:pt x="0" y="643"/>
                    <a:pt x="0" y="697"/>
                    <a:pt x="0" y="777"/>
                  </a:cubicBezTo>
                  <a:lnTo>
                    <a:pt x="0" y="964"/>
                  </a:lnTo>
                  <a:cubicBezTo>
                    <a:pt x="54" y="1205"/>
                    <a:pt x="134" y="1446"/>
                    <a:pt x="348" y="1527"/>
                  </a:cubicBezTo>
                  <a:cubicBezTo>
                    <a:pt x="455" y="1607"/>
                    <a:pt x="535" y="1634"/>
                    <a:pt x="642" y="1634"/>
                  </a:cubicBezTo>
                  <a:lnTo>
                    <a:pt x="669" y="1634"/>
                  </a:lnTo>
                  <a:cubicBezTo>
                    <a:pt x="776" y="1634"/>
                    <a:pt x="883" y="1607"/>
                    <a:pt x="990" y="1580"/>
                  </a:cubicBezTo>
                  <a:cubicBezTo>
                    <a:pt x="1071" y="1500"/>
                    <a:pt x="1178" y="1446"/>
                    <a:pt x="1312" y="1312"/>
                  </a:cubicBezTo>
                  <a:cubicBezTo>
                    <a:pt x="1419" y="1205"/>
                    <a:pt x="1526" y="1045"/>
                    <a:pt x="1579" y="831"/>
                  </a:cubicBezTo>
                  <a:cubicBezTo>
                    <a:pt x="1606" y="777"/>
                    <a:pt x="1606" y="697"/>
                    <a:pt x="1660" y="616"/>
                  </a:cubicBezTo>
                  <a:cubicBezTo>
                    <a:pt x="1660" y="536"/>
                    <a:pt x="1660" y="509"/>
                    <a:pt x="1579" y="456"/>
                  </a:cubicBezTo>
                  <a:lnTo>
                    <a:pt x="1552" y="456"/>
                  </a:lnTo>
                  <a:cubicBezTo>
                    <a:pt x="1499" y="456"/>
                    <a:pt x="1472" y="509"/>
                    <a:pt x="1445" y="536"/>
                  </a:cubicBezTo>
                  <a:cubicBezTo>
                    <a:pt x="1419" y="670"/>
                    <a:pt x="1365" y="804"/>
                    <a:pt x="1312" y="911"/>
                  </a:cubicBezTo>
                  <a:cubicBezTo>
                    <a:pt x="1258" y="991"/>
                    <a:pt x="1205" y="1098"/>
                    <a:pt x="1151" y="1179"/>
                  </a:cubicBezTo>
                  <a:cubicBezTo>
                    <a:pt x="1071" y="1232"/>
                    <a:pt x="1044" y="1286"/>
                    <a:pt x="990" y="1312"/>
                  </a:cubicBezTo>
                  <a:cubicBezTo>
                    <a:pt x="937" y="1339"/>
                    <a:pt x="883" y="1339"/>
                    <a:pt x="857" y="1366"/>
                  </a:cubicBezTo>
                  <a:cubicBezTo>
                    <a:pt x="776" y="1366"/>
                    <a:pt x="749" y="1393"/>
                    <a:pt x="723" y="1393"/>
                  </a:cubicBezTo>
                  <a:lnTo>
                    <a:pt x="589" y="1393"/>
                  </a:lnTo>
                  <a:cubicBezTo>
                    <a:pt x="535" y="1393"/>
                    <a:pt x="509" y="1366"/>
                    <a:pt x="482" y="1366"/>
                  </a:cubicBezTo>
                  <a:cubicBezTo>
                    <a:pt x="428" y="1339"/>
                    <a:pt x="402" y="1339"/>
                    <a:pt x="375" y="1312"/>
                  </a:cubicBezTo>
                  <a:lnTo>
                    <a:pt x="268" y="1205"/>
                  </a:lnTo>
                  <a:cubicBezTo>
                    <a:pt x="241" y="1179"/>
                    <a:pt x="241" y="1125"/>
                    <a:pt x="214" y="1072"/>
                  </a:cubicBezTo>
                  <a:cubicBezTo>
                    <a:pt x="214" y="1045"/>
                    <a:pt x="161" y="964"/>
                    <a:pt x="161" y="911"/>
                  </a:cubicBezTo>
                  <a:lnTo>
                    <a:pt x="161" y="670"/>
                  </a:lnTo>
                  <a:cubicBezTo>
                    <a:pt x="214" y="563"/>
                    <a:pt x="241" y="509"/>
                    <a:pt x="268" y="402"/>
                  </a:cubicBezTo>
                  <a:cubicBezTo>
                    <a:pt x="321" y="295"/>
                    <a:pt x="375" y="242"/>
                    <a:pt x="428" y="135"/>
                  </a:cubicBezTo>
                  <a:cubicBezTo>
                    <a:pt x="428" y="108"/>
                    <a:pt x="482" y="108"/>
                    <a:pt x="428" y="54"/>
                  </a:cubicBezTo>
                  <a:cubicBezTo>
                    <a:pt x="428" y="28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23" name="Google Shape;7723;p55"/>
          <p:cNvGrpSpPr/>
          <p:nvPr/>
        </p:nvGrpSpPr>
        <p:grpSpPr>
          <a:xfrm>
            <a:off x="10424416" y="606829"/>
            <a:ext cx="737203" cy="784612"/>
            <a:chOff x="2115362" y="3328908"/>
            <a:chExt cx="552902" cy="588459"/>
          </a:xfrm>
        </p:grpSpPr>
        <p:sp>
          <p:nvSpPr>
            <p:cNvPr id="7724" name="Google Shape;7724;p55"/>
            <p:cNvSpPr/>
            <p:nvPr/>
          </p:nvSpPr>
          <p:spPr>
            <a:xfrm>
              <a:off x="2115362" y="3328908"/>
              <a:ext cx="552902" cy="588459"/>
            </a:xfrm>
            <a:custGeom>
              <a:avLst/>
              <a:gdLst/>
              <a:ahLst/>
              <a:cxnLst/>
              <a:rect l="l" t="t" r="r" b="b"/>
              <a:pathLst>
                <a:path w="24973" h="26579" extrusionOk="0">
                  <a:moveTo>
                    <a:pt x="19272" y="0"/>
                  </a:moveTo>
                  <a:cubicBezTo>
                    <a:pt x="18335" y="0"/>
                    <a:pt x="17398" y="348"/>
                    <a:pt x="16702" y="991"/>
                  </a:cubicBezTo>
                  <a:cubicBezTo>
                    <a:pt x="15418" y="2088"/>
                    <a:pt x="13651" y="4069"/>
                    <a:pt x="12554" y="7147"/>
                  </a:cubicBezTo>
                  <a:cubicBezTo>
                    <a:pt x="12447" y="7414"/>
                    <a:pt x="12339" y="7682"/>
                    <a:pt x="12286" y="7977"/>
                  </a:cubicBezTo>
                  <a:lnTo>
                    <a:pt x="11992" y="7869"/>
                  </a:lnTo>
                  <a:cubicBezTo>
                    <a:pt x="11911" y="7843"/>
                    <a:pt x="11858" y="7843"/>
                    <a:pt x="11777" y="7816"/>
                  </a:cubicBezTo>
                  <a:cubicBezTo>
                    <a:pt x="11269" y="6371"/>
                    <a:pt x="10305" y="4684"/>
                    <a:pt x="8458" y="3560"/>
                  </a:cubicBezTo>
                  <a:cubicBezTo>
                    <a:pt x="8325" y="3400"/>
                    <a:pt x="8164" y="3185"/>
                    <a:pt x="7896" y="2945"/>
                  </a:cubicBezTo>
                  <a:cubicBezTo>
                    <a:pt x="7227" y="2409"/>
                    <a:pt x="6505" y="2115"/>
                    <a:pt x="5728" y="2115"/>
                  </a:cubicBezTo>
                  <a:cubicBezTo>
                    <a:pt x="4577" y="2115"/>
                    <a:pt x="3560" y="2757"/>
                    <a:pt x="3052" y="3801"/>
                  </a:cubicBezTo>
                  <a:cubicBezTo>
                    <a:pt x="2891" y="4122"/>
                    <a:pt x="2784" y="4524"/>
                    <a:pt x="2757" y="4898"/>
                  </a:cubicBezTo>
                  <a:cubicBezTo>
                    <a:pt x="2008" y="5006"/>
                    <a:pt x="1366" y="5300"/>
                    <a:pt x="884" y="5835"/>
                  </a:cubicBezTo>
                  <a:cubicBezTo>
                    <a:pt x="295" y="6424"/>
                    <a:pt x="1" y="7200"/>
                    <a:pt x="81" y="8030"/>
                  </a:cubicBezTo>
                  <a:cubicBezTo>
                    <a:pt x="134" y="9690"/>
                    <a:pt x="1473" y="10921"/>
                    <a:pt x="3186" y="10921"/>
                  </a:cubicBezTo>
                  <a:cubicBezTo>
                    <a:pt x="3427" y="10921"/>
                    <a:pt x="3694" y="10894"/>
                    <a:pt x="3908" y="10840"/>
                  </a:cubicBezTo>
                  <a:lnTo>
                    <a:pt x="4952" y="11483"/>
                  </a:lnTo>
                  <a:cubicBezTo>
                    <a:pt x="4551" y="12553"/>
                    <a:pt x="4310" y="13918"/>
                    <a:pt x="4417" y="15658"/>
                  </a:cubicBezTo>
                  <a:cubicBezTo>
                    <a:pt x="3962" y="16327"/>
                    <a:pt x="3721" y="17130"/>
                    <a:pt x="3774" y="17987"/>
                  </a:cubicBezTo>
                  <a:cubicBezTo>
                    <a:pt x="3882" y="19111"/>
                    <a:pt x="4497" y="20128"/>
                    <a:pt x="5380" y="20690"/>
                  </a:cubicBezTo>
                  <a:cubicBezTo>
                    <a:pt x="5514" y="21065"/>
                    <a:pt x="5702" y="21386"/>
                    <a:pt x="5862" y="21681"/>
                  </a:cubicBezTo>
                  <a:cubicBezTo>
                    <a:pt x="5862" y="21681"/>
                    <a:pt x="5889" y="21734"/>
                    <a:pt x="5889" y="21761"/>
                  </a:cubicBezTo>
                  <a:cubicBezTo>
                    <a:pt x="5996" y="21921"/>
                    <a:pt x="6103" y="22055"/>
                    <a:pt x="6183" y="22216"/>
                  </a:cubicBezTo>
                  <a:cubicBezTo>
                    <a:pt x="6906" y="23286"/>
                    <a:pt x="7843" y="24063"/>
                    <a:pt x="8994" y="24598"/>
                  </a:cubicBezTo>
                  <a:lnTo>
                    <a:pt x="9047" y="24598"/>
                  </a:lnTo>
                  <a:cubicBezTo>
                    <a:pt x="9743" y="24892"/>
                    <a:pt x="10412" y="25080"/>
                    <a:pt x="10921" y="25214"/>
                  </a:cubicBezTo>
                  <a:cubicBezTo>
                    <a:pt x="11135" y="25267"/>
                    <a:pt x="11269" y="25294"/>
                    <a:pt x="11349" y="25347"/>
                  </a:cubicBezTo>
                  <a:lnTo>
                    <a:pt x="11376" y="25374"/>
                  </a:lnTo>
                  <a:lnTo>
                    <a:pt x="11403" y="25401"/>
                  </a:lnTo>
                  <a:cubicBezTo>
                    <a:pt x="11911" y="26150"/>
                    <a:pt x="12741" y="26579"/>
                    <a:pt x="13624" y="26579"/>
                  </a:cubicBezTo>
                  <a:cubicBezTo>
                    <a:pt x="13892" y="26579"/>
                    <a:pt x="14160" y="26552"/>
                    <a:pt x="14427" y="26445"/>
                  </a:cubicBezTo>
                  <a:cubicBezTo>
                    <a:pt x="15551" y="26070"/>
                    <a:pt x="16328" y="25026"/>
                    <a:pt x="16301" y="23875"/>
                  </a:cubicBezTo>
                  <a:lnTo>
                    <a:pt x="16301" y="23795"/>
                  </a:lnTo>
                  <a:cubicBezTo>
                    <a:pt x="16301" y="23768"/>
                    <a:pt x="16328" y="23688"/>
                    <a:pt x="16435" y="23608"/>
                  </a:cubicBezTo>
                  <a:cubicBezTo>
                    <a:pt x="16461" y="23527"/>
                    <a:pt x="16542" y="23474"/>
                    <a:pt x="16595" y="23394"/>
                  </a:cubicBezTo>
                  <a:cubicBezTo>
                    <a:pt x="16702" y="23286"/>
                    <a:pt x="16809" y="23153"/>
                    <a:pt x="16890" y="23072"/>
                  </a:cubicBezTo>
                  <a:cubicBezTo>
                    <a:pt x="16943" y="23019"/>
                    <a:pt x="17077" y="22858"/>
                    <a:pt x="17077" y="22858"/>
                  </a:cubicBezTo>
                  <a:cubicBezTo>
                    <a:pt x="17104" y="22805"/>
                    <a:pt x="17157" y="22751"/>
                    <a:pt x="17184" y="22698"/>
                  </a:cubicBezTo>
                  <a:cubicBezTo>
                    <a:pt x="17264" y="22617"/>
                    <a:pt x="17291" y="22564"/>
                    <a:pt x="17371" y="22483"/>
                  </a:cubicBezTo>
                  <a:lnTo>
                    <a:pt x="17398" y="22457"/>
                  </a:lnTo>
                  <a:cubicBezTo>
                    <a:pt x="17425" y="22403"/>
                    <a:pt x="17478" y="22350"/>
                    <a:pt x="17505" y="22296"/>
                  </a:cubicBezTo>
                  <a:cubicBezTo>
                    <a:pt x="17559" y="22216"/>
                    <a:pt x="17612" y="22162"/>
                    <a:pt x="17639" y="22055"/>
                  </a:cubicBezTo>
                  <a:lnTo>
                    <a:pt x="17666" y="22028"/>
                  </a:lnTo>
                  <a:cubicBezTo>
                    <a:pt x="17693" y="21948"/>
                    <a:pt x="17773" y="21895"/>
                    <a:pt x="17800" y="21814"/>
                  </a:cubicBezTo>
                  <a:cubicBezTo>
                    <a:pt x="18228" y="21092"/>
                    <a:pt x="18522" y="20315"/>
                    <a:pt x="18683" y="19486"/>
                  </a:cubicBezTo>
                  <a:cubicBezTo>
                    <a:pt x="18683" y="19432"/>
                    <a:pt x="18683" y="19379"/>
                    <a:pt x="18710" y="19352"/>
                  </a:cubicBezTo>
                  <a:cubicBezTo>
                    <a:pt x="18710" y="19245"/>
                    <a:pt x="18736" y="19138"/>
                    <a:pt x="18736" y="19057"/>
                  </a:cubicBezTo>
                  <a:lnTo>
                    <a:pt x="18736" y="19004"/>
                  </a:lnTo>
                  <a:cubicBezTo>
                    <a:pt x="18736" y="18924"/>
                    <a:pt x="18763" y="18790"/>
                    <a:pt x="18763" y="18683"/>
                  </a:cubicBezTo>
                  <a:lnTo>
                    <a:pt x="18763" y="18174"/>
                  </a:lnTo>
                  <a:lnTo>
                    <a:pt x="18763" y="17933"/>
                  </a:lnTo>
                  <a:cubicBezTo>
                    <a:pt x="18763" y="17800"/>
                    <a:pt x="18736" y="17666"/>
                    <a:pt x="18736" y="17532"/>
                  </a:cubicBezTo>
                  <a:cubicBezTo>
                    <a:pt x="18736" y="17478"/>
                    <a:pt x="18710" y="17371"/>
                    <a:pt x="18710" y="17318"/>
                  </a:cubicBezTo>
                  <a:cubicBezTo>
                    <a:pt x="18710" y="17237"/>
                    <a:pt x="18710" y="17184"/>
                    <a:pt x="18683" y="17104"/>
                  </a:cubicBezTo>
                  <a:cubicBezTo>
                    <a:pt x="18683" y="17050"/>
                    <a:pt x="18629" y="16970"/>
                    <a:pt x="18629" y="16916"/>
                  </a:cubicBezTo>
                  <a:cubicBezTo>
                    <a:pt x="18603" y="16782"/>
                    <a:pt x="18603" y="16675"/>
                    <a:pt x="18576" y="16542"/>
                  </a:cubicBezTo>
                  <a:cubicBezTo>
                    <a:pt x="18603" y="16461"/>
                    <a:pt x="18603" y="16434"/>
                    <a:pt x="18629" y="16354"/>
                  </a:cubicBezTo>
                  <a:cubicBezTo>
                    <a:pt x="20931" y="15631"/>
                    <a:pt x="22537" y="14534"/>
                    <a:pt x="23447" y="13089"/>
                  </a:cubicBezTo>
                  <a:cubicBezTo>
                    <a:pt x="24973" y="10653"/>
                    <a:pt x="24438" y="8351"/>
                    <a:pt x="23367" y="6799"/>
                  </a:cubicBezTo>
                  <a:cubicBezTo>
                    <a:pt x="23554" y="5353"/>
                    <a:pt x="23420" y="3962"/>
                    <a:pt x="23019" y="2730"/>
                  </a:cubicBezTo>
                  <a:cubicBezTo>
                    <a:pt x="22484" y="1125"/>
                    <a:pt x="20985" y="0"/>
                    <a:pt x="19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5" name="Google Shape;7725;p55"/>
            <p:cNvSpPr/>
            <p:nvPr/>
          </p:nvSpPr>
          <p:spPr>
            <a:xfrm>
              <a:off x="2426200" y="3357225"/>
              <a:ext cx="219500" cy="296575"/>
            </a:xfrm>
            <a:custGeom>
              <a:avLst/>
              <a:gdLst/>
              <a:ahLst/>
              <a:cxnLst/>
              <a:rect l="l" t="t" r="r" b="b"/>
              <a:pathLst>
                <a:path w="8780" h="11863" extrusionOk="0">
                  <a:moveTo>
                    <a:pt x="5403" y="0"/>
                  </a:moveTo>
                  <a:cubicBezTo>
                    <a:pt x="5113" y="0"/>
                    <a:pt x="4819" y="104"/>
                    <a:pt x="4578" y="326"/>
                  </a:cubicBezTo>
                  <a:cubicBezTo>
                    <a:pt x="3560" y="1183"/>
                    <a:pt x="2115" y="2789"/>
                    <a:pt x="1205" y="5331"/>
                  </a:cubicBezTo>
                  <a:cubicBezTo>
                    <a:pt x="1" y="8623"/>
                    <a:pt x="295" y="11862"/>
                    <a:pt x="295" y="11862"/>
                  </a:cubicBezTo>
                  <a:cubicBezTo>
                    <a:pt x="295" y="11862"/>
                    <a:pt x="5755" y="11354"/>
                    <a:pt x="7308" y="8971"/>
                  </a:cubicBezTo>
                  <a:cubicBezTo>
                    <a:pt x="8780" y="6563"/>
                    <a:pt x="6585" y="4903"/>
                    <a:pt x="6585" y="4903"/>
                  </a:cubicBezTo>
                  <a:cubicBezTo>
                    <a:pt x="7067" y="3163"/>
                    <a:pt x="6906" y="1825"/>
                    <a:pt x="6585" y="888"/>
                  </a:cubicBezTo>
                  <a:cubicBezTo>
                    <a:pt x="6414" y="324"/>
                    <a:pt x="5915" y="0"/>
                    <a:pt x="5403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6" name="Google Shape;7726;p55"/>
            <p:cNvSpPr/>
            <p:nvPr/>
          </p:nvSpPr>
          <p:spPr>
            <a:xfrm>
              <a:off x="2244875" y="3429600"/>
              <a:ext cx="76300" cy="127175"/>
            </a:xfrm>
            <a:custGeom>
              <a:avLst/>
              <a:gdLst/>
              <a:ahLst/>
              <a:cxnLst/>
              <a:rect l="l" t="t" r="r" b="b"/>
              <a:pathLst>
                <a:path w="3052" h="5087" extrusionOk="0">
                  <a:moveTo>
                    <a:pt x="0" y="1"/>
                  </a:moveTo>
                  <a:lnTo>
                    <a:pt x="0" y="1"/>
                  </a:lnTo>
                  <a:cubicBezTo>
                    <a:pt x="188" y="134"/>
                    <a:pt x="428" y="268"/>
                    <a:pt x="643" y="429"/>
                  </a:cubicBezTo>
                  <a:lnTo>
                    <a:pt x="937" y="670"/>
                  </a:lnTo>
                  <a:lnTo>
                    <a:pt x="1205" y="937"/>
                  </a:lnTo>
                  <a:cubicBezTo>
                    <a:pt x="1526" y="1312"/>
                    <a:pt x="1847" y="1714"/>
                    <a:pt x="2061" y="2169"/>
                  </a:cubicBezTo>
                  <a:cubicBezTo>
                    <a:pt x="2329" y="2597"/>
                    <a:pt x="2516" y="3079"/>
                    <a:pt x="2677" y="3587"/>
                  </a:cubicBezTo>
                  <a:cubicBezTo>
                    <a:pt x="2811" y="4069"/>
                    <a:pt x="2944" y="4578"/>
                    <a:pt x="2998" y="5086"/>
                  </a:cubicBezTo>
                  <a:cubicBezTo>
                    <a:pt x="3051" y="4578"/>
                    <a:pt x="2971" y="4042"/>
                    <a:pt x="2837" y="3534"/>
                  </a:cubicBezTo>
                  <a:cubicBezTo>
                    <a:pt x="2703" y="3052"/>
                    <a:pt x="2489" y="2543"/>
                    <a:pt x="2275" y="2062"/>
                  </a:cubicBezTo>
                  <a:cubicBezTo>
                    <a:pt x="2008" y="1607"/>
                    <a:pt x="1660" y="1205"/>
                    <a:pt x="1312" y="830"/>
                  </a:cubicBezTo>
                  <a:cubicBezTo>
                    <a:pt x="937" y="456"/>
                    <a:pt x="455" y="18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7" name="Google Shape;7727;p55"/>
            <p:cNvSpPr/>
            <p:nvPr/>
          </p:nvSpPr>
          <p:spPr>
            <a:xfrm>
              <a:off x="2211400" y="3409425"/>
              <a:ext cx="37500" cy="21550"/>
            </a:xfrm>
            <a:custGeom>
              <a:avLst/>
              <a:gdLst/>
              <a:ahLst/>
              <a:cxnLst/>
              <a:rect l="l" t="t" r="r" b="b"/>
              <a:pathLst>
                <a:path w="1500" h="862" extrusionOk="0">
                  <a:moveTo>
                    <a:pt x="394" y="0"/>
                  </a:moveTo>
                  <a:cubicBezTo>
                    <a:pt x="283" y="0"/>
                    <a:pt x="192" y="51"/>
                    <a:pt x="135" y="165"/>
                  </a:cubicBezTo>
                  <a:cubicBezTo>
                    <a:pt x="1" y="433"/>
                    <a:pt x="269" y="674"/>
                    <a:pt x="643" y="781"/>
                  </a:cubicBezTo>
                  <a:cubicBezTo>
                    <a:pt x="707" y="794"/>
                    <a:pt x="767" y="797"/>
                    <a:pt x="827" y="797"/>
                  </a:cubicBezTo>
                  <a:cubicBezTo>
                    <a:pt x="910" y="797"/>
                    <a:pt x="993" y="790"/>
                    <a:pt x="1083" y="790"/>
                  </a:cubicBezTo>
                  <a:cubicBezTo>
                    <a:pt x="1203" y="790"/>
                    <a:pt x="1336" y="803"/>
                    <a:pt x="1500" y="861"/>
                  </a:cubicBezTo>
                  <a:cubicBezTo>
                    <a:pt x="1205" y="647"/>
                    <a:pt x="1125" y="406"/>
                    <a:pt x="911" y="246"/>
                  </a:cubicBezTo>
                  <a:cubicBezTo>
                    <a:pt x="727" y="92"/>
                    <a:pt x="543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8" name="Google Shape;7728;p55"/>
            <p:cNvSpPr/>
            <p:nvPr/>
          </p:nvSpPr>
          <p:spPr>
            <a:xfrm>
              <a:off x="2180625" y="3486125"/>
              <a:ext cx="127825" cy="74650"/>
            </a:xfrm>
            <a:custGeom>
              <a:avLst/>
              <a:gdLst/>
              <a:ahLst/>
              <a:cxnLst/>
              <a:rect l="l" t="t" r="r" b="b"/>
              <a:pathLst>
                <a:path w="5113" h="2986" extrusionOk="0">
                  <a:moveTo>
                    <a:pt x="461" y="1"/>
                  </a:moveTo>
                  <a:cubicBezTo>
                    <a:pt x="304" y="1"/>
                    <a:pt x="150" y="6"/>
                    <a:pt x="1" y="15"/>
                  </a:cubicBezTo>
                  <a:cubicBezTo>
                    <a:pt x="268" y="68"/>
                    <a:pt x="536" y="41"/>
                    <a:pt x="750" y="122"/>
                  </a:cubicBezTo>
                  <a:lnTo>
                    <a:pt x="1125" y="175"/>
                  </a:lnTo>
                  <a:lnTo>
                    <a:pt x="1500" y="282"/>
                  </a:lnTo>
                  <a:cubicBezTo>
                    <a:pt x="1955" y="416"/>
                    <a:pt x="2436" y="604"/>
                    <a:pt x="2865" y="925"/>
                  </a:cubicBezTo>
                  <a:cubicBezTo>
                    <a:pt x="3293" y="1192"/>
                    <a:pt x="3694" y="1487"/>
                    <a:pt x="4069" y="1862"/>
                  </a:cubicBezTo>
                  <a:cubicBezTo>
                    <a:pt x="4444" y="2183"/>
                    <a:pt x="4818" y="2584"/>
                    <a:pt x="5113" y="2986"/>
                  </a:cubicBezTo>
                  <a:cubicBezTo>
                    <a:pt x="4872" y="2531"/>
                    <a:pt x="4578" y="2076"/>
                    <a:pt x="4203" y="1754"/>
                  </a:cubicBezTo>
                  <a:cubicBezTo>
                    <a:pt x="3828" y="1380"/>
                    <a:pt x="3427" y="1059"/>
                    <a:pt x="2998" y="737"/>
                  </a:cubicBezTo>
                  <a:cubicBezTo>
                    <a:pt x="2570" y="443"/>
                    <a:pt x="2062" y="256"/>
                    <a:pt x="1553" y="122"/>
                  </a:cubicBezTo>
                  <a:cubicBezTo>
                    <a:pt x="1183" y="29"/>
                    <a:pt x="813" y="1"/>
                    <a:pt x="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9" name="Google Shape;7729;p55"/>
            <p:cNvSpPr/>
            <p:nvPr/>
          </p:nvSpPr>
          <p:spPr>
            <a:xfrm>
              <a:off x="2146050" y="3477450"/>
              <a:ext cx="39300" cy="16875"/>
            </a:xfrm>
            <a:custGeom>
              <a:avLst/>
              <a:gdLst/>
              <a:ahLst/>
              <a:cxnLst/>
              <a:rect l="l" t="t" r="r" b="b"/>
              <a:pathLst>
                <a:path w="1572" h="675" extrusionOk="0">
                  <a:moveTo>
                    <a:pt x="549" y="0"/>
                  </a:moveTo>
                  <a:cubicBezTo>
                    <a:pt x="236" y="0"/>
                    <a:pt x="1" y="116"/>
                    <a:pt x="45" y="362"/>
                  </a:cubicBezTo>
                  <a:cubicBezTo>
                    <a:pt x="45" y="574"/>
                    <a:pt x="226" y="675"/>
                    <a:pt x="467" y="675"/>
                  </a:cubicBezTo>
                  <a:cubicBezTo>
                    <a:pt x="560" y="675"/>
                    <a:pt x="663" y="659"/>
                    <a:pt x="768" y="629"/>
                  </a:cubicBezTo>
                  <a:cubicBezTo>
                    <a:pt x="1036" y="549"/>
                    <a:pt x="1196" y="362"/>
                    <a:pt x="1571" y="281"/>
                  </a:cubicBezTo>
                  <a:cubicBezTo>
                    <a:pt x="1196" y="255"/>
                    <a:pt x="1009" y="67"/>
                    <a:pt x="741" y="14"/>
                  </a:cubicBezTo>
                  <a:cubicBezTo>
                    <a:pt x="675" y="5"/>
                    <a:pt x="611" y="0"/>
                    <a:pt x="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0" name="Google Shape;7730;p55"/>
            <p:cNvSpPr/>
            <p:nvPr/>
          </p:nvSpPr>
          <p:spPr>
            <a:xfrm>
              <a:off x="2247550" y="3544825"/>
              <a:ext cx="254300" cy="342500"/>
            </a:xfrm>
            <a:custGeom>
              <a:avLst/>
              <a:gdLst/>
              <a:ahLst/>
              <a:cxnLst/>
              <a:rect l="l" t="t" r="r" b="b"/>
              <a:pathLst>
                <a:path w="10172" h="13700" extrusionOk="0">
                  <a:moveTo>
                    <a:pt x="3518" y="1"/>
                  </a:moveTo>
                  <a:cubicBezTo>
                    <a:pt x="3242" y="1"/>
                    <a:pt x="2961" y="42"/>
                    <a:pt x="2677" y="129"/>
                  </a:cubicBezTo>
                  <a:cubicBezTo>
                    <a:pt x="402" y="879"/>
                    <a:pt x="0" y="3850"/>
                    <a:pt x="482" y="7088"/>
                  </a:cubicBezTo>
                  <a:cubicBezTo>
                    <a:pt x="1124" y="11157"/>
                    <a:pt x="2730" y="11879"/>
                    <a:pt x="4738" y="12361"/>
                  </a:cubicBezTo>
                  <a:cubicBezTo>
                    <a:pt x="5915" y="12629"/>
                    <a:pt x="6451" y="13057"/>
                    <a:pt x="6879" y="13699"/>
                  </a:cubicBezTo>
                  <a:cubicBezTo>
                    <a:pt x="6852" y="12923"/>
                    <a:pt x="7066" y="12281"/>
                    <a:pt x="7896" y="11371"/>
                  </a:cubicBezTo>
                  <a:cubicBezTo>
                    <a:pt x="9288" y="9845"/>
                    <a:pt x="10171" y="8293"/>
                    <a:pt x="8378" y="4626"/>
                  </a:cubicBezTo>
                  <a:cubicBezTo>
                    <a:pt x="7160" y="2026"/>
                    <a:pt x="5451" y="1"/>
                    <a:pt x="3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1" name="Google Shape;7731;p55"/>
            <p:cNvSpPr/>
            <p:nvPr/>
          </p:nvSpPr>
          <p:spPr>
            <a:xfrm>
              <a:off x="2352600" y="3548050"/>
              <a:ext cx="149250" cy="339950"/>
            </a:xfrm>
            <a:custGeom>
              <a:avLst/>
              <a:gdLst/>
              <a:ahLst/>
              <a:cxnLst/>
              <a:rect l="l" t="t" r="r" b="b"/>
              <a:pathLst>
                <a:path w="5970" h="13598" extrusionOk="0">
                  <a:moveTo>
                    <a:pt x="0" y="0"/>
                  </a:moveTo>
                  <a:lnTo>
                    <a:pt x="0" y="0"/>
                  </a:lnTo>
                  <a:cubicBezTo>
                    <a:pt x="616" y="883"/>
                    <a:pt x="1071" y="1847"/>
                    <a:pt x="1499" y="2811"/>
                  </a:cubicBezTo>
                  <a:cubicBezTo>
                    <a:pt x="2115" y="4149"/>
                    <a:pt x="2811" y="5487"/>
                    <a:pt x="2971" y="7013"/>
                  </a:cubicBezTo>
                  <a:cubicBezTo>
                    <a:pt x="3132" y="8538"/>
                    <a:pt x="2570" y="9957"/>
                    <a:pt x="2008" y="11349"/>
                  </a:cubicBezTo>
                  <a:cubicBezTo>
                    <a:pt x="1847" y="11750"/>
                    <a:pt x="1660" y="12178"/>
                    <a:pt x="1499" y="12580"/>
                  </a:cubicBezTo>
                  <a:cubicBezTo>
                    <a:pt x="2008" y="12821"/>
                    <a:pt x="2329" y="13169"/>
                    <a:pt x="2650" y="13597"/>
                  </a:cubicBezTo>
                  <a:cubicBezTo>
                    <a:pt x="2650" y="12821"/>
                    <a:pt x="2838" y="12152"/>
                    <a:pt x="3641" y="11295"/>
                  </a:cubicBezTo>
                  <a:cubicBezTo>
                    <a:pt x="5059" y="9743"/>
                    <a:pt x="5969" y="8217"/>
                    <a:pt x="4149" y="4524"/>
                  </a:cubicBezTo>
                  <a:cubicBezTo>
                    <a:pt x="3078" y="2275"/>
                    <a:pt x="1633" y="455"/>
                    <a:pt x="0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2" name="Google Shape;7732;p55"/>
            <p:cNvSpPr/>
            <p:nvPr/>
          </p:nvSpPr>
          <p:spPr>
            <a:xfrm>
              <a:off x="2279000" y="3728050"/>
              <a:ext cx="204100" cy="93025"/>
            </a:xfrm>
            <a:custGeom>
              <a:avLst/>
              <a:gdLst/>
              <a:ahLst/>
              <a:cxnLst/>
              <a:rect l="l" t="t" r="r" b="b"/>
              <a:pathLst>
                <a:path w="8164" h="3721" extrusionOk="0">
                  <a:moveTo>
                    <a:pt x="8057" y="0"/>
                  </a:moveTo>
                  <a:cubicBezTo>
                    <a:pt x="7227" y="535"/>
                    <a:pt x="5782" y="1338"/>
                    <a:pt x="4202" y="1847"/>
                  </a:cubicBezTo>
                  <a:cubicBezTo>
                    <a:pt x="2623" y="2302"/>
                    <a:pt x="1017" y="2489"/>
                    <a:pt x="0" y="2516"/>
                  </a:cubicBezTo>
                  <a:cubicBezTo>
                    <a:pt x="241" y="3025"/>
                    <a:pt x="509" y="3373"/>
                    <a:pt x="803" y="3721"/>
                  </a:cubicBezTo>
                  <a:cubicBezTo>
                    <a:pt x="1874" y="3587"/>
                    <a:pt x="3426" y="3373"/>
                    <a:pt x="4577" y="3025"/>
                  </a:cubicBezTo>
                  <a:cubicBezTo>
                    <a:pt x="5755" y="2650"/>
                    <a:pt x="7120" y="1981"/>
                    <a:pt x="8110" y="1445"/>
                  </a:cubicBezTo>
                  <a:cubicBezTo>
                    <a:pt x="8164" y="1017"/>
                    <a:pt x="8164" y="535"/>
                    <a:pt x="8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3" name="Google Shape;7733;p55"/>
            <p:cNvSpPr/>
            <p:nvPr/>
          </p:nvSpPr>
          <p:spPr>
            <a:xfrm>
              <a:off x="2262275" y="3671825"/>
              <a:ext cx="211475" cy="94375"/>
            </a:xfrm>
            <a:custGeom>
              <a:avLst/>
              <a:gdLst/>
              <a:ahLst/>
              <a:cxnLst/>
              <a:rect l="l" t="t" r="r" b="b"/>
              <a:pathLst>
                <a:path w="8459" h="3775" extrusionOk="0">
                  <a:moveTo>
                    <a:pt x="8003" y="1"/>
                  </a:moveTo>
                  <a:cubicBezTo>
                    <a:pt x="7173" y="536"/>
                    <a:pt x="5755" y="1339"/>
                    <a:pt x="4176" y="1821"/>
                  </a:cubicBezTo>
                  <a:cubicBezTo>
                    <a:pt x="2623" y="2356"/>
                    <a:pt x="964" y="2517"/>
                    <a:pt x="0" y="2544"/>
                  </a:cubicBezTo>
                  <a:cubicBezTo>
                    <a:pt x="107" y="3025"/>
                    <a:pt x="214" y="3427"/>
                    <a:pt x="294" y="3775"/>
                  </a:cubicBezTo>
                  <a:cubicBezTo>
                    <a:pt x="1365" y="3694"/>
                    <a:pt x="3212" y="3454"/>
                    <a:pt x="4550" y="3025"/>
                  </a:cubicBezTo>
                  <a:cubicBezTo>
                    <a:pt x="5889" y="2570"/>
                    <a:pt x="7521" y="1741"/>
                    <a:pt x="8458" y="1205"/>
                  </a:cubicBezTo>
                  <a:cubicBezTo>
                    <a:pt x="8378" y="831"/>
                    <a:pt x="8190" y="429"/>
                    <a:pt x="8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4" name="Google Shape;7734;p55"/>
            <p:cNvSpPr/>
            <p:nvPr/>
          </p:nvSpPr>
          <p:spPr>
            <a:xfrm>
              <a:off x="2329850" y="3800300"/>
              <a:ext cx="137200" cy="87025"/>
            </a:xfrm>
            <a:custGeom>
              <a:avLst/>
              <a:gdLst/>
              <a:ahLst/>
              <a:cxnLst/>
              <a:rect l="l" t="t" r="r" b="b"/>
              <a:pathLst>
                <a:path w="5488" h="3481" extrusionOk="0">
                  <a:moveTo>
                    <a:pt x="5487" y="1"/>
                  </a:moveTo>
                  <a:lnTo>
                    <a:pt x="5487" y="1"/>
                  </a:lnTo>
                  <a:cubicBezTo>
                    <a:pt x="4738" y="402"/>
                    <a:pt x="3828" y="831"/>
                    <a:pt x="2864" y="1125"/>
                  </a:cubicBezTo>
                  <a:cubicBezTo>
                    <a:pt x="1847" y="1419"/>
                    <a:pt x="884" y="1633"/>
                    <a:pt x="0" y="1687"/>
                  </a:cubicBezTo>
                  <a:cubicBezTo>
                    <a:pt x="455" y="1901"/>
                    <a:pt x="910" y="2035"/>
                    <a:pt x="1446" y="2142"/>
                  </a:cubicBezTo>
                  <a:cubicBezTo>
                    <a:pt x="2597" y="2410"/>
                    <a:pt x="3159" y="2811"/>
                    <a:pt x="3587" y="3480"/>
                  </a:cubicBezTo>
                  <a:cubicBezTo>
                    <a:pt x="3587" y="2704"/>
                    <a:pt x="3801" y="2035"/>
                    <a:pt x="4604" y="1152"/>
                  </a:cubicBezTo>
                  <a:cubicBezTo>
                    <a:pt x="4925" y="804"/>
                    <a:pt x="5273" y="402"/>
                    <a:pt x="5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5" name="Google Shape;7735;p55"/>
            <p:cNvSpPr/>
            <p:nvPr/>
          </p:nvSpPr>
          <p:spPr>
            <a:xfrm>
              <a:off x="2416825" y="3728050"/>
              <a:ext cx="65600" cy="66250"/>
            </a:xfrm>
            <a:custGeom>
              <a:avLst/>
              <a:gdLst/>
              <a:ahLst/>
              <a:cxnLst/>
              <a:rect l="l" t="t" r="r" b="b"/>
              <a:pathLst>
                <a:path w="2624" h="2650" extrusionOk="0">
                  <a:moveTo>
                    <a:pt x="2517" y="0"/>
                  </a:moveTo>
                  <a:cubicBezTo>
                    <a:pt x="1982" y="348"/>
                    <a:pt x="1259" y="776"/>
                    <a:pt x="376" y="1178"/>
                  </a:cubicBezTo>
                  <a:cubicBezTo>
                    <a:pt x="322" y="1686"/>
                    <a:pt x="188" y="2168"/>
                    <a:pt x="1" y="2650"/>
                  </a:cubicBezTo>
                  <a:cubicBezTo>
                    <a:pt x="911" y="2275"/>
                    <a:pt x="1848" y="1820"/>
                    <a:pt x="2544" y="1445"/>
                  </a:cubicBezTo>
                  <a:cubicBezTo>
                    <a:pt x="2624" y="990"/>
                    <a:pt x="2624" y="535"/>
                    <a:pt x="2517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6" name="Google Shape;7736;p55"/>
            <p:cNvSpPr/>
            <p:nvPr/>
          </p:nvSpPr>
          <p:spPr>
            <a:xfrm>
              <a:off x="2421525" y="3673175"/>
              <a:ext cx="51550" cy="53550"/>
            </a:xfrm>
            <a:custGeom>
              <a:avLst/>
              <a:gdLst/>
              <a:ahLst/>
              <a:cxnLst/>
              <a:rect l="l" t="t" r="r" b="b"/>
              <a:pathLst>
                <a:path w="2062" h="2142" extrusionOk="0">
                  <a:moveTo>
                    <a:pt x="1606" y="0"/>
                  </a:moveTo>
                  <a:cubicBezTo>
                    <a:pt x="1205" y="268"/>
                    <a:pt x="616" y="589"/>
                    <a:pt x="0" y="884"/>
                  </a:cubicBezTo>
                  <a:cubicBezTo>
                    <a:pt x="107" y="1258"/>
                    <a:pt x="188" y="1606"/>
                    <a:pt x="214" y="1954"/>
                  </a:cubicBezTo>
                  <a:lnTo>
                    <a:pt x="214" y="2142"/>
                  </a:lnTo>
                  <a:cubicBezTo>
                    <a:pt x="937" y="1794"/>
                    <a:pt x="1606" y="1472"/>
                    <a:pt x="2061" y="1205"/>
                  </a:cubicBezTo>
                  <a:cubicBezTo>
                    <a:pt x="1954" y="830"/>
                    <a:pt x="1794" y="429"/>
                    <a:pt x="16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7" name="Google Shape;7737;p55"/>
            <p:cNvSpPr/>
            <p:nvPr/>
          </p:nvSpPr>
          <p:spPr>
            <a:xfrm>
              <a:off x="2390075" y="3800975"/>
              <a:ext cx="76300" cy="87025"/>
            </a:xfrm>
            <a:custGeom>
              <a:avLst/>
              <a:gdLst/>
              <a:ahLst/>
              <a:cxnLst/>
              <a:rect l="l" t="t" r="r" b="b"/>
              <a:pathLst>
                <a:path w="3052" h="3481" extrusionOk="0">
                  <a:moveTo>
                    <a:pt x="3052" y="1"/>
                  </a:moveTo>
                  <a:lnTo>
                    <a:pt x="3052" y="1"/>
                  </a:lnTo>
                  <a:cubicBezTo>
                    <a:pt x="2356" y="375"/>
                    <a:pt x="1526" y="777"/>
                    <a:pt x="589" y="1071"/>
                  </a:cubicBezTo>
                  <a:cubicBezTo>
                    <a:pt x="536" y="1125"/>
                    <a:pt x="536" y="1178"/>
                    <a:pt x="509" y="1232"/>
                  </a:cubicBezTo>
                  <a:cubicBezTo>
                    <a:pt x="348" y="1633"/>
                    <a:pt x="188" y="2061"/>
                    <a:pt x="0" y="2463"/>
                  </a:cubicBezTo>
                  <a:cubicBezTo>
                    <a:pt x="509" y="2704"/>
                    <a:pt x="857" y="3025"/>
                    <a:pt x="1151" y="3480"/>
                  </a:cubicBezTo>
                  <a:cubicBezTo>
                    <a:pt x="1151" y="2704"/>
                    <a:pt x="1339" y="2035"/>
                    <a:pt x="2142" y="1178"/>
                  </a:cubicBezTo>
                  <a:cubicBezTo>
                    <a:pt x="2490" y="804"/>
                    <a:pt x="2811" y="402"/>
                    <a:pt x="30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8" name="Google Shape;7738;p55"/>
            <p:cNvSpPr/>
            <p:nvPr/>
          </p:nvSpPr>
          <p:spPr>
            <a:xfrm>
              <a:off x="2238175" y="3645750"/>
              <a:ext cx="248275" cy="107200"/>
            </a:xfrm>
            <a:custGeom>
              <a:avLst/>
              <a:gdLst/>
              <a:ahLst/>
              <a:cxnLst/>
              <a:rect l="l" t="t" r="r" b="b"/>
              <a:pathLst>
                <a:path w="9931" h="4288" extrusionOk="0">
                  <a:moveTo>
                    <a:pt x="8902" y="1"/>
                  </a:moveTo>
                  <a:cubicBezTo>
                    <a:pt x="8752" y="1"/>
                    <a:pt x="8599" y="37"/>
                    <a:pt x="8458" y="107"/>
                  </a:cubicBezTo>
                  <a:cubicBezTo>
                    <a:pt x="8458" y="134"/>
                    <a:pt x="6692" y="1178"/>
                    <a:pt x="4818" y="1766"/>
                  </a:cubicBezTo>
                  <a:cubicBezTo>
                    <a:pt x="2945" y="2329"/>
                    <a:pt x="911" y="2489"/>
                    <a:pt x="857" y="2489"/>
                  </a:cubicBezTo>
                  <a:cubicBezTo>
                    <a:pt x="375" y="2516"/>
                    <a:pt x="1" y="2944"/>
                    <a:pt x="27" y="3453"/>
                  </a:cubicBezTo>
                  <a:cubicBezTo>
                    <a:pt x="102" y="3929"/>
                    <a:pt x="459" y="4288"/>
                    <a:pt x="900" y="4288"/>
                  </a:cubicBezTo>
                  <a:cubicBezTo>
                    <a:pt x="930" y="4288"/>
                    <a:pt x="960" y="4286"/>
                    <a:pt x="991" y="4282"/>
                  </a:cubicBezTo>
                  <a:cubicBezTo>
                    <a:pt x="1071" y="4282"/>
                    <a:pt x="3239" y="4122"/>
                    <a:pt x="5327" y="3479"/>
                  </a:cubicBezTo>
                  <a:cubicBezTo>
                    <a:pt x="7388" y="2810"/>
                    <a:pt x="9261" y="1766"/>
                    <a:pt x="9368" y="1686"/>
                  </a:cubicBezTo>
                  <a:cubicBezTo>
                    <a:pt x="9797" y="1418"/>
                    <a:pt x="9931" y="883"/>
                    <a:pt x="9690" y="455"/>
                  </a:cubicBezTo>
                  <a:cubicBezTo>
                    <a:pt x="9510" y="150"/>
                    <a:pt x="9210" y="1"/>
                    <a:pt x="8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9" name="Google Shape;7739;p55"/>
            <p:cNvSpPr/>
            <p:nvPr/>
          </p:nvSpPr>
          <p:spPr>
            <a:xfrm>
              <a:off x="2359300" y="3646775"/>
              <a:ext cx="126475" cy="88650"/>
            </a:xfrm>
            <a:custGeom>
              <a:avLst/>
              <a:gdLst/>
              <a:ahLst/>
              <a:cxnLst/>
              <a:rect l="l" t="t" r="r" b="b"/>
              <a:pathLst>
                <a:path w="5059" h="3546" extrusionOk="0">
                  <a:moveTo>
                    <a:pt x="4043" y="1"/>
                  </a:moveTo>
                  <a:cubicBezTo>
                    <a:pt x="3887" y="1"/>
                    <a:pt x="3729" y="39"/>
                    <a:pt x="3587" y="120"/>
                  </a:cubicBezTo>
                  <a:cubicBezTo>
                    <a:pt x="3587" y="120"/>
                    <a:pt x="2810" y="548"/>
                    <a:pt x="1767" y="1003"/>
                  </a:cubicBezTo>
                  <a:cubicBezTo>
                    <a:pt x="1686" y="2154"/>
                    <a:pt x="937" y="2957"/>
                    <a:pt x="0" y="3546"/>
                  </a:cubicBezTo>
                  <a:cubicBezTo>
                    <a:pt x="161" y="3519"/>
                    <a:pt x="295" y="3465"/>
                    <a:pt x="482" y="3412"/>
                  </a:cubicBezTo>
                  <a:cubicBezTo>
                    <a:pt x="2543" y="2796"/>
                    <a:pt x="4416" y="1672"/>
                    <a:pt x="4497" y="1645"/>
                  </a:cubicBezTo>
                  <a:cubicBezTo>
                    <a:pt x="4925" y="1404"/>
                    <a:pt x="5059" y="842"/>
                    <a:pt x="4818" y="441"/>
                  </a:cubicBezTo>
                  <a:cubicBezTo>
                    <a:pt x="4657" y="155"/>
                    <a:pt x="4354" y="1"/>
                    <a:pt x="40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0" name="Google Shape;7740;p55"/>
            <p:cNvSpPr/>
            <p:nvPr/>
          </p:nvSpPr>
          <p:spPr>
            <a:xfrm>
              <a:off x="2279650" y="3602550"/>
              <a:ext cx="25475" cy="38025"/>
            </a:xfrm>
            <a:custGeom>
              <a:avLst/>
              <a:gdLst/>
              <a:ahLst/>
              <a:cxnLst/>
              <a:rect l="l" t="t" r="r" b="b"/>
              <a:pathLst>
                <a:path w="1019" h="1521" extrusionOk="0">
                  <a:moveTo>
                    <a:pt x="347" y="1"/>
                  </a:moveTo>
                  <a:cubicBezTo>
                    <a:pt x="320" y="1"/>
                    <a:pt x="294" y="5"/>
                    <a:pt x="269" y="15"/>
                  </a:cubicBezTo>
                  <a:cubicBezTo>
                    <a:pt x="81" y="68"/>
                    <a:pt x="1" y="470"/>
                    <a:pt x="135" y="871"/>
                  </a:cubicBezTo>
                  <a:cubicBezTo>
                    <a:pt x="258" y="1241"/>
                    <a:pt x="495" y="1520"/>
                    <a:pt x="699" y="1520"/>
                  </a:cubicBezTo>
                  <a:cubicBezTo>
                    <a:pt x="716" y="1520"/>
                    <a:pt x="733" y="1518"/>
                    <a:pt x="750" y="1514"/>
                  </a:cubicBezTo>
                  <a:cubicBezTo>
                    <a:pt x="938" y="1433"/>
                    <a:pt x="1018" y="1032"/>
                    <a:pt x="884" y="631"/>
                  </a:cubicBezTo>
                  <a:cubicBezTo>
                    <a:pt x="766" y="253"/>
                    <a:pt x="545" y="1"/>
                    <a:pt x="34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Hộp Văn bản 161">
            <a:extLst>
              <a:ext uri="{FF2B5EF4-FFF2-40B4-BE49-F238E27FC236}">
                <a16:creationId xmlns:a16="http://schemas.microsoft.com/office/drawing/2014/main" xmlns="" id="{888D0796-8173-5645-29AB-6EE75AC5E9A4}"/>
              </a:ext>
            </a:extLst>
          </p:cNvPr>
          <p:cNvSpPr txBox="1"/>
          <p:nvPr/>
        </p:nvSpPr>
        <p:spPr>
          <a:xfrm>
            <a:off x="2666481" y="693618"/>
            <a:ext cx="676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 </a:t>
            </a:r>
          </a:p>
        </p:txBody>
      </p:sp>
      <p:sp>
        <p:nvSpPr>
          <p:cNvPr id="163" name="Hộp Văn bản 162">
            <a:extLst>
              <a:ext uri="{FF2B5EF4-FFF2-40B4-BE49-F238E27FC236}">
                <a16:creationId xmlns:a16="http://schemas.microsoft.com/office/drawing/2014/main" xmlns="" id="{655DF09D-F830-484B-4FEE-4C50588863DB}"/>
              </a:ext>
            </a:extLst>
          </p:cNvPr>
          <p:cNvSpPr txBox="1"/>
          <p:nvPr/>
        </p:nvSpPr>
        <p:spPr>
          <a:xfrm>
            <a:off x="1326501" y="3273344"/>
            <a:ext cx="299969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chia 3 </a:t>
            </a:r>
          </a:p>
        </p:txBody>
      </p:sp>
      <p:sp>
        <p:nvSpPr>
          <p:cNvPr id="164" name="Hộp Văn bản 163">
            <a:extLst>
              <a:ext uri="{FF2B5EF4-FFF2-40B4-BE49-F238E27FC236}">
                <a16:creationId xmlns:a16="http://schemas.microsoft.com/office/drawing/2014/main" xmlns="" id="{FFD44F38-54EC-D4A0-5CC5-AC2FDC9F489D}"/>
              </a:ext>
            </a:extLst>
          </p:cNvPr>
          <p:cNvSpPr txBox="1"/>
          <p:nvPr/>
        </p:nvSpPr>
        <p:spPr>
          <a:xfrm>
            <a:off x="5506076" y="3367755"/>
            <a:ext cx="634704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chia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8" name="Google Shape;7758;p56"/>
          <p:cNvGrpSpPr/>
          <p:nvPr/>
        </p:nvGrpSpPr>
        <p:grpSpPr>
          <a:xfrm>
            <a:off x="10118257" y="4342163"/>
            <a:ext cx="1113924" cy="1085732"/>
            <a:chOff x="6760900" y="5637775"/>
            <a:chExt cx="1057925" cy="1031150"/>
          </a:xfrm>
        </p:grpSpPr>
        <p:sp>
          <p:nvSpPr>
            <p:cNvPr id="7759" name="Google Shape;7759;p56"/>
            <p:cNvSpPr/>
            <p:nvPr/>
          </p:nvSpPr>
          <p:spPr>
            <a:xfrm>
              <a:off x="6760900" y="5637775"/>
              <a:ext cx="1057925" cy="1031150"/>
            </a:xfrm>
            <a:custGeom>
              <a:avLst/>
              <a:gdLst/>
              <a:ahLst/>
              <a:cxnLst/>
              <a:rect l="l" t="t" r="r" b="b"/>
              <a:pathLst>
                <a:path w="42317" h="41246" extrusionOk="0">
                  <a:moveTo>
                    <a:pt x="23581" y="0"/>
                  </a:moveTo>
                  <a:cubicBezTo>
                    <a:pt x="23206" y="0"/>
                    <a:pt x="22832" y="27"/>
                    <a:pt x="22484" y="134"/>
                  </a:cubicBezTo>
                  <a:cubicBezTo>
                    <a:pt x="22082" y="241"/>
                    <a:pt x="21627" y="402"/>
                    <a:pt x="21226" y="643"/>
                  </a:cubicBezTo>
                  <a:cubicBezTo>
                    <a:pt x="20931" y="803"/>
                    <a:pt x="20637" y="1044"/>
                    <a:pt x="20289" y="1312"/>
                  </a:cubicBezTo>
                  <a:cubicBezTo>
                    <a:pt x="19834" y="1713"/>
                    <a:pt x="19432" y="2168"/>
                    <a:pt x="19004" y="2784"/>
                  </a:cubicBezTo>
                  <a:cubicBezTo>
                    <a:pt x="18736" y="3132"/>
                    <a:pt x="18469" y="3587"/>
                    <a:pt x="18228" y="4015"/>
                  </a:cubicBezTo>
                  <a:cubicBezTo>
                    <a:pt x="18121" y="3988"/>
                    <a:pt x="18014" y="3908"/>
                    <a:pt x="17933" y="3881"/>
                  </a:cubicBezTo>
                  <a:cubicBezTo>
                    <a:pt x="17800" y="3801"/>
                    <a:pt x="17612" y="3747"/>
                    <a:pt x="17532" y="3721"/>
                  </a:cubicBezTo>
                  <a:cubicBezTo>
                    <a:pt x="17345" y="3640"/>
                    <a:pt x="17184" y="3587"/>
                    <a:pt x="16997" y="3533"/>
                  </a:cubicBezTo>
                  <a:cubicBezTo>
                    <a:pt x="16649" y="3453"/>
                    <a:pt x="16274" y="3373"/>
                    <a:pt x="15873" y="3346"/>
                  </a:cubicBezTo>
                  <a:cubicBezTo>
                    <a:pt x="15712" y="3319"/>
                    <a:pt x="15578" y="3319"/>
                    <a:pt x="15418" y="3319"/>
                  </a:cubicBezTo>
                  <a:cubicBezTo>
                    <a:pt x="14855" y="3319"/>
                    <a:pt x="14267" y="3399"/>
                    <a:pt x="13705" y="3533"/>
                  </a:cubicBezTo>
                  <a:cubicBezTo>
                    <a:pt x="13330" y="3640"/>
                    <a:pt x="12928" y="3774"/>
                    <a:pt x="12580" y="3988"/>
                  </a:cubicBezTo>
                  <a:cubicBezTo>
                    <a:pt x="12366" y="4069"/>
                    <a:pt x="12206" y="4176"/>
                    <a:pt x="12045" y="4283"/>
                  </a:cubicBezTo>
                  <a:cubicBezTo>
                    <a:pt x="11724" y="4122"/>
                    <a:pt x="11403" y="4015"/>
                    <a:pt x="11055" y="3988"/>
                  </a:cubicBezTo>
                  <a:cubicBezTo>
                    <a:pt x="10841" y="3935"/>
                    <a:pt x="10626" y="3935"/>
                    <a:pt x="10359" y="3908"/>
                  </a:cubicBezTo>
                  <a:lnTo>
                    <a:pt x="9422" y="3908"/>
                  </a:lnTo>
                  <a:cubicBezTo>
                    <a:pt x="9101" y="3908"/>
                    <a:pt x="8753" y="3988"/>
                    <a:pt x="8432" y="4042"/>
                  </a:cubicBezTo>
                  <a:cubicBezTo>
                    <a:pt x="8057" y="4122"/>
                    <a:pt x="7682" y="4202"/>
                    <a:pt x="7388" y="4336"/>
                  </a:cubicBezTo>
                  <a:cubicBezTo>
                    <a:pt x="6558" y="4684"/>
                    <a:pt x="5835" y="5246"/>
                    <a:pt x="5380" y="5915"/>
                  </a:cubicBezTo>
                  <a:cubicBezTo>
                    <a:pt x="4845" y="6665"/>
                    <a:pt x="4765" y="7387"/>
                    <a:pt x="4818" y="7869"/>
                  </a:cubicBezTo>
                  <a:cubicBezTo>
                    <a:pt x="4845" y="8886"/>
                    <a:pt x="5434" y="9796"/>
                    <a:pt x="6424" y="10305"/>
                  </a:cubicBezTo>
                  <a:cubicBezTo>
                    <a:pt x="6692" y="10439"/>
                    <a:pt x="6960" y="10492"/>
                    <a:pt x="7254" y="10573"/>
                  </a:cubicBezTo>
                  <a:cubicBezTo>
                    <a:pt x="7308" y="10599"/>
                    <a:pt x="7361" y="10599"/>
                    <a:pt x="7415" y="10599"/>
                  </a:cubicBezTo>
                  <a:cubicBezTo>
                    <a:pt x="7227" y="10706"/>
                    <a:pt x="7040" y="10840"/>
                    <a:pt x="6853" y="10947"/>
                  </a:cubicBezTo>
                  <a:cubicBezTo>
                    <a:pt x="6371" y="11242"/>
                    <a:pt x="5889" y="11563"/>
                    <a:pt x="5407" y="11964"/>
                  </a:cubicBezTo>
                  <a:cubicBezTo>
                    <a:pt x="4604" y="12634"/>
                    <a:pt x="3882" y="13490"/>
                    <a:pt x="3239" y="14427"/>
                  </a:cubicBezTo>
                  <a:cubicBezTo>
                    <a:pt x="2731" y="15123"/>
                    <a:pt x="2329" y="15926"/>
                    <a:pt x="2008" y="16755"/>
                  </a:cubicBezTo>
                  <a:cubicBezTo>
                    <a:pt x="1687" y="17103"/>
                    <a:pt x="1339" y="17451"/>
                    <a:pt x="1018" y="17933"/>
                  </a:cubicBezTo>
                  <a:cubicBezTo>
                    <a:pt x="750" y="18335"/>
                    <a:pt x="563" y="18736"/>
                    <a:pt x="402" y="19138"/>
                  </a:cubicBezTo>
                  <a:cubicBezTo>
                    <a:pt x="322" y="19378"/>
                    <a:pt x="268" y="19566"/>
                    <a:pt x="188" y="19807"/>
                  </a:cubicBezTo>
                  <a:cubicBezTo>
                    <a:pt x="134" y="20101"/>
                    <a:pt x="81" y="20369"/>
                    <a:pt x="54" y="20583"/>
                  </a:cubicBezTo>
                  <a:cubicBezTo>
                    <a:pt x="0" y="21065"/>
                    <a:pt x="27" y="21547"/>
                    <a:pt x="134" y="22109"/>
                  </a:cubicBezTo>
                  <a:cubicBezTo>
                    <a:pt x="188" y="22457"/>
                    <a:pt x="295" y="22778"/>
                    <a:pt x="402" y="23152"/>
                  </a:cubicBezTo>
                  <a:cubicBezTo>
                    <a:pt x="589" y="23795"/>
                    <a:pt x="857" y="24410"/>
                    <a:pt x="1232" y="25053"/>
                  </a:cubicBezTo>
                  <a:cubicBezTo>
                    <a:pt x="1526" y="25615"/>
                    <a:pt x="1901" y="26150"/>
                    <a:pt x="2356" y="26686"/>
                  </a:cubicBezTo>
                  <a:cubicBezTo>
                    <a:pt x="2597" y="27007"/>
                    <a:pt x="2864" y="27274"/>
                    <a:pt x="3132" y="27542"/>
                  </a:cubicBezTo>
                  <a:lnTo>
                    <a:pt x="3266" y="27676"/>
                  </a:lnTo>
                  <a:cubicBezTo>
                    <a:pt x="3400" y="27810"/>
                    <a:pt x="3534" y="27943"/>
                    <a:pt x="3694" y="28077"/>
                  </a:cubicBezTo>
                  <a:cubicBezTo>
                    <a:pt x="4444" y="28693"/>
                    <a:pt x="5247" y="29309"/>
                    <a:pt x="6157" y="29844"/>
                  </a:cubicBezTo>
                  <a:cubicBezTo>
                    <a:pt x="6076" y="29951"/>
                    <a:pt x="5969" y="30085"/>
                    <a:pt x="5916" y="30165"/>
                  </a:cubicBezTo>
                  <a:cubicBezTo>
                    <a:pt x="5300" y="31075"/>
                    <a:pt x="5032" y="32092"/>
                    <a:pt x="5220" y="33082"/>
                  </a:cubicBezTo>
                  <a:cubicBezTo>
                    <a:pt x="5273" y="33591"/>
                    <a:pt x="5487" y="34046"/>
                    <a:pt x="5782" y="34501"/>
                  </a:cubicBezTo>
                  <a:cubicBezTo>
                    <a:pt x="5809" y="34528"/>
                    <a:pt x="5889" y="34581"/>
                    <a:pt x="5916" y="34662"/>
                  </a:cubicBezTo>
                  <a:cubicBezTo>
                    <a:pt x="6237" y="35090"/>
                    <a:pt x="6719" y="35465"/>
                    <a:pt x="7254" y="35706"/>
                  </a:cubicBezTo>
                  <a:cubicBezTo>
                    <a:pt x="7682" y="35893"/>
                    <a:pt x="8191" y="36000"/>
                    <a:pt x="8726" y="36000"/>
                  </a:cubicBezTo>
                  <a:lnTo>
                    <a:pt x="8887" y="36000"/>
                  </a:lnTo>
                  <a:cubicBezTo>
                    <a:pt x="9368" y="36000"/>
                    <a:pt x="9823" y="35866"/>
                    <a:pt x="10252" y="35706"/>
                  </a:cubicBezTo>
                  <a:cubicBezTo>
                    <a:pt x="10439" y="35625"/>
                    <a:pt x="10600" y="35572"/>
                    <a:pt x="10760" y="35465"/>
                  </a:cubicBezTo>
                  <a:cubicBezTo>
                    <a:pt x="10867" y="35572"/>
                    <a:pt x="11001" y="35652"/>
                    <a:pt x="11108" y="35759"/>
                  </a:cubicBezTo>
                  <a:cubicBezTo>
                    <a:pt x="11135" y="36321"/>
                    <a:pt x="11269" y="36856"/>
                    <a:pt x="11456" y="37365"/>
                  </a:cubicBezTo>
                  <a:cubicBezTo>
                    <a:pt x="11563" y="37606"/>
                    <a:pt x="11670" y="37847"/>
                    <a:pt x="11804" y="38034"/>
                  </a:cubicBezTo>
                  <a:cubicBezTo>
                    <a:pt x="11858" y="38141"/>
                    <a:pt x="11911" y="38248"/>
                    <a:pt x="11965" y="38302"/>
                  </a:cubicBezTo>
                  <a:cubicBezTo>
                    <a:pt x="12339" y="38864"/>
                    <a:pt x="12875" y="39319"/>
                    <a:pt x="13464" y="39613"/>
                  </a:cubicBezTo>
                  <a:cubicBezTo>
                    <a:pt x="13945" y="39854"/>
                    <a:pt x="14481" y="39935"/>
                    <a:pt x="14989" y="39935"/>
                  </a:cubicBezTo>
                  <a:lnTo>
                    <a:pt x="15150" y="39935"/>
                  </a:lnTo>
                  <a:cubicBezTo>
                    <a:pt x="15712" y="39908"/>
                    <a:pt x="16274" y="39694"/>
                    <a:pt x="16783" y="39399"/>
                  </a:cubicBezTo>
                  <a:cubicBezTo>
                    <a:pt x="16890" y="39372"/>
                    <a:pt x="16943" y="39319"/>
                    <a:pt x="17050" y="39239"/>
                  </a:cubicBezTo>
                  <a:cubicBezTo>
                    <a:pt x="17398" y="39319"/>
                    <a:pt x="17693" y="39399"/>
                    <a:pt x="18014" y="39479"/>
                  </a:cubicBezTo>
                  <a:cubicBezTo>
                    <a:pt x="18522" y="39587"/>
                    <a:pt x="19031" y="39640"/>
                    <a:pt x="19486" y="39720"/>
                  </a:cubicBezTo>
                  <a:cubicBezTo>
                    <a:pt x="19593" y="39747"/>
                    <a:pt x="19646" y="39747"/>
                    <a:pt x="19754" y="39747"/>
                  </a:cubicBezTo>
                  <a:cubicBezTo>
                    <a:pt x="19861" y="39774"/>
                    <a:pt x="20021" y="39774"/>
                    <a:pt x="20021" y="39774"/>
                  </a:cubicBezTo>
                  <a:cubicBezTo>
                    <a:pt x="20503" y="39801"/>
                    <a:pt x="20904" y="39854"/>
                    <a:pt x="21252" y="39854"/>
                  </a:cubicBezTo>
                  <a:cubicBezTo>
                    <a:pt x="21627" y="39854"/>
                    <a:pt x="22029" y="39854"/>
                    <a:pt x="22430" y="39801"/>
                  </a:cubicBezTo>
                  <a:cubicBezTo>
                    <a:pt x="22510" y="39774"/>
                    <a:pt x="22591" y="39774"/>
                    <a:pt x="22671" y="39774"/>
                  </a:cubicBezTo>
                  <a:lnTo>
                    <a:pt x="22778" y="39881"/>
                  </a:lnTo>
                  <a:cubicBezTo>
                    <a:pt x="22832" y="39908"/>
                    <a:pt x="22858" y="39988"/>
                    <a:pt x="22939" y="40015"/>
                  </a:cubicBezTo>
                  <a:cubicBezTo>
                    <a:pt x="23126" y="40175"/>
                    <a:pt x="23367" y="40336"/>
                    <a:pt x="23635" y="40470"/>
                  </a:cubicBezTo>
                  <a:lnTo>
                    <a:pt x="23661" y="40470"/>
                  </a:lnTo>
                  <a:cubicBezTo>
                    <a:pt x="24116" y="40711"/>
                    <a:pt x="24571" y="40925"/>
                    <a:pt x="25000" y="41005"/>
                  </a:cubicBezTo>
                  <a:cubicBezTo>
                    <a:pt x="25374" y="41112"/>
                    <a:pt x="25749" y="41139"/>
                    <a:pt x="26097" y="41139"/>
                  </a:cubicBezTo>
                  <a:cubicBezTo>
                    <a:pt x="26177" y="41139"/>
                    <a:pt x="26258" y="41139"/>
                    <a:pt x="26284" y="41246"/>
                  </a:cubicBezTo>
                  <a:cubicBezTo>
                    <a:pt x="26445" y="41219"/>
                    <a:pt x="26579" y="41219"/>
                    <a:pt x="26766" y="41166"/>
                  </a:cubicBezTo>
                  <a:cubicBezTo>
                    <a:pt x="26900" y="41166"/>
                    <a:pt x="27034" y="41139"/>
                    <a:pt x="27114" y="41112"/>
                  </a:cubicBezTo>
                  <a:lnTo>
                    <a:pt x="27623" y="40898"/>
                  </a:lnTo>
                  <a:cubicBezTo>
                    <a:pt x="27730" y="40871"/>
                    <a:pt x="27837" y="40818"/>
                    <a:pt x="27890" y="40764"/>
                  </a:cubicBezTo>
                  <a:cubicBezTo>
                    <a:pt x="28372" y="40550"/>
                    <a:pt x="28774" y="40175"/>
                    <a:pt x="29068" y="39747"/>
                  </a:cubicBezTo>
                  <a:cubicBezTo>
                    <a:pt x="29095" y="39747"/>
                    <a:pt x="29095" y="39694"/>
                    <a:pt x="29095" y="39694"/>
                  </a:cubicBezTo>
                  <a:cubicBezTo>
                    <a:pt x="29122" y="39667"/>
                    <a:pt x="29175" y="39613"/>
                    <a:pt x="29202" y="39560"/>
                  </a:cubicBezTo>
                  <a:cubicBezTo>
                    <a:pt x="29469" y="39105"/>
                    <a:pt x="29657" y="38543"/>
                    <a:pt x="29710" y="37954"/>
                  </a:cubicBezTo>
                  <a:lnTo>
                    <a:pt x="29710" y="37927"/>
                  </a:lnTo>
                  <a:cubicBezTo>
                    <a:pt x="29710" y="37740"/>
                    <a:pt x="29710" y="37499"/>
                    <a:pt x="29657" y="37285"/>
                  </a:cubicBezTo>
                  <a:lnTo>
                    <a:pt x="30272" y="36803"/>
                  </a:lnTo>
                  <a:cubicBezTo>
                    <a:pt x="30380" y="36696"/>
                    <a:pt x="30460" y="36616"/>
                    <a:pt x="30567" y="36535"/>
                  </a:cubicBezTo>
                  <a:cubicBezTo>
                    <a:pt x="31263" y="36535"/>
                    <a:pt x="31932" y="36428"/>
                    <a:pt x="32574" y="36268"/>
                  </a:cubicBezTo>
                  <a:cubicBezTo>
                    <a:pt x="33458" y="36027"/>
                    <a:pt x="34261" y="35625"/>
                    <a:pt x="34930" y="35090"/>
                  </a:cubicBezTo>
                  <a:cubicBezTo>
                    <a:pt x="35411" y="34662"/>
                    <a:pt x="35786" y="34180"/>
                    <a:pt x="36027" y="33645"/>
                  </a:cubicBezTo>
                  <a:cubicBezTo>
                    <a:pt x="36161" y="33350"/>
                    <a:pt x="36268" y="33029"/>
                    <a:pt x="36295" y="32654"/>
                  </a:cubicBezTo>
                  <a:cubicBezTo>
                    <a:pt x="36348" y="32280"/>
                    <a:pt x="36321" y="31905"/>
                    <a:pt x="36268" y="31557"/>
                  </a:cubicBezTo>
                  <a:cubicBezTo>
                    <a:pt x="36214" y="31369"/>
                    <a:pt x="36188" y="31209"/>
                    <a:pt x="36134" y="31048"/>
                  </a:cubicBezTo>
                  <a:cubicBezTo>
                    <a:pt x="36081" y="30941"/>
                    <a:pt x="36054" y="30888"/>
                    <a:pt x="36027" y="30781"/>
                  </a:cubicBezTo>
                  <a:cubicBezTo>
                    <a:pt x="35866" y="30406"/>
                    <a:pt x="35652" y="30085"/>
                    <a:pt x="35385" y="29764"/>
                  </a:cubicBezTo>
                  <a:cubicBezTo>
                    <a:pt x="35117" y="29442"/>
                    <a:pt x="34823" y="29148"/>
                    <a:pt x="34528" y="28907"/>
                  </a:cubicBezTo>
                  <a:cubicBezTo>
                    <a:pt x="34528" y="28907"/>
                    <a:pt x="34073" y="28532"/>
                    <a:pt x="34020" y="28479"/>
                  </a:cubicBezTo>
                  <a:cubicBezTo>
                    <a:pt x="34020" y="28291"/>
                    <a:pt x="34020" y="28131"/>
                    <a:pt x="33993" y="27943"/>
                  </a:cubicBezTo>
                  <a:cubicBezTo>
                    <a:pt x="33939" y="27596"/>
                    <a:pt x="33886" y="27221"/>
                    <a:pt x="33806" y="26873"/>
                  </a:cubicBezTo>
                  <a:cubicBezTo>
                    <a:pt x="33725" y="26364"/>
                    <a:pt x="33591" y="25856"/>
                    <a:pt x="33404" y="25347"/>
                  </a:cubicBezTo>
                  <a:cubicBezTo>
                    <a:pt x="34475" y="24946"/>
                    <a:pt x="35519" y="24384"/>
                    <a:pt x="36429" y="23688"/>
                  </a:cubicBezTo>
                  <a:cubicBezTo>
                    <a:pt x="36937" y="23286"/>
                    <a:pt x="37392" y="22858"/>
                    <a:pt x="37874" y="22376"/>
                  </a:cubicBezTo>
                  <a:cubicBezTo>
                    <a:pt x="38356" y="21868"/>
                    <a:pt x="38811" y="21306"/>
                    <a:pt x="39212" y="20770"/>
                  </a:cubicBezTo>
                  <a:cubicBezTo>
                    <a:pt x="40015" y="19673"/>
                    <a:pt x="40631" y="18468"/>
                    <a:pt x="41139" y="17157"/>
                  </a:cubicBezTo>
                  <a:cubicBezTo>
                    <a:pt x="41621" y="15926"/>
                    <a:pt x="41969" y="14587"/>
                    <a:pt x="42156" y="13249"/>
                  </a:cubicBezTo>
                  <a:cubicBezTo>
                    <a:pt x="42237" y="12580"/>
                    <a:pt x="42290" y="11911"/>
                    <a:pt x="42317" y="11242"/>
                  </a:cubicBezTo>
                  <a:lnTo>
                    <a:pt x="42317" y="9957"/>
                  </a:lnTo>
                  <a:cubicBezTo>
                    <a:pt x="42317" y="9100"/>
                    <a:pt x="42290" y="8057"/>
                    <a:pt x="42049" y="6986"/>
                  </a:cubicBezTo>
                  <a:cubicBezTo>
                    <a:pt x="41915" y="6344"/>
                    <a:pt x="41755" y="5808"/>
                    <a:pt x="41514" y="5327"/>
                  </a:cubicBezTo>
                  <a:cubicBezTo>
                    <a:pt x="41220" y="4684"/>
                    <a:pt x="40872" y="4122"/>
                    <a:pt x="40443" y="3640"/>
                  </a:cubicBezTo>
                  <a:cubicBezTo>
                    <a:pt x="39935" y="3078"/>
                    <a:pt x="39346" y="2650"/>
                    <a:pt x="38677" y="2329"/>
                  </a:cubicBezTo>
                  <a:cubicBezTo>
                    <a:pt x="38329" y="2168"/>
                    <a:pt x="37954" y="2061"/>
                    <a:pt x="37553" y="1981"/>
                  </a:cubicBezTo>
                  <a:cubicBezTo>
                    <a:pt x="37151" y="1874"/>
                    <a:pt x="36803" y="1793"/>
                    <a:pt x="36429" y="1767"/>
                  </a:cubicBezTo>
                  <a:cubicBezTo>
                    <a:pt x="36295" y="1767"/>
                    <a:pt x="36161" y="1740"/>
                    <a:pt x="36000" y="1740"/>
                  </a:cubicBezTo>
                  <a:lnTo>
                    <a:pt x="35465" y="1740"/>
                  </a:lnTo>
                  <a:cubicBezTo>
                    <a:pt x="35063" y="1740"/>
                    <a:pt x="34608" y="1767"/>
                    <a:pt x="34207" y="1847"/>
                  </a:cubicBezTo>
                  <a:cubicBezTo>
                    <a:pt x="33511" y="1927"/>
                    <a:pt x="32842" y="2141"/>
                    <a:pt x="32173" y="2382"/>
                  </a:cubicBezTo>
                  <a:cubicBezTo>
                    <a:pt x="31049" y="2811"/>
                    <a:pt x="29924" y="3453"/>
                    <a:pt x="28907" y="4283"/>
                  </a:cubicBezTo>
                  <a:cubicBezTo>
                    <a:pt x="28774" y="3935"/>
                    <a:pt x="28586" y="3640"/>
                    <a:pt x="28426" y="3373"/>
                  </a:cubicBezTo>
                  <a:cubicBezTo>
                    <a:pt x="28104" y="2784"/>
                    <a:pt x="27730" y="2248"/>
                    <a:pt x="27301" y="1767"/>
                  </a:cubicBezTo>
                  <a:cubicBezTo>
                    <a:pt x="26713" y="1178"/>
                    <a:pt x="26124" y="723"/>
                    <a:pt x="25481" y="428"/>
                  </a:cubicBezTo>
                  <a:cubicBezTo>
                    <a:pt x="25241" y="295"/>
                    <a:pt x="25026" y="241"/>
                    <a:pt x="24785" y="161"/>
                  </a:cubicBezTo>
                  <a:cubicBezTo>
                    <a:pt x="24545" y="107"/>
                    <a:pt x="24277" y="54"/>
                    <a:pt x="23983" y="27"/>
                  </a:cubicBezTo>
                  <a:cubicBezTo>
                    <a:pt x="23849" y="0"/>
                    <a:pt x="23715" y="0"/>
                    <a:pt x="23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0" name="Google Shape;7760;p56"/>
            <p:cNvSpPr/>
            <p:nvPr/>
          </p:nvSpPr>
          <p:spPr>
            <a:xfrm>
              <a:off x="7237325" y="5702000"/>
              <a:ext cx="222175" cy="525300"/>
            </a:xfrm>
            <a:custGeom>
              <a:avLst/>
              <a:gdLst/>
              <a:ahLst/>
              <a:cxnLst/>
              <a:rect l="l" t="t" r="r" b="b"/>
              <a:pathLst>
                <a:path w="8887" h="21012" extrusionOk="0">
                  <a:moveTo>
                    <a:pt x="4685" y="1"/>
                  </a:moveTo>
                  <a:cubicBezTo>
                    <a:pt x="4658" y="27"/>
                    <a:pt x="4631" y="27"/>
                    <a:pt x="4551" y="27"/>
                  </a:cubicBezTo>
                  <a:cubicBezTo>
                    <a:pt x="4417" y="27"/>
                    <a:pt x="4256" y="81"/>
                    <a:pt x="4096" y="108"/>
                  </a:cubicBezTo>
                  <a:cubicBezTo>
                    <a:pt x="3908" y="135"/>
                    <a:pt x="3721" y="242"/>
                    <a:pt x="3507" y="322"/>
                  </a:cubicBezTo>
                  <a:cubicBezTo>
                    <a:pt x="3346" y="429"/>
                    <a:pt x="3186" y="563"/>
                    <a:pt x="2972" y="697"/>
                  </a:cubicBezTo>
                  <a:cubicBezTo>
                    <a:pt x="2677" y="964"/>
                    <a:pt x="2410" y="1285"/>
                    <a:pt x="2062" y="1714"/>
                  </a:cubicBezTo>
                  <a:cubicBezTo>
                    <a:pt x="1847" y="2035"/>
                    <a:pt x="1633" y="2410"/>
                    <a:pt x="1446" y="2784"/>
                  </a:cubicBezTo>
                  <a:cubicBezTo>
                    <a:pt x="1232" y="3159"/>
                    <a:pt x="1071" y="3587"/>
                    <a:pt x="911" y="4069"/>
                  </a:cubicBezTo>
                  <a:cubicBezTo>
                    <a:pt x="536" y="5086"/>
                    <a:pt x="295" y="6157"/>
                    <a:pt x="161" y="7388"/>
                  </a:cubicBezTo>
                  <a:cubicBezTo>
                    <a:pt x="27" y="8485"/>
                    <a:pt x="1" y="9636"/>
                    <a:pt x="54" y="10868"/>
                  </a:cubicBezTo>
                  <a:cubicBezTo>
                    <a:pt x="108" y="11965"/>
                    <a:pt x="242" y="13143"/>
                    <a:pt x="429" y="14427"/>
                  </a:cubicBezTo>
                  <a:cubicBezTo>
                    <a:pt x="589" y="15525"/>
                    <a:pt x="804" y="16622"/>
                    <a:pt x="1098" y="17853"/>
                  </a:cubicBezTo>
                  <a:cubicBezTo>
                    <a:pt x="1312" y="18710"/>
                    <a:pt x="1500" y="19566"/>
                    <a:pt x="1767" y="20530"/>
                  </a:cubicBezTo>
                  <a:cubicBezTo>
                    <a:pt x="1767" y="20583"/>
                    <a:pt x="1821" y="20637"/>
                    <a:pt x="1874" y="20637"/>
                  </a:cubicBezTo>
                  <a:lnTo>
                    <a:pt x="1767" y="20717"/>
                  </a:lnTo>
                  <a:lnTo>
                    <a:pt x="1687" y="20771"/>
                  </a:lnTo>
                  <a:cubicBezTo>
                    <a:pt x="1633" y="20824"/>
                    <a:pt x="1633" y="20851"/>
                    <a:pt x="1633" y="20878"/>
                  </a:cubicBezTo>
                  <a:cubicBezTo>
                    <a:pt x="1633" y="20905"/>
                    <a:pt x="1633" y="20958"/>
                    <a:pt x="1687" y="20985"/>
                  </a:cubicBezTo>
                  <a:cubicBezTo>
                    <a:pt x="1714" y="21012"/>
                    <a:pt x="1740" y="21012"/>
                    <a:pt x="1767" y="21012"/>
                  </a:cubicBezTo>
                  <a:cubicBezTo>
                    <a:pt x="1821" y="21012"/>
                    <a:pt x="1847" y="20985"/>
                    <a:pt x="1874" y="20985"/>
                  </a:cubicBezTo>
                  <a:cubicBezTo>
                    <a:pt x="4042" y="19272"/>
                    <a:pt x="5595" y="17693"/>
                    <a:pt x="6746" y="16060"/>
                  </a:cubicBezTo>
                  <a:cubicBezTo>
                    <a:pt x="7468" y="15043"/>
                    <a:pt x="8004" y="14053"/>
                    <a:pt x="8352" y="13036"/>
                  </a:cubicBezTo>
                  <a:cubicBezTo>
                    <a:pt x="8726" y="12018"/>
                    <a:pt x="8887" y="10868"/>
                    <a:pt x="8887" y="9502"/>
                  </a:cubicBezTo>
                  <a:cubicBezTo>
                    <a:pt x="8887" y="8352"/>
                    <a:pt x="8753" y="7147"/>
                    <a:pt x="8485" y="5862"/>
                  </a:cubicBezTo>
                  <a:cubicBezTo>
                    <a:pt x="8405" y="5381"/>
                    <a:pt x="8298" y="4952"/>
                    <a:pt x="8164" y="4578"/>
                  </a:cubicBezTo>
                  <a:cubicBezTo>
                    <a:pt x="8030" y="4149"/>
                    <a:pt x="7870" y="3748"/>
                    <a:pt x="7682" y="3320"/>
                  </a:cubicBezTo>
                  <a:cubicBezTo>
                    <a:pt x="7495" y="2838"/>
                    <a:pt x="7281" y="2410"/>
                    <a:pt x="7067" y="2008"/>
                  </a:cubicBezTo>
                  <a:cubicBezTo>
                    <a:pt x="6826" y="1580"/>
                    <a:pt x="6558" y="1205"/>
                    <a:pt x="6264" y="911"/>
                  </a:cubicBezTo>
                  <a:cubicBezTo>
                    <a:pt x="5943" y="563"/>
                    <a:pt x="5621" y="322"/>
                    <a:pt x="5327" y="161"/>
                  </a:cubicBezTo>
                  <a:lnTo>
                    <a:pt x="5033" y="54"/>
                  </a:lnTo>
                  <a:cubicBezTo>
                    <a:pt x="4926" y="27"/>
                    <a:pt x="4818" y="27"/>
                    <a:pt x="4685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1" name="Google Shape;7761;p56"/>
            <p:cNvSpPr/>
            <p:nvPr/>
          </p:nvSpPr>
          <p:spPr>
            <a:xfrm>
              <a:off x="7371150" y="5745775"/>
              <a:ext cx="381450" cy="474850"/>
            </a:xfrm>
            <a:custGeom>
              <a:avLst/>
              <a:gdLst/>
              <a:ahLst/>
              <a:cxnLst/>
              <a:rect l="l" t="t" r="r" b="b"/>
              <a:pathLst>
                <a:path w="15258" h="18994" extrusionOk="0">
                  <a:moveTo>
                    <a:pt x="10977" y="0"/>
                  </a:moveTo>
                  <a:cubicBezTo>
                    <a:pt x="10711" y="0"/>
                    <a:pt x="10463" y="19"/>
                    <a:pt x="10225" y="70"/>
                  </a:cubicBezTo>
                  <a:cubicBezTo>
                    <a:pt x="9743" y="123"/>
                    <a:pt x="9235" y="257"/>
                    <a:pt x="8753" y="418"/>
                  </a:cubicBezTo>
                  <a:cubicBezTo>
                    <a:pt x="7870" y="766"/>
                    <a:pt x="6987" y="1301"/>
                    <a:pt x="6130" y="1997"/>
                  </a:cubicBezTo>
                  <a:cubicBezTo>
                    <a:pt x="5354" y="2639"/>
                    <a:pt x="4604" y="3362"/>
                    <a:pt x="3909" y="4245"/>
                  </a:cubicBezTo>
                  <a:cubicBezTo>
                    <a:pt x="3186" y="5155"/>
                    <a:pt x="2517" y="6119"/>
                    <a:pt x="2008" y="7109"/>
                  </a:cubicBezTo>
                  <a:cubicBezTo>
                    <a:pt x="1500" y="8099"/>
                    <a:pt x="1098" y="9117"/>
                    <a:pt x="804" y="10241"/>
                  </a:cubicBezTo>
                  <a:cubicBezTo>
                    <a:pt x="509" y="11311"/>
                    <a:pt x="295" y="12409"/>
                    <a:pt x="161" y="13586"/>
                  </a:cubicBezTo>
                  <a:cubicBezTo>
                    <a:pt x="108" y="14122"/>
                    <a:pt x="54" y="14711"/>
                    <a:pt x="28" y="15326"/>
                  </a:cubicBezTo>
                  <a:cubicBezTo>
                    <a:pt x="1" y="16049"/>
                    <a:pt x="1" y="16718"/>
                    <a:pt x="28" y="17334"/>
                  </a:cubicBezTo>
                  <a:cubicBezTo>
                    <a:pt x="28" y="17387"/>
                    <a:pt x="108" y="17467"/>
                    <a:pt x="161" y="17467"/>
                  </a:cubicBezTo>
                  <a:lnTo>
                    <a:pt x="242" y="17467"/>
                  </a:lnTo>
                  <a:cubicBezTo>
                    <a:pt x="938" y="17949"/>
                    <a:pt x="1687" y="18351"/>
                    <a:pt x="2490" y="18618"/>
                  </a:cubicBezTo>
                  <a:cubicBezTo>
                    <a:pt x="3106" y="18832"/>
                    <a:pt x="3828" y="18966"/>
                    <a:pt x="4497" y="18993"/>
                  </a:cubicBezTo>
                  <a:lnTo>
                    <a:pt x="5059" y="18993"/>
                  </a:lnTo>
                  <a:cubicBezTo>
                    <a:pt x="5568" y="18993"/>
                    <a:pt x="6023" y="18940"/>
                    <a:pt x="6505" y="18859"/>
                  </a:cubicBezTo>
                  <a:cubicBezTo>
                    <a:pt x="6960" y="18806"/>
                    <a:pt x="7442" y="18672"/>
                    <a:pt x="7897" y="18484"/>
                  </a:cubicBezTo>
                  <a:cubicBezTo>
                    <a:pt x="8833" y="18190"/>
                    <a:pt x="9717" y="17735"/>
                    <a:pt x="10466" y="17119"/>
                  </a:cubicBezTo>
                  <a:cubicBezTo>
                    <a:pt x="10841" y="16825"/>
                    <a:pt x="11242" y="16477"/>
                    <a:pt x="11590" y="16129"/>
                  </a:cubicBezTo>
                  <a:cubicBezTo>
                    <a:pt x="11965" y="15674"/>
                    <a:pt x="12340" y="15246"/>
                    <a:pt x="12688" y="14791"/>
                  </a:cubicBezTo>
                  <a:cubicBezTo>
                    <a:pt x="13357" y="13881"/>
                    <a:pt x="13892" y="12837"/>
                    <a:pt x="14294" y="11766"/>
                  </a:cubicBezTo>
                  <a:cubicBezTo>
                    <a:pt x="14695" y="10696"/>
                    <a:pt x="14963" y="9598"/>
                    <a:pt x="15123" y="8447"/>
                  </a:cubicBezTo>
                  <a:cubicBezTo>
                    <a:pt x="15177" y="7885"/>
                    <a:pt x="15257" y="7323"/>
                    <a:pt x="15257" y="6761"/>
                  </a:cubicBezTo>
                  <a:lnTo>
                    <a:pt x="15257" y="5583"/>
                  </a:lnTo>
                  <a:cubicBezTo>
                    <a:pt x="15257" y="4834"/>
                    <a:pt x="15230" y="3978"/>
                    <a:pt x="15043" y="3148"/>
                  </a:cubicBezTo>
                  <a:cubicBezTo>
                    <a:pt x="14963" y="2693"/>
                    <a:pt x="14829" y="2345"/>
                    <a:pt x="14695" y="1997"/>
                  </a:cubicBezTo>
                  <a:cubicBezTo>
                    <a:pt x="14508" y="1622"/>
                    <a:pt x="14320" y="1328"/>
                    <a:pt x="14079" y="1060"/>
                  </a:cubicBezTo>
                  <a:cubicBezTo>
                    <a:pt x="13812" y="766"/>
                    <a:pt x="13491" y="552"/>
                    <a:pt x="13143" y="391"/>
                  </a:cubicBezTo>
                  <a:cubicBezTo>
                    <a:pt x="12982" y="337"/>
                    <a:pt x="12795" y="257"/>
                    <a:pt x="12554" y="204"/>
                  </a:cubicBezTo>
                  <a:cubicBezTo>
                    <a:pt x="12286" y="123"/>
                    <a:pt x="12019" y="97"/>
                    <a:pt x="11751" y="70"/>
                  </a:cubicBezTo>
                  <a:cubicBezTo>
                    <a:pt x="11644" y="16"/>
                    <a:pt x="11537" y="16"/>
                    <a:pt x="11456" y="16"/>
                  </a:cubicBezTo>
                  <a:cubicBezTo>
                    <a:pt x="11290" y="6"/>
                    <a:pt x="11131" y="0"/>
                    <a:pt x="10977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2" name="Google Shape;7762;p56"/>
            <p:cNvSpPr/>
            <p:nvPr/>
          </p:nvSpPr>
          <p:spPr>
            <a:xfrm>
              <a:off x="7487575" y="5840825"/>
              <a:ext cx="226875" cy="347675"/>
            </a:xfrm>
            <a:custGeom>
              <a:avLst/>
              <a:gdLst/>
              <a:ahLst/>
              <a:cxnLst/>
              <a:rect l="l" t="t" r="r" b="b"/>
              <a:pathLst>
                <a:path w="9075" h="13907" extrusionOk="0">
                  <a:moveTo>
                    <a:pt x="4524" y="11042"/>
                  </a:moveTo>
                  <a:cubicBezTo>
                    <a:pt x="4524" y="11042"/>
                    <a:pt x="4524" y="11069"/>
                    <a:pt x="4471" y="11069"/>
                  </a:cubicBezTo>
                  <a:lnTo>
                    <a:pt x="4524" y="11042"/>
                  </a:lnTo>
                  <a:close/>
                  <a:moveTo>
                    <a:pt x="8506" y="1"/>
                  </a:moveTo>
                  <a:cubicBezTo>
                    <a:pt x="8473" y="1"/>
                    <a:pt x="8440" y="5"/>
                    <a:pt x="8405" y="15"/>
                  </a:cubicBezTo>
                  <a:cubicBezTo>
                    <a:pt x="8218" y="15"/>
                    <a:pt x="8057" y="68"/>
                    <a:pt x="7924" y="176"/>
                  </a:cubicBezTo>
                  <a:cubicBezTo>
                    <a:pt x="7817" y="283"/>
                    <a:pt x="7736" y="443"/>
                    <a:pt x="7736" y="604"/>
                  </a:cubicBezTo>
                  <a:lnTo>
                    <a:pt x="7736" y="1567"/>
                  </a:lnTo>
                  <a:cubicBezTo>
                    <a:pt x="7683" y="1915"/>
                    <a:pt x="7683" y="2236"/>
                    <a:pt x="7656" y="2584"/>
                  </a:cubicBezTo>
                  <a:cubicBezTo>
                    <a:pt x="7602" y="3227"/>
                    <a:pt x="7522" y="3896"/>
                    <a:pt x="7388" y="4512"/>
                  </a:cubicBezTo>
                  <a:cubicBezTo>
                    <a:pt x="7254" y="5261"/>
                    <a:pt x="7067" y="5984"/>
                    <a:pt x="6826" y="6706"/>
                  </a:cubicBezTo>
                  <a:lnTo>
                    <a:pt x="6425" y="7804"/>
                  </a:lnTo>
                  <a:cubicBezTo>
                    <a:pt x="6291" y="8125"/>
                    <a:pt x="6104" y="8419"/>
                    <a:pt x="5970" y="8741"/>
                  </a:cubicBezTo>
                  <a:cubicBezTo>
                    <a:pt x="5568" y="9570"/>
                    <a:pt x="5086" y="10373"/>
                    <a:pt x="4444" y="11096"/>
                  </a:cubicBezTo>
                  <a:lnTo>
                    <a:pt x="4417" y="11149"/>
                  </a:lnTo>
                  <a:cubicBezTo>
                    <a:pt x="3962" y="11631"/>
                    <a:pt x="3481" y="12113"/>
                    <a:pt x="2892" y="12514"/>
                  </a:cubicBezTo>
                  <a:cubicBezTo>
                    <a:pt x="2356" y="12889"/>
                    <a:pt x="1794" y="13157"/>
                    <a:pt x="1205" y="13398"/>
                  </a:cubicBezTo>
                  <a:lnTo>
                    <a:pt x="1232" y="13398"/>
                  </a:lnTo>
                  <a:cubicBezTo>
                    <a:pt x="857" y="13478"/>
                    <a:pt x="510" y="13585"/>
                    <a:pt x="81" y="13639"/>
                  </a:cubicBezTo>
                  <a:cubicBezTo>
                    <a:pt x="28" y="13639"/>
                    <a:pt x="1" y="13746"/>
                    <a:pt x="1" y="13826"/>
                  </a:cubicBezTo>
                  <a:cubicBezTo>
                    <a:pt x="1" y="13880"/>
                    <a:pt x="81" y="13906"/>
                    <a:pt x="162" y="13906"/>
                  </a:cubicBezTo>
                  <a:cubicBezTo>
                    <a:pt x="804" y="13826"/>
                    <a:pt x="1473" y="13692"/>
                    <a:pt x="2062" y="13451"/>
                  </a:cubicBezTo>
                  <a:cubicBezTo>
                    <a:pt x="2330" y="13344"/>
                    <a:pt x="2651" y="13210"/>
                    <a:pt x="2918" y="13077"/>
                  </a:cubicBezTo>
                  <a:cubicBezTo>
                    <a:pt x="3186" y="12943"/>
                    <a:pt x="3454" y="12782"/>
                    <a:pt x="3721" y="12622"/>
                  </a:cubicBezTo>
                  <a:cubicBezTo>
                    <a:pt x="4819" y="11899"/>
                    <a:pt x="5729" y="10935"/>
                    <a:pt x="6452" y="9865"/>
                  </a:cubicBezTo>
                  <a:cubicBezTo>
                    <a:pt x="6692" y="9543"/>
                    <a:pt x="6880" y="9196"/>
                    <a:pt x="7094" y="8821"/>
                  </a:cubicBezTo>
                  <a:cubicBezTo>
                    <a:pt x="7281" y="8473"/>
                    <a:pt x="7495" y="8071"/>
                    <a:pt x="7656" y="7670"/>
                  </a:cubicBezTo>
                  <a:cubicBezTo>
                    <a:pt x="8031" y="6920"/>
                    <a:pt x="8298" y="6144"/>
                    <a:pt x="8486" y="5341"/>
                  </a:cubicBezTo>
                  <a:cubicBezTo>
                    <a:pt x="8700" y="4538"/>
                    <a:pt x="8860" y="3709"/>
                    <a:pt x="8967" y="2879"/>
                  </a:cubicBezTo>
                  <a:cubicBezTo>
                    <a:pt x="8994" y="2504"/>
                    <a:pt x="9021" y="2103"/>
                    <a:pt x="9021" y="1728"/>
                  </a:cubicBezTo>
                  <a:cubicBezTo>
                    <a:pt x="9075" y="1380"/>
                    <a:pt x="9021" y="1005"/>
                    <a:pt x="9021" y="631"/>
                  </a:cubicBezTo>
                  <a:cubicBezTo>
                    <a:pt x="9021" y="497"/>
                    <a:pt x="9021" y="390"/>
                    <a:pt x="8967" y="309"/>
                  </a:cubicBezTo>
                  <a:cubicBezTo>
                    <a:pt x="8941" y="256"/>
                    <a:pt x="8887" y="202"/>
                    <a:pt x="8860" y="176"/>
                  </a:cubicBezTo>
                  <a:cubicBezTo>
                    <a:pt x="8773" y="88"/>
                    <a:pt x="8650" y="1"/>
                    <a:pt x="850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3" name="Google Shape;7763;p56"/>
            <p:cNvSpPr/>
            <p:nvPr/>
          </p:nvSpPr>
          <p:spPr>
            <a:xfrm>
              <a:off x="7676275" y="5792975"/>
              <a:ext cx="32825" cy="32225"/>
            </a:xfrm>
            <a:custGeom>
              <a:avLst/>
              <a:gdLst/>
              <a:ahLst/>
              <a:cxnLst/>
              <a:rect l="l" t="t" r="r" b="b"/>
              <a:pathLst>
                <a:path w="1313" h="1289" extrusionOk="0">
                  <a:moveTo>
                    <a:pt x="680" y="0"/>
                  </a:moveTo>
                  <a:cubicBezTo>
                    <a:pt x="351" y="0"/>
                    <a:pt x="80" y="284"/>
                    <a:pt x="54" y="617"/>
                  </a:cubicBezTo>
                  <a:cubicBezTo>
                    <a:pt x="1" y="939"/>
                    <a:pt x="322" y="1260"/>
                    <a:pt x="643" y="1287"/>
                  </a:cubicBezTo>
                  <a:cubicBezTo>
                    <a:pt x="658" y="1288"/>
                    <a:pt x="673" y="1288"/>
                    <a:pt x="687" y="1288"/>
                  </a:cubicBezTo>
                  <a:cubicBezTo>
                    <a:pt x="1016" y="1288"/>
                    <a:pt x="1287" y="1004"/>
                    <a:pt x="1312" y="671"/>
                  </a:cubicBezTo>
                  <a:cubicBezTo>
                    <a:pt x="1312" y="350"/>
                    <a:pt x="1045" y="2"/>
                    <a:pt x="724" y="2"/>
                  </a:cubicBezTo>
                  <a:cubicBezTo>
                    <a:pt x="709" y="1"/>
                    <a:pt x="694" y="0"/>
                    <a:pt x="68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4" name="Google Shape;7764;p56"/>
            <p:cNvSpPr/>
            <p:nvPr/>
          </p:nvSpPr>
          <p:spPr>
            <a:xfrm>
              <a:off x="7498975" y="6015575"/>
              <a:ext cx="113775" cy="139725"/>
            </a:xfrm>
            <a:custGeom>
              <a:avLst/>
              <a:gdLst/>
              <a:ahLst/>
              <a:cxnLst/>
              <a:rect l="l" t="t" r="r" b="b"/>
              <a:pathLst>
                <a:path w="4551" h="5589" extrusionOk="0">
                  <a:moveTo>
                    <a:pt x="4446" y="1"/>
                  </a:moveTo>
                  <a:cubicBezTo>
                    <a:pt x="4405" y="1"/>
                    <a:pt x="4390" y="31"/>
                    <a:pt x="4390" y="91"/>
                  </a:cubicBezTo>
                  <a:cubicBezTo>
                    <a:pt x="4283" y="466"/>
                    <a:pt x="4175" y="760"/>
                    <a:pt x="4015" y="1108"/>
                  </a:cubicBezTo>
                  <a:cubicBezTo>
                    <a:pt x="3827" y="1483"/>
                    <a:pt x="3640" y="1804"/>
                    <a:pt x="3426" y="2152"/>
                  </a:cubicBezTo>
                  <a:cubicBezTo>
                    <a:pt x="3212" y="2446"/>
                    <a:pt x="2971" y="2741"/>
                    <a:pt x="2757" y="3009"/>
                  </a:cubicBezTo>
                  <a:cubicBezTo>
                    <a:pt x="2382" y="3437"/>
                    <a:pt x="1954" y="3811"/>
                    <a:pt x="1472" y="4159"/>
                  </a:cubicBezTo>
                  <a:cubicBezTo>
                    <a:pt x="1285" y="4293"/>
                    <a:pt x="1071" y="4427"/>
                    <a:pt x="883" y="4507"/>
                  </a:cubicBezTo>
                  <a:cubicBezTo>
                    <a:pt x="669" y="4614"/>
                    <a:pt x="455" y="4722"/>
                    <a:pt x="241" y="4775"/>
                  </a:cubicBezTo>
                  <a:cubicBezTo>
                    <a:pt x="134" y="4829"/>
                    <a:pt x="80" y="4936"/>
                    <a:pt x="54" y="5016"/>
                  </a:cubicBezTo>
                  <a:cubicBezTo>
                    <a:pt x="0" y="5123"/>
                    <a:pt x="0" y="5257"/>
                    <a:pt x="80" y="5364"/>
                  </a:cubicBezTo>
                  <a:cubicBezTo>
                    <a:pt x="107" y="5471"/>
                    <a:pt x="214" y="5524"/>
                    <a:pt x="321" y="5551"/>
                  </a:cubicBezTo>
                  <a:cubicBezTo>
                    <a:pt x="357" y="5575"/>
                    <a:pt x="404" y="5589"/>
                    <a:pt x="455" y="5589"/>
                  </a:cubicBezTo>
                  <a:cubicBezTo>
                    <a:pt x="516" y="5589"/>
                    <a:pt x="583" y="5569"/>
                    <a:pt x="642" y="5524"/>
                  </a:cubicBezTo>
                  <a:cubicBezTo>
                    <a:pt x="910" y="5364"/>
                    <a:pt x="1151" y="5150"/>
                    <a:pt x="1392" y="4989"/>
                  </a:cubicBezTo>
                  <a:cubicBezTo>
                    <a:pt x="1606" y="4775"/>
                    <a:pt x="1820" y="4614"/>
                    <a:pt x="2007" y="4427"/>
                  </a:cubicBezTo>
                  <a:cubicBezTo>
                    <a:pt x="2222" y="4213"/>
                    <a:pt x="2409" y="4026"/>
                    <a:pt x="2623" y="3785"/>
                  </a:cubicBezTo>
                  <a:cubicBezTo>
                    <a:pt x="2784" y="3571"/>
                    <a:pt x="2944" y="3383"/>
                    <a:pt x="3132" y="3142"/>
                  </a:cubicBezTo>
                  <a:cubicBezTo>
                    <a:pt x="3453" y="2714"/>
                    <a:pt x="3747" y="2206"/>
                    <a:pt x="3988" y="1670"/>
                  </a:cubicBezTo>
                  <a:cubicBezTo>
                    <a:pt x="4229" y="1215"/>
                    <a:pt x="4416" y="680"/>
                    <a:pt x="4550" y="145"/>
                  </a:cubicBezTo>
                  <a:cubicBezTo>
                    <a:pt x="4550" y="64"/>
                    <a:pt x="4523" y="38"/>
                    <a:pt x="4497" y="11"/>
                  </a:cubicBezTo>
                  <a:cubicBezTo>
                    <a:pt x="4477" y="4"/>
                    <a:pt x="4460" y="1"/>
                    <a:pt x="444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5" name="Google Shape;7765;p56"/>
            <p:cNvSpPr/>
            <p:nvPr/>
          </p:nvSpPr>
          <p:spPr>
            <a:xfrm>
              <a:off x="7485575" y="6369150"/>
              <a:ext cx="117125" cy="112425"/>
            </a:xfrm>
            <a:custGeom>
              <a:avLst/>
              <a:gdLst/>
              <a:ahLst/>
              <a:cxnLst/>
              <a:rect l="l" t="t" r="r" b="b"/>
              <a:pathLst>
                <a:path w="4685" h="4497" extrusionOk="0">
                  <a:moveTo>
                    <a:pt x="2088" y="0"/>
                  </a:moveTo>
                  <a:cubicBezTo>
                    <a:pt x="2035" y="0"/>
                    <a:pt x="2008" y="0"/>
                    <a:pt x="2008" y="54"/>
                  </a:cubicBezTo>
                  <a:cubicBezTo>
                    <a:pt x="2008" y="54"/>
                    <a:pt x="1981" y="54"/>
                    <a:pt x="1955" y="27"/>
                  </a:cubicBezTo>
                  <a:cubicBezTo>
                    <a:pt x="1928" y="27"/>
                    <a:pt x="1874" y="27"/>
                    <a:pt x="1874" y="54"/>
                  </a:cubicBezTo>
                  <a:cubicBezTo>
                    <a:pt x="1848" y="80"/>
                    <a:pt x="1821" y="107"/>
                    <a:pt x="1821" y="161"/>
                  </a:cubicBezTo>
                  <a:cubicBezTo>
                    <a:pt x="1740" y="642"/>
                    <a:pt x="1607" y="1231"/>
                    <a:pt x="1366" y="1847"/>
                  </a:cubicBezTo>
                  <a:cubicBezTo>
                    <a:pt x="1125" y="2516"/>
                    <a:pt x="804" y="3105"/>
                    <a:pt x="456" y="3587"/>
                  </a:cubicBezTo>
                  <a:cubicBezTo>
                    <a:pt x="322" y="3774"/>
                    <a:pt x="188" y="3935"/>
                    <a:pt x="27" y="4068"/>
                  </a:cubicBezTo>
                  <a:cubicBezTo>
                    <a:pt x="1" y="4095"/>
                    <a:pt x="1" y="4122"/>
                    <a:pt x="1" y="4175"/>
                  </a:cubicBezTo>
                  <a:cubicBezTo>
                    <a:pt x="1" y="4202"/>
                    <a:pt x="1" y="4229"/>
                    <a:pt x="27" y="4256"/>
                  </a:cubicBezTo>
                  <a:lnTo>
                    <a:pt x="81" y="4309"/>
                  </a:lnTo>
                  <a:cubicBezTo>
                    <a:pt x="108" y="4336"/>
                    <a:pt x="135" y="4363"/>
                    <a:pt x="161" y="4363"/>
                  </a:cubicBezTo>
                  <a:cubicBezTo>
                    <a:pt x="616" y="4470"/>
                    <a:pt x="1071" y="4497"/>
                    <a:pt x="1553" y="4497"/>
                  </a:cubicBezTo>
                  <a:cubicBezTo>
                    <a:pt x="2035" y="4497"/>
                    <a:pt x="2543" y="4416"/>
                    <a:pt x="2972" y="4336"/>
                  </a:cubicBezTo>
                  <a:cubicBezTo>
                    <a:pt x="3480" y="4202"/>
                    <a:pt x="3908" y="3988"/>
                    <a:pt x="4256" y="3694"/>
                  </a:cubicBezTo>
                  <a:cubicBezTo>
                    <a:pt x="4444" y="3533"/>
                    <a:pt x="4551" y="3399"/>
                    <a:pt x="4631" y="3239"/>
                  </a:cubicBezTo>
                  <a:cubicBezTo>
                    <a:pt x="4658" y="3158"/>
                    <a:pt x="4685" y="3105"/>
                    <a:pt x="4685" y="2998"/>
                  </a:cubicBezTo>
                  <a:lnTo>
                    <a:pt x="4685" y="2730"/>
                  </a:lnTo>
                  <a:cubicBezTo>
                    <a:pt x="4658" y="2516"/>
                    <a:pt x="4551" y="2355"/>
                    <a:pt x="4390" y="2168"/>
                  </a:cubicBezTo>
                  <a:cubicBezTo>
                    <a:pt x="4230" y="1954"/>
                    <a:pt x="3989" y="1740"/>
                    <a:pt x="3828" y="1579"/>
                  </a:cubicBezTo>
                  <a:cubicBezTo>
                    <a:pt x="3721" y="1526"/>
                    <a:pt x="3614" y="1419"/>
                    <a:pt x="3561" y="1338"/>
                  </a:cubicBezTo>
                  <a:cubicBezTo>
                    <a:pt x="3132" y="990"/>
                    <a:pt x="2650" y="589"/>
                    <a:pt x="2276" y="134"/>
                  </a:cubicBezTo>
                  <a:lnTo>
                    <a:pt x="2249" y="107"/>
                  </a:lnTo>
                  <a:lnTo>
                    <a:pt x="2222" y="80"/>
                  </a:lnTo>
                  <a:cubicBezTo>
                    <a:pt x="2169" y="54"/>
                    <a:pt x="2169" y="0"/>
                    <a:pt x="2115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6" name="Google Shape;7766;p56"/>
            <p:cNvSpPr/>
            <p:nvPr/>
          </p:nvSpPr>
          <p:spPr>
            <a:xfrm>
              <a:off x="7485575" y="6433375"/>
              <a:ext cx="117800" cy="47525"/>
            </a:xfrm>
            <a:custGeom>
              <a:avLst/>
              <a:gdLst/>
              <a:ahLst/>
              <a:cxnLst/>
              <a:rect l="l" t="t" r="r" b="b"/>
              <a:pathLst>
                <a:path w="4712" h="1901" extrusionOk="0">
                  <a:moveTo>
                    <a:pt x="4685" y="1"/>
                  </a:moveTo>
                  <a:cubicBezTo>
                    <a:pt x="4631" y="81"/>
                    <a:pt x="4551" y="134"/>
                    <a:pt x="4497" y="188"/>
                  </a:cubicBezTo>
                  <a:cubicBezTo>
                    <a:pt x="4256" y="402"/>
                    <a:pt x="3962" y="509"/>
                    <a:pt x="3668" y="643"/>
                  </a:cubicBezTo>
                  <a:cubicBezTo>
                    <a:pt x="3320" y="777"/>
                    <a:pt x="2945" y="857"/>
                    <a:pt x="2597" y="857"/>
                  </a:cubicBezTo>
                  <a:cubicBezTo>
                    <a:pt x="2222" y="857"/>
                    <a:pt x="1848" y="830"/>
                    <a:pt x="1500" y="723"/>
                  </a:cubicBezTo>
                  <a:cubicBezTo>
                    <a:pt x="1285" y="643"/>
                    <a:pt x="1045" y="563"/>
                    <a:pt x="804" y="429"/>
                  </a:cubicBezTo>
                  <a:cubicBezTo>
                    <a:pt x="697" y="616"/>
                    <a:pt x="563" y="830"/>
                    <a:pt x="429" y="991"/>
                  </a:cubicBezTo>
                  <a:cubicBezTo>
                    <a:pt x="295" y="1205"/>
                    <a:pt x="161" y="1339"/>
                    <a:pt x="27" y="1473"/>
                  </a:cubicBezTo>
                  <a:cubicBezTo>
                    <a:pt x="1" y="1499"/>
                    <a:pt x="1" y="1526"/>
                    <a:pt x="1" y="1553"/>
                  </a:cubicBezTo>
                  <a:cubicBezTo>
                    <a:pt x="1" y="1606"/>
                    <a:pt x="27" y="1633"/>
                    <a:pt x="27" y="1660"/>
                  </a:cubicBezTo>
                  <a:lnTo>
                    <a:pt x="81" y="1687"/>
                  </a:lnTo>
                  <a:cubicBezTo>
                    <a:pt x="108" y="1740"/>
                    <a:pt x="135" y="1767"/>
                    <a:pt x="161" y="1767"/>
                  </a:cubicBezTo>
                  <a:cubicBezTo>
                    <a:pt x="616" y="1847"/>
                    <a:pt x="1071" y="1901"/>
                    <a:pt x="1580" y="1901"/>
                  </a:cubicBezTo>
                  <a:cubicBezTo>
                    <a:pt x="2088" y="1901"/>
                    <a:pt x="2570" y="1821"/>
                    <a:pt x="3025" y="1740"/>
                  </a:cubicBezTo>
                  <a:cubicBezTo>
                    <a:pt x="3507" y="1606"/>
                    <a:pt x="3962" y="1392"/>
                    <a:pt x="4283" y="1098"/>
                  </a:cubicBezTo>
                  <a:cubicBezTo>
                    <a:pt x="4497" y="937"/>
                    <a:pt x="4578" y="803"/>
                    <a:pt x="4658" y="616"/>
                  </a:cubicBezTo>
                  <a:cubicBezTo>
                    <a:pt x="4685" y="563"/>
                    <a:pt x="4711" y="482"/>
                    <a:pt x="4711" y="402"/>
                  </a:cubicBezTo>
                  <a:lnTo>
                    <a:pt x="4711" y="134"/>
                  </a:lnTo>
                  <a:cubicBezTo>
                    <a:pt x="4711" y="81"/>
                    <a:pt x="4685" y="27"/>
                    <a:pt x="4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7" name="Google Shape;7767;p56"/>
            <p:cNvSpPr/>
            <p:nvPr/>
          </p:nvSpPr>
          <p:spPr>
            <a:xfrm>
              <a:off x="6956300" y="6397900"/>
              <a:ext cx="109750" cy="73650"/>
            </a:xfrm>
            <a:custGeom>
              <a:avLst/>
              <a:gdLst/>
              <a:ahLst/>
              <a:cxnLst/>
              <a:rect l="l" t="t" r="r" b="b"/>
              <a:pathLst>
                <a:path w="4390" h="2946" extrusionOk="0">
                  <a:moveTo>
                    <a:pt x="2810" y="1"/>
                  </a:moveTo>
                  <a:cubicBezTo>
                    <a:pt x="2302" y="28"/>
                    <a:pt x="1820" y="162"/>
                    <a:pt x="1419" y="376"/>
                  </a:cubicBezTo>
                  <a:cubicBezTo>
                    <a:pt x="964" y="563"/>
                    <a:pt x="616" y="911"/>
                    <a:pt x="348" y="1312"/>
                  </a:cubicBezTo>
                  <a:cubicBezTo>
                    <a:pt x="161" y="1553"/>
                    <a:pt x="0" y="1901"/>
                    <a:pt x="80" y="2276"/>
                  </a:cubicBezTo>
                  <a:cubicBezTo>
                    <a:pt x="107" y="2410"/>
                    <a:pt x="134" y="2517"/>
                    <a:pt x="214" y="2597"/>
                  </a:cubicBezTo>
                  <a:lnTo>
                    <a:pt x="241" y="2651"/>
                  </a:lnTo>
                  <a:cubicBezTo>
                    <a:pt x="294" y="2731"/>
                    <a:pt x="428" y="2811"/>
                    <a:pt x="562" y="2892"/>
                  </a:cubicBezTo>
                  <a:cubicBezTo>
                    <a:pt x="669" y="2918"/>
                    <a:pt x="803" y="2945"/>
                    <a:pt x="964" y="2945"/>
                  </a:cubicBezTo>
                  <a:lnTo>
                    <a:pt x="1017" y="2945"/>
                  </a:lnTo>
                  <a:cubicBezTo>
                    <a:pt x="1178" y="2945"/>
                    <a:pt x="1338" y="2918"/>
                    <a:pt x="1499" y="2838"/>
                  </a:cubicBezTo>
                  <a:cubicBezTo>
                    <a:pt x="1686" y="2785"/>
                    <a:pt x="1847" y="2677"/>
                    <a:pt x="2034" y="2517"/>
                  </a:cubicBezTo>
                  <a:cubicBezTo>
                    <a:pt x="2275" y="2356"/>
                    <a:pt x="2489" y="2142"/>
                    <a:pt x="2677" y="1955"/>
                  </a:cubicBezTo>
                  <a:cubicBezTo>
                    <a:pt x="2784" y="1875"/>
                    <a:pt x="2837" y="1767"/>
                    <a:pt x="2918" y="1714"/>
                  </a:cubicBezTo>
                  <a:lnTo>
                    <a:pt x="3025" y="1634"/>
                  </a:lnTo>
                  <a:cubicBezTo>
                    <a:pt x="3239" y="1393"/>
                    <a:pt x="3587" y="1098"/>
                    <a:pt x="3881" y="831"/>
                  </a:cubicBezTo>
                  <a:cubicBezTo>
                    <a:pt x="3988" y="750"/>
                    <a:pt x="4122" y="643"/>
                    <a:pt x="4229" y="536"/>
                  </a:cubicBezTo>
                  <a:lnTo>
                    <a:pt x="4256" y="509"/>
                  </a:lnTo>
                  <a:lnTo>
                    <a:pt x="4309" y="429"/>
                  </a:lnTo>
                  <a:cubicBezTo>
                    <a:pt x="4309" y="402"/>
                    <a:pt x="4363" y="402"/>
                    <a:pt x="4363" y="376"/>
                  </a:cubicBezTo>
                  <a:cubicBezTo>
                    <a:pt x="4363" y="322"/>
                    <a:pt x="4363" y="295"/>
                    <a:pt x="4390" y="295"/>
                  </a:cubicBezTo>
                  <a:lnTo>
                    <a:pt x="4390" y="269"/>
                  </a:lnTo>
                  <a:lnTo>
                    <a:pt x="4390" y="242"/>
                  </a:lnTo>
                  <a:lnTo>
                    <a:pt x="4390" y="188"/>
                  </a:lnTo>
                  <a:cubicBezTo>
                    <a:pt x="4363" y="162"/>
                    <a:pt x="4309" y="135"/>
                    <a:pt x="4283" y="135"/>
                  </a:cubicBezTo>
                  <a:cubicBezTo>
                    <a:pt x="3881" y="28"/>
                    <a:pt x="3506" y="1"/>
                    <a:pt x="310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8" name="Google Shape;7768;p56"/>
            <p:cNvSpPr/>
            <p:nvPr/>
          </p:nvSpPr>
          <p:spPr>
            <a:xfrm>
              <a:off x="6986400" y="6029225"/>
              <a:ext cx="558750" cy="536000"/>
            </a:xfrm>
            <a:custGeom>
              <a:avLst/>
              <a:gdLst/>
              <a:ahLst/>
              <a:cxnLst/>
              <a:rect l="l" t="t" r="r" b="b"/>
              <a:pathLst>
                <a:path w="22350" h="21440" extrusionOk="0">
                  <a:moveTo>
                    <a:pt x="11081" y="0"/>
                  </a:moveTo>
                  <a:cubicBezTo>
                    <a:pt x="11055" y="0"/>
                    <a:pt x="11001" y="0"/>
                    <a:pt x="10974" y="27"/>
                  </a:cubicBezTo>
                  <a:cubicBezTo>
                    <a:pt x="10948" y="54"/>
                    <a:pt x="10948" y="107"/>
                    <a:pt x="10948" y="134"/>
                  </a:cubicBezTo>
                  <a:cubicBezTo>
                    <a:pt x="10948" y="161"/>
                    <a:pt x="10948" y="187"/>
                    <a:pt x="10974" y="214"/>
                  </a:cubicBezTo>
                  <a:cubicBezTo>
                    <a:pt x="11269" y="535"/>
                    <a:pt x="11590" y="857"/>
                    <a:pt x="11911" y="1151"/>
                  </a:cubicBezTo>
                  <a:cubicBezTo>
                    <a:pt x="11724" y="1097"/>
                    <a:pt x="11456" y="1017"/>
                    <a:pt x="11215" y="990"/>
                  </a:cubicBezTo>
                  <a:cubicBezTo>
                    <a:pt x="10867" y="937"/>
                    <a:pt x="10466" y="883"/>
                    <a:pt x="10118" y="883"/>
                  </a:cubicBezTo>
                  <a:lnTo>
                    <a:pt x="9904" y="883"/>
                  </a:lnTo>
                  <a:cubicBezTo>
                    <a:pt x="9476" y="883"/>
                    <a:pt x="9047" y="964"/>
                    <a:pt x="8592" y="1017"/>
                  </a:cubicBezTo>
                  <a:cubicBezTo>
                    <a:pt x="7736" y="1205"/>
                    <a:pt x="6906" y="1526"/>
                    <a:pt x="6023" y="2007"/>
                  </a:cubicBezTo>
                  <a:cubicBezTo>
                    <a:pt x="5247" y="2436"/>
                    <a:pt x="4497" y="2998"/>
                    <a:pt x="3774" y="3694"/>
                  </a:cubicBezTo>
                  <a:cubicBezTo>
                    <a:pt x="3105" y="4336"/>
                    <a:pt x="2516" y="5086"/>
                    <a:pt x="1928" y="5889"/>
                  </a:cubicBezTo>
                  <a:cubicBezTo>
                    <a:pt x="1392" y="6638"/>
                    <a:pt x="964" y="7441"/>
                    <a:pt x="589" y="8297"/>
                  </a:cubicBezTo>
                  <a:cubicBezTo>
                    <a:pt x="482" y="8619"/>
                    <a:pt x="348" y="8967"/>
                    <a:pt x="268" y="9261"/>
                  </a:cubicBezTo>
                  <a:cubicBezTo>
                    <a:pt x="161" y="9582"/>
                    <a:pt x="108" y="9930"/>
                    <a:pt x="54" y="10305"/>
                  </a:cubicBezTo>
                  <a:cubicBezTo>
                    <a:pt x="1" y="10840"/>
                    <a:pt x="27" y="11375"/>
                    <a:pt x="134" y="11911"/>
                  </a:cubicBezTo>
                  <a:lnTo>
                    <a:pt x="108" y="11911"/>
                  </a:lnTo>
                  <a:cubicBezTo>
                    <a:pt x="27" y="11938"/>
                    <a:pt x="1" y="11991"/>
                    <a:pt x="1" y="12071"/>
                  </a:cubicBezTo>
                  <a:cubicBezTo>
                    <a:pt x="563" y="14186"/>
                    <a:pt x="1821" y="16140"/>
                    <a:pt x="3560" y="17826"/>
                  </a:cubicBezTo>
                  <a:cubicBezTo>
                    <a:pt x="4363" y="18602"/>
                    <a:pt x="5300" y="19298"/>
                    <a:pt x="6290" y="19860"/>
                  </a:cubicBezTo>
                  <a:cubicBezTo>
                    <a:pt x="6826" y="20155"/>
                    <a:pt x="7334" y="20449"/>
                    <a:pt x="7870" y="20636"/>
                  </a:cubicBezTo>
                  <a:cubicBezTo>
                    <a:pt x="8405" y="20824"/>
                    <a:pt x="8967" y="21038"/>
                    <a:pt x="9583" y="21172"/>
                  </a:cubicBezTo>
                  <a:cubicBezTo>
                    <a:pt x="10412" y="21359"/>
                    <a:pt x="11322" y="21439"/>
                    <a:pt x="12206" y="21439"/>
                  </a:cubicBezTo>
                  <a:cubicBezTo>
                    <a:pt x="12554" y="21439"/>
                    <a:pt x="12875" y="21439"/>
                    <a:pt x="13196" y="21413"/>
                  </a:cubicBezTo>
                  <a:cubicBezTo>
                    <a:pt x="14400" y="21306"/>
                    <a:pt x="15605" y="21038"/>
                    <a:pt x="16702" y="20636"/>
                  </a:cubicBezTo>
                  <a:cubicBezTo>
                    <a:pt x="17238" y="20422"/>
                    <a:pt x="17746" y="20208"/>
                    <a:pt x="18201" y="19887"/>
                  </a:cubicBezTo>
                  <a:cubicBezTo>
                    <a:pt x="18629" y="19619"/>
                    <a:pt x="19111" y="19298"/>
                    <a:pt x="19539" y="18923"/>
                  </a:cubicBezTo>
                  <a:cubicBezTo>
                    <a:pt x="20369" y="18201"/>
                    <a:pt x="21092" y="17317"/>
                    <a:pt x="21574" y="16354"/>
                  </a:cubicBezTo>
                  <a:cubicBezTo>
                    <a:pt x="21815" y="15872"/>
                    <a:pt x="22029" y="15337"/>
                    <a:pt x="22162" y="14855"/>
                  </a:cubicBezTo>
                  <a:cubicBezTo>
                    <a:pt x="22296" y="14320"/>
                    <a:pt x="22350" y="13784"/>
                    <a:pt x="22350" y="13249"/>
                  </a:cubicBezTo>
                  <a:cubicBezTo>
                    <a:pt x="22350" y="13008"/>
                    <a:pt x="22350" y="12741"/>
                    <a:pt x="22323" y="12393"/>
                  </a:cubicBezTo>
                  <a:cubicBezTo>
                    <a:pt x="22296" y="12125"/>
                    <a:pt x="22243" y="11857"/>
                    <a:pt x="22189" y="11563"/>
                  </a:cubicBezTo>
                  <a:cubicBezTo>
                    <a:pt x="22082" y="11054"/>
                    <a:pt x="21922" y="10519"/>
                    <a:pt x="21707" y="10037"/>
                  </a:cubicBezTo>
                  <a:cubicBezTo>
                    <a:pt x="21360" y="9100"/>
                    <a:pt x="20824" y="8164"/>
                    <a:pt x="20102" y="7280"/>
                  </a:cubicBezTo>
                  <a:cubicBezTo>
                    <a:pt x="19486" y="6477"/>
                    <a:pt x="18683" y="5755"/>
                    <a:pt x="17773" y="5032"/>
                  </a:cubicBezTo>
                  <a:cubicBezTo>
                    <a:pt x="17238" y="4631"/>
                    <a:pt x="16676" y="4229"/>
                    <a:pt x="16087" y="3881"/>
                  </a:cubicBezTo>
                  <a:lnTo>
                    <a:pt x="16033" y="3828"/>
                  </a:lnTo>
                  <a:cubicBezTo>
                    <a:pt x="15391" y="3426"/>
                    <a:pt x="14748" y="2998"/>
                    <a:pt x="14133" y="2543"/>
                  </a:cubicBezTo>
                  <a:lnTo>
                    <a:pt x="14160" y="2543"/>
                  </a:lnTo>
                  <a:cubicBezTo>
                    <a:pt x="13597" y="2141"/>
                    <a:pt x="13089" y="1740"/>
                    <a:pt x="12607" y="1365"/>
                  </a:cubicBezTo>
                  <a:cubicBezTo>
                    <a:pt x="12072" y="937"/>
                    <a:pt x="11617" y="455"/>
                    <a:pt x="11189" y="0"/>
                  </a:cubicBezTo>
                  <a:cubicBezTo>
                    <a:pt x="11189" y="9"/>
                    <a:pt x="11183" y="12"/>
                    <a:pt x="11173" y="12"/>
                  </a:cubicBezTo>
                  <a:cubicBezTo>
                    <a:pt x="11153" y="12"/>
                    <a:pt x="11117" y="0"/>
                    <a:pt x="11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9" name="Google Shape;7769;p56"/>
            <p:cNvSpPr/>
            <p:nvPr/>
          </p:nvSpPr>
          <p:spPr>
            <a:xfrm>
              <a:off x="7076075" y="6136275"/>
              <a:ext cx="438300" cy="427600"/>
            </a:xfrm>
            <a:custGeom>
              <a:avLst/>
              <a:gdLst/>
              <a:ahLst/>
              <a:cxnLst/>
              <a:rect l="l" t="t" r="r" b="b"/>
              <a:pathLst>
                <a:path w="17532" h="17104" extrusionOk="0">
                  <a:moveTo>
                    <a:pt x="13142" y="1"/>
                  </a:moveTo>
                  <a:lnTo>
                    <a:pt x="13276" y="402"/>
                  </a:lnTo>
                  <a:cubicBezTo>
                    <a:pt x="13356" y="696"/>
                    <a:pt x="13410" y="991"/>
                    <a:pt x="13490" y="1339"/>
                  </a:cubicBezTo>
                  <a:cubicBezTo>
                    <a:pt x="13570" y="1954"/>
                    <a:pt x="13570" y="2597"/>
                    <a:pt x="13517" y="3239"/>
                  </a:cubicBezTo>
                  <a:cubicBezTo>
                    <a:pt x="13436" y="3694"/>
                    <a:pt x="13383" y="4203"/>
                    <a:pt x="13249" y="4685"/>
                  </a:cubicBezTo>
                  <a:cubicBezTo>
                    <a:pt x="13115" y="5140"/>
                    <a:pt x="12955" y="5621"/>
                    <a:pt x="12767" y="6076"/>
                  </a:cubicBezTo>
                  <a:cubicBezTo>
                    <a:pt x="12366" y="6986"/>
                    <a:pt x="11884" y="7843"/>
                    <a:pt x="11268" y="8673"/>
                  </a:cubicBezTo>
                  <a:cubicBezTo>
                    <a:pt x="11001" y="8994"/>
                    <a:pt x="10733" y="9342"/>
                    <a:pt x="10439" y="9636"/>
                  </a:cubicBezTo>
                  <a:cubicBezTo>
                    <a:pt x="10144" y="9931"/>
                    <a:pt x="9823" y="10225"/>
                    <a:pt x="9502" y="10493"/>
                  </a:cubicBezTo>
                  <a:cubicBezTo>
                    <a:pt x="8833" y="11082"/>
                    <a:pt x="8137" y="11563"/>
                    <a:pt x="7361" y="12018"/>
                  </a:cubicBezTo>
                  <a:cubicBezTo>
                    <a:pt x="6584" y="12447"/>
                    <a:pt x="5781" y="12821"/>
                    <a:pt x="4952" y="13116"/>
                  </a:cubicBezTo>
                  <a:cubicBezTo>
                    <a:pt x="4122" y="13383"/>
                    <a:pt x="3266" y="13571"/>
                    <a:pt x="2409" y="13651"/>
                  </a:cubicBezTo>
                  <a:cubicBezTo>
                    <a:pt x="2166" y="13667"/>
                    <a:pt x="1923" y="13676"/>
                    <a:pt x="1680" y="13676"/>
                  </a:cubicBezTo>
                  <a:cubicBezTo>
                    <a:pt x="1120" y="13676"/>
                    <a:pt x="560" y="13629"/>
                    <a:pt x="0" y="13517"/>
                  </a:cubicBezTo>
                  <a:lnTo>
                    <a:pt x="0" y="13517"/>
                  </a:lnTo>
                  <a:lnTo>
                    <a:pt x="27" y="13544"/>
                  </a:lnTo>
                  <a:cubicBezTo>
                    <a:pt x="830" y="14320"/>
                    <a:pt x="1767" y="15016"/>
                    <a:pt x="2784" y="15578"/>
                  </a:cubicBezTo>
                  <a:cubicBezTo>
                    <a:pt x="3319" y="15899"/>
                    <a:pt x="3801" y="16167"/>
                    <a:pt x="4336" y="16354"/>
                  </a:cubicBezTo>
                  <a:cubicBezTo>
                    <a:pt x="4871" y="16568"/>
                    <a:pt x="5487" y="16756"/>
                    <a:pt x="6049" y="16890"/>
                  </a:cubicBezTo>
                  <a:cubicBezTo>
                    <a:pt x="6451" y="16997"/>
                    <a:pt x="6852" y="17050"/>
                    <a:pt x="7254" y="17104"/>
                  </a:cubicBezTo>
                  <a:cubicBezTo>
                    <a:pt x="8030" y="16970"/>
                    <a:pt x="8726" y="16729"/>
                    <a:pt x="9422" y="16435"/>
                  </a:cubicBezTo>
                  <a:cubicBezTo>
                    <a:pt x="10037" y="16167"/>
                    <a:pt x="10599" y="15846"/>
                    <a:pt x="11161" y="15498"/>
                  </a:cubicBezTo>
                  <a:cubicBezTo>
                    <a:pt x="11697" y="15150"/>
                    <a:pt x="12205" y="14775"/>
                    <a:pt x="12714" y="14374"/>
                  </a:cubicBezTo>
                  <a:cubicBezTo>
                    <a:pt x="13222" y="13972"/>
                    <a:pt x="13677" y="13544"/>
                    <a:pt x="14106" y="13089"/>
                  </a:cubicBezTo>
                  <a:cubicBezTo>
                    <a:pt x="14587" y="12580"/>
                    <a:pt x="15016" y="12072"/>
                    <a:pt x="15390" y="11537"/>
                  </a:cubicBezTo>
                  <a:cubicBezTo>
                    <a:pt x="16033" y="10627"/>
                    <a:pt x="16595" y="9690"/>
                    <a:pt x="16970" y="8673"/>
                  </a:cubicBezTo>
                  <a:cubicBezTo>
                    <a:pt x="17103" y="8298"/>
                    <a:pt x="17237" y="7950"/>
                    <a:pt x="17291" y="7602"/>
                  </a:cubicBezTo>
                  <a:cubicBezTo>
                    <a:pt x="17398" y="7227"/>
                    <a:pt x="17451" y="6853"/>
                    <a:pt x="17505" y="6478"/>
                  </a:cubicBezTo>
                  <a:cubicBezTo>
                    <a:pt x="17532" y="6210"/>
                    <a:pt x="17532" y="5916"/>
                    <a:pt x="17532" y="5648"/>
                  </a:cubicBezTo>
                  <a:cubicBezTo>
                    <a:pt x="17532" y="5380"/>
                    <a:pt x="17505" y="5113"/>
                    <a:pt x="17451" y="4845"/>
                  </a:cubicBezTo>
                  <a:cubicBezTo>
                    <a:pt x="17425" y="4604"/>
                    <a:pt x="17371" y="4337"/>
                    <a:pt x="17291" y="4122"/>
                  </a:cubicBezTo>
                  <a:cubicBezTo>
                    <a:pt x="17050" y="3748"/>
                    <a:pt x="16782" y="3346"/>
                    <a:pt x="16488" y="2972"/>
                  </a:cubicBezTo>
                  <a:cubicBezTo>
                    <a:pt x="15845" y="2169"/>
                    <a:pt x="15042" y="1446"/>
                    <a:pt x="14159" y="723"/>
                  </a:cubicBezTo>
                  <a:cubicBezTo>
                    <a:pt x="13811" y="456"/>
                    <a:pt x="13490" y="241"/>
                    <a:pt x="13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0" name="Google Shape;7770;p56"/>
            <p:cNvSpPr/>
            <p:nvPr/>
          </p:nvSpPr>
          <p:spPr>
            <a:xfrm>
              <a:off x="7514350" y="630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1" name="Google Shape;7771;p56"/>
            <p:cNvSpPr/>
            <p:nvPr/>
          </p:nvSpPr>
          <p:spPr>
            <a:xfrm>
              <a:off x="7460825" y="64266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8"/>
                  </a:moveTo>
                  <a:cubicBezTo>
                    <a:pt x="0" y="28"/>
                    <a:pt x="0" y="1"/>
                    <a:pt x="0" y="28"/>
                  </a:cubicBezTo>
                  <a:cubicBezTo>
                    <a:pt x="0" y="1"/>
                    <a:pt x="0" y="28"/>
                    <a:pt x="0" y="28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2" name="Google Shape;7772;p56"/>
            <p:cNvSpPr/>
            <p:nvPr/>
          </p:nvSpPr>
          <p:spPr>
            <a:xfrm>
              <a:off x="7075400" y="6466825"/>
              <a:ext cx="329900" cy="97725"/>
            </a:xfrm>
            <a:custGeom>
              <a:avLst/>
              <a:gdLst/>
              <a:ahLst/>
              <a:cxnLst/>
              <a:rect l="l" t="t" r="r" b="b"/>
              <a:pathLst>
                <a:path w="13196" h="3909" extrusionOk="0">
                  <a:moveTo>
                    <a:pt x="4577" y="1"/>
                  </a:moveTo>
                  <a:cubicBezTo>
                    <a:pt x="3828" y="268"/>
                    <a:pt x="3105" y="402"/>
                    <a:pt x="2409" y="456"/>
                  </a:cubicBezTo>
                  <a:cubicBezTo>
                    <a:pt x="2142" y="483"/>
                    <a:pt x="1874" y="483"/>
                    <a:pt x="1606" y="483"/>
                  </a:cubicBezTo>
                  <a:cubicBezTo>
                    <a:pt x="1017" y="483"/>
                    <a:pt x="482" y="429"/>
                    <a:pt x="0" y="322"/>
                  </a:cubicBezTo>
                  <a:lnTo>
                    <a:pt x="0" y="322"/>
                  </a:lnTo>
                  <a:lnTo>
                    <a:pt x="27" y="349"/>
                  </a:lnTo>
                  <a:cubicBezTo>
                    <a:pt x="830" y="1125"/>
                    <a:pt x="1767" y="1821"/>
                    <a:pt x="2757" y="2410"/>
                  </a:cubicBezTo>
                  <a:cubicBezTo>
                    <a:pt x="3293" y="2704"/>
                    <a:pt x="3801" y="2972"/>
                    <a:pt x="4336" y="3159"/>
                  </a:cubicBezTo>
                  <a:cubicBezTo>
                    <a:pt x="4872" y="3373"/>
                    <a:pt x="5487" y="3561"/>
                    <a:pt x="6049" y="3694"/>
                  </a:cubicBezTo>
                  <a:cubicBezTo>
                    <a:pt x="6451" y="3802"/>
                    <a:pt x="6852" y="3882"/>
                    <a:pt x="7254" y="3909"/>
                  </a:cubicBezTo>
                  <a:lnTo>
                    <a:pt x="7281" y="3909"/>
                  </a:lnTo>
                  <a:cubicBezTo>
                    <a:pt x="7414" y="3882"/>
                    <a:pt x="7521" y="3882"/>
                    <a:pt x="7655" y="3828"/>
                  </a:cubicBezTo>
                  <a:lnTo>
                    <a:pt x="7843" y="3828"/>
                  </a:lnTo>
                  <a:cubicBezTo>
                    <a:pt x="8378" y="3694"/>
                    <a:pt x="8887" y="3534"/>
                    <a:pt x="9502" y="3293"/>
                  </a:cubicBezTo>
                  <a:cubicBezTo>
                    <a:pt x="10091" y="3025"/>
                    <a:pt x="10653" y="2731"/>
                    <a:pt x="11242" y="2356"/>
                  </a:cubicBezTo>
                  <a:cubicBezTo>
                    <a:pt x="11777" y="2035"/>
                    <a:pt x="12313" y="1660"/>
                    <a:pt x="12768" y="1259"/>
                  </a:cubicBezTo>
                  <a:cubicBezTo>
                    <a:pt x="12928" y="1125"/>
                    <a:pt x="13062" y="1018"/>
                    <a:pt x="13196" y="884"/>
                  </a:cubicBezTo>
                  <a:lnTo>
                    <a:pt x="12768" y="884"/>
                  </a:lnTo>
                  <a:cubicBezTo>
                    <a:pt x="12446" y="884"/>
                    <a:pt x="12098" y="857"/>
                    <a:pt x="11777" y="831"/>
                  </a:cubicBezTo>
                  <a:cubicBezTo>
                    <a:pt x="11429" y="804"/>
                    <a:pt x="11108" y="750"/>
                    <a:pt x="10760" y="697"/>
                  </a:cubicBezTo>
                  <a:cubicBezTo>
                    <a:pt x="10439" y="616"/>
                    <a:pt x="10091" y="590"/>
                    <a:pt x="9770" y="536"/>
                  </a:cubicBezTo>
                  <a:cubicBezTo>
                    <a:pt x="9582" y="483"/>
                    <a:pt x="9422" y="483"/>
                    <a:pt x="9234" y="456"/>
                  </a:cubicBezTo>
                  <a:cubicBezTo>
                    <a:pt x="9047" y="429"/>
                    <a:pt x="8913" y="429"/>
                    <a:pt x="8753" y="429"/>
                  </a:cubicBezTo>
                  <a:cubicBezTo>
                    <a:pt x="8592" y="429"/>
                    <a:pt x="8458" y="429"/>
                    <a:pt x="8298" y="456"/>
                  </a:cubicBezTo>
                  <a:cubicBezTo>
                    <a:pt x="8217" y="456"/>
                    <a:pt x="8191" y="483"/>
                    <a:pt x="8110" y="483"/>
                  </a:cubicBezTo>
                  <a:cubicBezTo>
                    <a:pt x="8084" y="483"/>
                    <a:pt x="8084" y="536"/>
                    <a:pt x="8057" y="536"/>
                  </a:cubicBezTo>
                  <a:lnTo>
                    <a:pt x="8030" y="563"/>
                  </a:lnTo>
                  <a:cubicBezTo>
                    <a:pt x="8030" y="563"/>
                    <a:pt x="8030" y="590"/>
                    <a:pt x="7977" y="590"/>
                  </a:cubicBezTo>
                  <a:lnTo>
                    <a:pt x="7977" y="616"/>
                  </a:lnTo>
                  <a:lnTo>
                    <a:pt x="7977" y="697"/>
                  </a:lnTo>
                  <a:cubicBezTo>
                    <a:pt x="7977" y="723"/>
                    <a:pt x="8030" y="750"/>
                    <a:pt x="8030" y="804"/>
                  </a:cubicBezTo>
                  <a:cubicBezTo>
                    <a:pt x="8057" y="857"/>
                    <a:pt x="8084" y="938"/>
                    <a:pt x="8164" y="991"/>
                  </a:cubicBezTo>
                  <a:cubicBezTo>
                    <a:pt x="8298" y="1125"/>
                    <a:pt x="8432" y="1232"/>
                    <a:pt x="8565" y="1339"/>
                  </a:cubicBezTo>
                  <a:cubicBezTo>
                    <a:pt x="8726" y="1473"/>
                    <a:pt x="8913" y="1526"/>
                    <a:pt x="9127" y="1633"/>
                  </a:cubicBezTo>
                  <a:cubicBezTo>
                    <a:pt x="9154" y="1633"/>
                    <a:pt x="9154" y="1660"/>
                    <a:pt x="9154" y="1660"/>
                  </a:cubicBezTo>
                  <a:cubicBezTo>
                    <a:pt x="9154" y="1660"/>
                    <a:pt x="9154" y="1687"/>
                    <a:pt x="9127" y="1687"/>
                  </a:cubicBezTo>
                  <a:lnTo>
                    <a:pt x="9101" y="1687"/>
                  </a:lnTo>
                  <a:cubicBezTo>
                    <a:pt x="8833" y="1687"/>
                    <a:pt x="8512" y="1660"/>
                    <a:pt x="8244" y="1607"/>
                  </a:cubicBezTo>
                  <a:lnTo>
                    <a:pt x="7441" y="1393"/>
                  </a:lnTo>
                  <a:cubicBezTo>
                    <a:pt x="6906" y="1232"/>
                    <a:pt x="6424" y="1018"/>
                    <a:pt x="5916" y="750"/>
                  </a:cubicBezTo>
                  <a:cubicBezTo>
                    <a:pt x="5434" y="536"/>
                    <a:pt x="5006" y="295"/>
                    <a:pt x="4577" y="1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3" name="Google Shape;7773;p56"/>
            <p:cNvSpPr/>
            <p:nvPr/>
          </p:nvSpPr>
          <p:spPr>
            <a:xfrm>
              <a:off x="7274800" y="6484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4" name="Google Shape;7774;p56"/>
            <p:cNvSpPr/>
            <p:nvPr/>
          </p:nvSpPr>
          <p:spPr>
            <a:xfrm>
              <a:off x="7276150" y="648690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8"/>
                  </a:moveTo>
                  <a:cubicBezTo>
                    <a:pt x="0" y="1"/>
                    <a:pt x="0" y="1"/>
                    <a:pt x="0" y="28"/>
                  </a:cubicBezTo>
                  <a:cubicBezTo>
                    <a:pt x="0" y="1"/>
                    <a:pt x="0" y="1"/>
                    <a:pt x="0" y="28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5" name="Google Shape;7775;p56"/>
            <p:cNvSpPr/>
            <p:nvPr/>
          </p:nvSpPr>
          <p:spPr>
            <a:xfrm>
              <a:off x="6987075" y="6204525"/>
              <a:ext cx="202775" cy="273700"/>
            </a:xfrm>
            <a:custGeom>
              <a:avLst/>
              <a:gdLst/>
              <a:ahLst/>
              <a:cxnLst/>
              <a:rect l="l" t="t" r="r" b="b"/>
              <a:pathLst>
                <a:path w="8111" h="10948" extrusionOk="0">
                  <a:moveTo>
                    <a:pt x="1205" y="1"/>
                  </a:moveTo>
                  <a:cubicBezTo>
                    <a:pt x="991" y="456"/>
                    <a:pt x="776" y="884"/>
                    <a:pt x="616" y="1285"/>
                  </a:cubicBezTo>
                  <a:cubicBezTo>
                    <a:pt x="482" y="1607"/>
                    <a:pt x="348" y="1955"/>
                    <a:pt x="268" y="2249"/>
                  </a:cubicBezTo>
                  <a:cubicBezTo>
                    <a:pt x="188" y="2597"/>
                    <a:pt x="107" y="2918"/>
                    <a:pt x="81" y="3293"/>
                  </a:cubicBezTo>
                  <a:cubicBezTo>
                    <a:pt x="0" y="3828"/>
                    <a:pt x="54" y="4363"/>
                    <a:pt x="134" y="4899"/>
                  </a:cubicBezTo>
                  <a:lnTo>
                    <a:pt x="107" y="4899"/>
                  </a:lnTo>
                  <a:cubicBezTo>
                    <a:pt x="54" y="4926"/>
                    <a:pt x="0" y="4979"/>
                    <a:pt x="0" y="5059"/>
                  </a:cubicBezTo>
                  <a:cubicBezTo>
                    <a:pt x="589" y="7147"/>
                    <a:pt x="1794" y="9101"/>
                    <a:pt x="3533" y="10787"/>
                  </a:cubicBezTo>
                  <a:cubicBezTo>
                    <a:pt x="4015" y="10894"/>
                    <a:pt x="4604" y="10948"/>
                    <a:pt x="5139" y="10948"/>
                  </a:cubicBezTo>
                  <a:cubicBezTo>
                    <a:pt x="5407" y="10948"/>
                    <a:pt x="5675" y="10948"/>
                    <a:pt x="5942" y="10921"/>
                  </a:cubicBezTo>
                  <a:cubicBezTo>
                    <a:pt x="6638" y="10841"/>
                    <a:pt x="7361" y="10707"/>
                    <a:pt x="8110" y="10493"/>
                  </a:cubicBezTo>
                  <a:cubicBezTo>
                    <a:pt x="7762" y="10279"/>
                    <a:pt x="7441" y="10038"/>
                    <a:pt x="7093" y="9824"/>
                  </a:cubicBezTo>
                  <a:cubicBezTo>
                    <a:pt x="6210" y="9155"/>
                    <a:pt x="5327" y="8405"/>
                    <a:pt x="4550" y="7602"/>
                  </a:cubicBezTo>
                  <a:cubicBezTo>
                    <a:pt x="4202" y="7201"/>
                    <a:pt x="3828" y="6772"/>
                    <a:pt x="3480" y="6344"/>
                  </a:cubicBezTo>
                  <a:cubicBezTo>
                    <a:pt x="3159" y="5889"/>
                    <a:pt x="2811" y="5434"/>
                    <a:pt x="2543" y="4926"/>
                  </a:cubicBezTo>
                  <a:cubicBezTo>
                    <a:pt x="2008" y="3989"/>
                    <a:pt x="1579" y="2998"/>
                    <a:pt x="1392" y="1928"/>
                  </a:cubicBezTo>
                  <a:cubicBezTo>
                    <a:pt x="1285" y="1392"/>
                    <a:pt x="1205" y="884"/>
                    <a:pt x="1205" y="349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6" name="Google Shape;7776;p56"/>
            <p:cNvSpPr/>
            <p:nvPr/>
          </p:nvSpPr>
          <p:spPr>
            <a:xfrm>
              <a:off x="7255400" y="6355075"/>
              <a:ext cx="289350" cy="211475"/>
            </a:xfrm>
            <a:custGeom>
              <a:avLst/>
              <a:gdLst/>
              <a:ahLst/>
              <a:cxnLst/>
              <a:rect l="l" t="t" r="r" b="b"/>
              <a:pathLst>
                <a:path w="11574" h="8459" extrusionOk="0">
                  <a:moveTo>
                    <a:pt x="11563" y="1"/>
                  </a:moveTo>
                  <a:lnTo>
                    <a:pt x="11563" y="229"/>
                  </a:lnTo>
                  <a:lnTo>
                    <a:pt x="11563" y="229"/>
                  </a:lnTo>
                  <a:cubicBezTo>
                    <a:pt x="11572" y="157"/>
                    <a:pt x="11573" y="83"/>
                    <a:pt x="11563" y="1"/>
                  </a:cubicBezTo>
                  <a:close/>
                  <a:moveTo>
                    <a:pt x="11563" y="229"/>
                  </a:moveTo>
                  <a:lnTo>
                    <a:pt x="11563" y="229"/>
                  </a:lnTo>
                  <a:cubicBezTo>
                    <a:pt x="11549" y="346"/>
                    <a:pt x="11516" y="457"/>
                    <a:pt x="11483" y="590"/>
                  </a:cubicBezTo>
                  <a:cubicBezTo>
                    <a:pt x="11429" y="884"/>
                    <a:pt x="11322" y="1179"/>
                    <a:pt x="11215" y="1473"/>
                  </a:cubicBezTo>
                  <a:cubicBezTo>
                    <a:pt x="11081" y="1794"/>
                    <a:pt x="10947" y="2089"/>
                    <a:pt x="10787" y="2356"/>
                  </a:cubicBezTo>
                  <a:cubicBezTo>
                    <a:pt x="10519" y="2811"/>
                    <a:pt x="10198" y="3213"/>
                    <a:pt x="9823" y="3614"/>
                  </a:cubicBezTo>
                  <a:cubicBezTo>
                    <a:pt x="9449" y="3989"/>
                    <a:pt x="9047" y="4283"/>
                    <a:pt x="8619" y="4551"/>
                  </a:cubicBezTo>
                  <a:cubicBezTo>
                    <a:pt x="8191" y="4819"/>
                    <a:pt x="7709" y="5033"/>
                    <a:pt x="7200" y="5167"/>
                  </a:cubicBezTo>
                  <a:cubicBezTo>
                    <a:pt x="6933" y="5220"/>
                    <a:pt x="6718" y="5301"/>
                    <a:pt x="6451" y="5327"/>
                  </a:cubicBezTo>
                  <a:cubicBezTo>
                    <a:pt x="6263" y="5354"/>
                    <a:pt x="6103" y="5354"/>
                    <a:pt x="5942" y="5354"/>
                  </a:cubicBezTo>
                  <a:cubicBezTo>
                    <a:pt x="5808" y="5488"/>
                    <a:pt x="5648" y="5595"/>
                    <a:pt x="5514" y="5729"/>
                  </a:cubicBezTo>
                  <a:cubicBezTo>
                    <a:pt x="5032" y="6130"/>
                    <a:pt x="4497" y="6505"/>
                    <a:pt x="3962" y="6826"/>
                  </a:cubicBezTo>
                  <a:cubicBezTo>
                    <a:pt x="3400" y="7201"/>
                    <a:pt x="2784" y="7495"/>
                    <a:pt x="2222" y="7763"/>
                  </a:cubicBezTo>
                  <a:cubicBezTo>
                    <a:pt x="1660" y="8004"/>
                    <a:pt x="1124" y="8191"/>
                    <a:pt x="589" y="8298"/>
                  </a:cubicBezTo>
                  <a:lnTo>
                    <a:pt x="375" y="8298"/>
                  </a:lnTo>
                  <a:cubicBezTo>
                    <a:pt x="241" y="8325"/>
                    <a:pt x="134" y="8325"/>
                    <a:pt x="0" y="8379"/>
                  </a:cubicBezTo>
                  <a:cubicBezTo>
                    <a:pt x="482" y="8432"/>
                    <a:pt x="937" y="8459"/>
                    <a:pt x="1419" y="8459"/>
                  </a:cubicBezTo>
                  <a:cubicBezTo>
                    <a:pt x="1767" y="8459"/>
                    <a:pt x="2061" y="8459"/>
                    <a:pt x="2382" y="8432"/>
                  </a:cubicBezTo>
                  <a:cubicBezTo>
                    <a:pt x="3587" y="8325"/>
                    <a:pt x="4791" y="8057"/>
                    <a:pt x="5889" y="7656"/>
                  </a:cubicBezTo>
                  <a:cubicBezTo>
                    <a:pt x="6451" y="7469"/>
                    <a:pt x="6933" y="7228"/>
                    <a:pt x="7414" y="6933"/>
                  </a:cubicBezTo>
                  <a:cubicBezTo>
                    <a:pt x="7843" y="6666"/>
                    <a:pt x="8324" y="6318"/>
                    <a:pt x="8753" y="5970"/>
                  </a:cubicBezTo>
                  <a:cubicBezTo>
                    <a:pt x="9582" y="5220"/>
                    <a:pt x="10278" y="4364"/>
                    <a:pt x="10787" y="3373"/>
                  </a:cubicBezTo>
                  <a:cubicBezTo>
                    <a:pt x="11028" y="2918"/>
                    <a:pt x="11215" y="2383"/>
                    <a:pt x="11349" y="1875"/>
                  </a:cubicBezTo>
                  <a:cubicBezTo>
                    <a:pt x="11483" y="1339"/>
                    <a:pt x="11563" y="804"/>
                    <a:pt x="11563" y="269"/>
                  </a:cubicBezTo>
                  <a:lnTo>
                    <a:pt x="11563" y="229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7" name="Google Shape;7777;p56"/>
            <p:cNvSpPr/>
            <p:nvPr/>
          </p:nvSpPr>
          <p:spPr>
            <a:xfrm>
              <a:off x="7104175" y="6448100"/>
              <a:ext cx="54900" cy="120475"/>
            </a:xfrm>
            <a:custGeom>
              <a:avLst/>
              <a:gdLst/>
              <a:ahLst/>
              <a:cxnLst/>
              <a:rect l="l" t="t" r="r" b="b"/>
              <a:pathLst>
                <a:path w="2196" h="4819" extrusionOk="0">
                  <a:moveTo>
                    <a:pt x="1606" y="0"/>
                  </a:moveTo>
                  <a:lnTo>
                    <a:pt x="1606" y="0"/>
                  </a:lnTo>
                  <a:cubicBezTo>
                    <a:pt x="1642" y="72"/>
                    <a:pt x="1654" y="84"/>
                    <a:pt x="1642" y="84"/>
                  </a:cubicBezTo>
                  <a:cubicBezTo>
                    <a:pt x="1636" y="84"/>
                    <a:pt x="1624" y="81"/>
                    <a:pt x="1606" y="81"/>
                  </a:cubicBezTo>
                  <a:cubicBezTo>
                    <a:pt x="1579" y="81"/>
                    <a:pt x="1553" y="107"/>
                    <a:pt x="1526" y="107"/>
                  </a:cubicBezTo>
                  <a:cubicBezTo>
                    <a:pt x="1151" y="429"/>
                    <a:pt x="857" y="803"/>
                    <a:pt x="589" y="1205"/>
                  </a:cubicBezTo>
                  <a:cubicBezTo>
                    <a:pt x="321" y="1633"/>
                    <a:pt x="134" y="2115"/>
                    <a:pt x="81" y="2570"/>
                  </a:cubicBezTo>
                  <a:cubicBezTo>
                    <a:pt x="0" y="3078"/>
                    <a:pt x="54" y="3560"/>
                    <a:pt x="214" y="3988"/>
                  </a:cubicBezTo>
                  <a:cubicBezTo>
                    <a:pt x="321" y="4256"/>
                    <a:pt x="509" y="4577"/>
                    <a:pt x="857" y="4765"/>
                  </a:cubicBezTo>
                  <a:cubicBezTo>
                    <a:pt x="937" y="4818"/>
                    <a:pt x="1071" y="4818"/>
                    <a:pt x="1205" y="4818"/>
                  </a:cubicBezTo>
                  <a:lnTo>
                    <a:pt x="1258" y="4818"/>
                  </a:lnTo>
                  <a:cubicBezTo>
                    <a:pt x="1392" y="4818"/>
                    <a:pt x="1526" y="4765"/>
                    <a:pt x="1606" y="4684"/>
                  </a:cubicBezTo>
                  <a:cubicBezTo>
                    <a:pt x="1713" y="4631"/>
                    <a:pt x="1820" y="4524"/>
                    <a:pt x="1927" y="4363"/>
                  </a:cubicBezTo>
                  <a:cubicBezTo>
                    <a:pt x="1981" y="4229"/>
                    <a:pt x="2061" y="4095"/>
                    <a:pt x="2115" y="3881"/>
                  </a:cubicBezTo>
                  <a:cubicBezTo>
                    <a:pt x="2142" y="3721"/>
                    <a:pt x="2195" y="3507"/>
                    <a:pt x="2142" y="3239"/>
                  </a:cubicBezTo>
                  <a:cubicBezTo>
                    <a:pt x="2142" y="2945"/>
                    <a:pt x="2088" y="2650"/>
                    <a:pt x="2061" y="2409"/>
                  </a:cubicBezTo>
                  <a:cubicBezTo>
                    <a:pt x="2008" y="2249"/>
                    <a:pt x="1981" y="2115"/>
                    <a:pt x="1981" y="1954"/>
                  </a:cubicBezTo>
                  <a:cubicBezTo>
                    <a:pt x="1927" y="1553"/>
                    <a:pt x="1847" y="1151"/>
                    <a:pt x="1820" y="750"/>
                  </a:cubicBezTo>
                  <a:cubicBezTo>
                    <a:pt x="1794" y="616"/>
                    <a:pt x="1794" y="429"/>
                    <a:pt x="1740" y="295"/>
                  </a:cubicBezTo>
                  <a:cubicBezTo>
                    <a:pt x="1740" y="241"/>
                    <a:pt x="1713" y="214"/>
                    <a:pt x="1713" y="134"/>
                  </a:cubicBezTo>
                  <a:cubicBezTo>
                    <a:pt x="1713" y="107"/>
                    <a:pt x="1687" y="107"/>
                    <a:pt x="1687" y="81"/>
                  </a:cubicBezTo>
                  <a:cubicBezTo>
                    <a:pt x="1687" y="27"/>
                    <a:pt x="1660" y="27"/>
                    <a:pt x="160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8" name="Google Shape;7778;p56"/>
            <p:cNvSpPr/>
            <p:nvPr/>
          </p:nvSpPr>
          <p:spPr>
            <a:xfrm>
              <a:off x="7340375" y="6512500"/>
              <a:ext cx="97050" cy="87650"/>
            </a:xfrm>
            <a:custGeom>
              <a:avLst/>
              <a:gdLst/>
              <a:ahLst/>
              <a:cxnLst/>
              <a:rect l="l" t="t" r="r" b="b"/>
              <a:pathLst>
                <a:path w="3882" h="3506" extrusionOk="0">
                  <a:moveTo>
                    <a:pt x="43" y="9"/>
                  </a:moveTo>
                  <a:cubicBezTo>
                    <a:pt x="40" y="10"/>
                    <a:pt x="35" y="13"/>
                    <a:pt x="27" y="21"/>
                  </a:cubicBezTo>
                  <a:cubicBezTo>
                    <a:pt x="32" y="16"/>
                    <a:pt x="37" y="12"/>
                    <a:pt x="43" y="9"/>
                  </a:cubicBezTo>
                  <a:close/>
                  <a:moveTo>
                    <a:pt x="74" y="1"/>
                  </a:moveTo>
                  <a:cubicBezTo>
                    <a:pt x="65" y="1"/>
                    <a:pt x="54" y="3"/>
                    <a:pt x="43" y="9"/>
                  </a:cubicBezTo>
                  <a:lnTo>
                    <a:pt x="43" y="9"/>
                  </a:lnTo>
                  <a:cubicBezTo>
                    <a:pt x="44" y="9"/>
                    <a:pt x="45" y="9"/>
                    <a:pt x="45" y="9"/>
                  </a:cubicBezTo>
                  <a:cubicBezTo>
                    <a:pt x="51" y="9"/>
                    <a:pt x="45" y="21"/>
                    <a:pt x="27" y="21"/>
                  </a:cubicBezTo>
                  <a:cubicBezTo>
                    <a:pt x="1" y="74"/>
                    <a:pt x="1" y="101"/>
                    <a:pt x="27" y="128"/>
                  </a:cubicBezTo>
                  <a:cubicBezTo>
                    <a:pt x="108" y="609"/>
                    <a:pt x="188" y="1064"/>
                    <a:pt x="402" y="1546"/>
                  </a:cubicBezTo>
                  <a:cubicBezTo>
                    <a:pt x="589" y="2001"/>
                    <a:pt x="911" y="2403"/>
                    <a:pt x="1232" y="2751"/>
                  </a:cubicBezTo>
                  <a:cubicBezTo>
                    <a:pt x="1606" y="3072"/>
                    <a:pt x="2008" y="3313"/>
                    <a:pt x="2463" y="3447"/>
                  </a:cubicBezTo>
                  <a:cubicBezTo>
                    <a:pt x="2578" y="3481"/>
                    <a:pt x="2717" y="3506"/>
                    <a:pt x="2866" y="3506"/>
                  </a:cubicBezTo>
                  <a:cubicBezTo>
                    <a:pt x="3065" y="3506"/>
                    <a:pt x="3281" y="3462"/>
                    <a:pt x="3480" y="3340"/>
                  </a:cubicBezTo>
                  <a:cubicBezTo>
                    <a:pt x="3587" y="3286"/>
                    <a:pt x="3667" y="3206"/>
                    <a:pt x="3748" y="3125"/>
                  </a:cubicBezTo>
                  <a:lnTo>
                    <a:pt x="3775" y="3072"/>
                  </a:lnTo>
                  <a:cubicBezTo>
                    <a:pt x="3855" y="2992"/>
                    <a:pt x="3882" y="2831"/>
                    <a:pt x="3882" y="2697"/>
                  </a:cubicBezTo>
                  <a:cubicBezTo>
                    <a:pt x="3882" y="2590"/>
                    <a:pt x="3855" y="2456"/>
                    <a:pt x="3801" y="2269"/>
                  </a:cubicBezTo>
                  <a:cubicBezTo>
                    <a:pt x="3748" y="2135"/>
                    <a:pt x="3667" y="2001"/>
                    <a:pt x="3534" y="1841"/>
                  </a:cubicBezTo>
                  <a:cubicBezTo>
                    <a:pt x="3400" y="1707"/>
                    <a:pt x="3266" y="1573"/>
                    <a:pt x="3052" y="1439"/>
                  </a:cubicBezTo>
                  <a:cubicBezTo>
                    <a:pt x="2811" y="1279"/>
                    <a:pt x="2543" y="1145"/>
                    <a:pt x="2302" y="1038"/>
                  </a:cubicBezTo>
                  <a:cubicBezTo>
                    <a:pt x="2169" y="957"/>
                    <a:pt x="2035" y="904"/>
                    <a:pt x="1874" y="824"/>
                  </a:cubicBezTo>
                  <a:cubicBezTo>
                    <a:pt x="1499" y="663"/>
                    <a:pt x="1125" y="502"/>
                    <a:pt x="804" y="288"/>
                  </a:cubicBezTo>
                  <a:lnTo>
                    <a:pt x="402" y="101"/>
                  </a:lnTo>
                  <a:cubicBezTo>
                    <a:pt x="322" y="74"/>
                    <a:pt x="295" y="74"/>
                    <a:pt x="241" y="21"/>
                  </a:cubicBezTo>
                  <a:lnTo>
                    <a:pt x="81" y="21"/>
                  </a:lnTo>
                  <a:cubicBezTo>
                    <a:pt x="94" y="7"/>
                    <a:pt x="88" y="1"/>
                    <a:pt x="7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9" name="Google Shape;7779;p56"/>
            <p:cNvSpPr/>
            <p:nvPr/>
          </p:nvSpPr>
          <p:spPr>
            <a:xfrm>
              <a:off x="7116225" y="6448775"/>
              <a:ext cx="44850" cy="120450"/>
            </a:xfrm>
            <a:custGeom>
              <a:avLst/>
              <a:gdLst/>
              <a:ahLst/>
              <a:cxnLst/>
              <a:rect l="l" t="t" r="r" b="b"/>
              <a:pathLst>
                <a:path w="1794" h="4818" extrusionOk="0">
                  <a:moveTo>
                    <a:pt x="1151" y="0"/>
                  </a:moveTo>
                  <a:lnTo>
                    <a:pt x="1178" y="134"/>
                  </a:lnTo>
                  <a:lnTo>
                    <a:pt x="1178" y="348"/>
                  </a:lnTo>
                  <a:lnTo>
                    <a:pt x="1178" y="910"/>
                  </a:lnTo>
                  <a:cubicBezTo>
                    <a:pt x="1178" y="1472"/>
                    <a:pt x="1205" y="2008"/>
                    <a:pt x="1178" y="2596"/>
                  </a:cubicBezTo>
                  <a:cubicBezTo>
                    <a:pt x="1178" y="2864"/>
                    <a:pt x="1124" y="3132"/>
                    <a:pt x="1097" y="3399"/>
                  </a:cubicBezTo>
                  <a:cubicBezTo>
                    <a:pt x="1071" y="3587"/>
                    <a:pt x="990" y="3828"/>
                    <a:pt x="937" y="4015"/>
                  </a:cubicBezTo>
                  <a:cubicBezTo>
                    <a:pt x="883" y="4095"/>
                    <a:pt x="830" y="4202"/>
                    <a:pt x="803" y="4256"/>
                  </a:cubicBezTo>
                  <a:cubicBezTo>
                    <a:pt x="723" y="4336"/>
                    <a:pt x="696" y="4363"/>
                    <a:pt x="642" y="4390"/>
                  </a:cubicBezTo>
                  <a:cubicBezTo>
                    <a:pt x="562" y="4416"/>
                    <a:pt x="509" y="4470"/>
                    <a:pt x="402" y="4470"/>
                  </a:cubicBezTo>
                  <a:cubicBezTo>
                    <a:pt x="294" y="4470"/>
                    <a:pt x="214" y="4470"/>
                    <a:pt x="134" y="4416"/>
                  </a:cubicBezTo>
                  <a:cubicBezTo>
                    <a:pt x="80" y="4390"/>
                    <a:pt x="27" y="4390"/>
                    <a:pt x="0" y="4363"/>
                  </a:cubicBezTo>
                  <a:lnTo>
                    <a:pt x="0" y="4363"/>
                  </a:lnTo>
                  <a:cubicBezTo>
                    <a:pt x="80" y="4524"/>
                    <a:pt x="268" y="4657"/>
                    <a:pt x="455" y="4764"/>
                  </a:cubicBezTo>
                  <a:cubicBezTo>
                    <a:pt x="562" y="4818"/>
                    <a:pt x="696" y="4818"/>
                    <a:pt x="830" y="4818"/>
                  </a:cubicBezTo>
                  <a:lnTo>
                    <a:pt x="857" y="4818"/>
                  </a:lnTo>
                  <a:cubicBezTo>
                    <a:pt x="990" y="4818"/>
                    <a:pt x="1124" y="4764"/>
                    <a:pt x="1231" y="4684"/>
                  </a:cubicBezTo>
                  <a:cubicBezTo>
                    <a:pt x="1338" y="4631"/>
                    <a:pt x="1445" y="4524"/>
                    <a:pt x="1526" y="4363"/>
                  </a:cubicBezTo>
                  <a:cubicBezTo>
                    <a:pt x="1633" y="4229"/>
                    <a:pt x="1660" y="4068"/>
                    <a:pt x="1740" y="3881"/>
                  </a:cubicBezTo>
                  <a:cubicBezTo>
                    <a:pt x="1767" y="3721"/>
                    <a:pt x="1793" y="3533"/>
                    <a:pt x="1767" y="3266"/>
                  </a:cubicBezTo>
                  <a:cubicBezTo>
                    <a:pt x="1767" y="2944"/>
                    <a:pt x="1713" y="2677"/>
                    <a:pt x="1660" y="2409"/>
                  </a:cubicBezTo>
                  <a:cubicBezTo>
                    <a:pt x="1633" y="2275"/>
                    <a:pt x="1633" y="2195"/>
                    <a:pt x="1606" y="2061"/>
                  </a:cubicBezTo>
                  <a:lnTo>
                    <a:pt x="1579" y="1954"/>
                  </a:lnTo>
                  <a:cubicBezTo>
                    <a:pt x="1499" y="1606"/>
                    <a:pt x="1445" y="1178"/>
                    <a:pt x="1392" y="750"/>
                  </a:cubicBezTo>
                  <a:cubicBezTo>
                    <a:pt x="1365" y="616"/>
                    <a:pt x="1365" y="455"/>
                    <a:pt x="1338" y="321"/>
                  </a:cubicBezTo>
                  <a:lnTo>
                    <a:pt x="1312" y="241"/>
                  </a:lnTo>
                  <a:lnTo>
                    <a:pt x="1258" y="134"/>
                  </a:lnTo>
                  <a:cubicBezTo>
                    <a:pt x="1258" y="107"/>
                    <a:pt x="1231" y="107"/>
                    <a:pt x="1231" y="80"/>
                  </a:cubicBezTo>
                  <a:cubicBezTo>
                    <a:pt x="1231" y="54"/>
                    <a:pt x="1205" y="54"/>
                    <a:pt x="115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0" name="Google Shape;7780;p56"/>
            <p:cNvSpPr/>
            <p:nvPr/>
          </p:nvSpPr>
          <p:spPr>
            <a:xfrm>
              <a:off x="7350425" y="6514350"/>
              <a:ext cx="87000" cy="87000"/>
            </a:xfrm>
            <a:custGeom>
              <a:avLst/>
              <a:gdLst/>
              <a:ahLst/>
              <a:cxnLst/>
              <a:rect l="l" t="t" r="r" b="b"/>
              <a:pathLst>
                <a:path w="3480" h="3480" extrusionOk="0">
                  <a:moveTo>
                    <a:pt x="0" y="0"/>
                  </a:moveTo>
                  <a:cubicBezTo>
                    <a:pt x="27" y="54"/>
                    <a:pt x="80" y="134"/>
                    <a:pt x="134" y="241"/>
                  </a:cubicBezTo>
                  <a:cubicBezTo>
                    <a:pt x="187" y="321"/>
                    <a:pt x="294" y="428"/>
                    <a:pt x="402" y="535"/>
                  </a:cubicBezTo>
                  <a:cubicBezTo>
                    <a:pt x="482" y="616"/>
                    <a:pt x="589" y="696"/>
                    <a:pt x="696" y="803"/>
                  </a:cubicBezTo>
                  <a:cubicBezTo>
                    <a:pt x="937" y="990"/>
                    <a:pt x="1204" y="1178"/>
                    <a:pt x="1472" y="1338"/>
                  </a:cubicBezTo>
                  <a:lnTo>
                    <a:pt x="1767" y="1526"/>
                  </a:lnTo>
                  <a:cubicBezTo>
                    <a:pt x="1820" y="1579"/>
                    <a:pt x="1927" y="1633"/>
                    <a:pt x="2007" y="1660"/>
                  </a:cubicBezTo>
                  <a:cubicBezTo>
                    <a:pt x="2141" y="1767"/>
                    <a:pt x="2222" y="1874"/>
                    <a:pt x="2329" y="1954"/>
                  </a:cubicBezTo>
                  <a:lnTo>
                    <a:pt x="2489" y="2141"/>
                  </a:lnTo>
                  <a:cubicBezTo>
                    <a:pt x="2543" y="2195"/>
                    <a:pt x="2596" y="2222"/>
                    <a:pt x="2623" y="2302"/>
                  </a:cubicBezTo>
                  <a:cubicBezTo>
                    <a:pt x="2703" y="2409"/>
                    <a:pt x="2757" y="2543"/>
                    <a:pt x="2757" y="2677"/>
                  </a:cubicBezTo>
                  <a:lnTo>
                    <a:pt x="2757" y="2757"/>
                  </a:lnTo>
                  <a:lnTo>
                    <a:pt x="2757" y="2837"/>
                  </a:lnTo>
                  <a:cubicBezTo>
                    <a:pt x="2730" y="2918"/>
                    <a:pt x="2730" y="2944"/>
                    <a:pt x="2703" y="2971"/>
                  </a:cubicBezTo>
                  <a:cubicBezTo>
                    <a:pt x="2677" y="3051"/>
                    <a:pt x="2596" y="3078"/>
                    <a:pt x="2543" y="3105"/>
                  </a:cubicBezTo>
                  <a:cubicBezTo>
                    <a:pt x="2462" y="3132"/>
                    <a:pt x="2355" y="3185"/>
                    <a:pt x="2302" y="3212"/>
                  </a:cubicBezTo>
                  <a:cubicBezTo>
                    <a:pt x="2168" y="3239"/>
                    <a:pt x="2061" y="3239"/>
                    <a:pt x="1927" y="3239"/>
                  </a:cubicBezTo>
                  <a:cubicBezTo>
                    <a:pt x="1820" y="3239"/>
                    <a:pt x="1686" y="3212"/>
                    <a:pt x="1606" y="3159"/>
                  </a:cubicBezTo>
                  <a:cubicBezTo>
                    <a:pt x="1392" y="3105"/>
                    <a:pt x="1231" y="2998"/>
                    <a:pt x="1017" y="2891"/>
                  </a:cubicBezTo>
                  <a:lnTo>
                    <a:pt x="1017" y="2891"/>
                  </a:lnTo>
                  <a:cubicBezTo>
                    <a:pt x="1338" y="3132"/>
                    <a:pt x="1686" y="3346"/>
                    <a:pt x="2061" y="3399"/>
                  </a:cubicBezTo>
                  <a:cubicBezTo>
                    <a:pt x="2222" y="3426"/>
                    <a:pt x="2355" y="3480"/>
                    <a:pt x="2489" y="3480"/>
                  </a:cubicBezTo>
                  <a:cubicBezTo>
                    <a:pt x="2730" y="3480"/>
                    <a:pt x="2891" y="3426"/>
                    <a:pt x="3078" y="3346"/>
                  </a:cubicBezTo>
                  <a:cubicBezTo>
                    <a:pt x="3158" y="3266"/>
                    <a:pt x="3265" y="3212"/>
                    <a:pt x="3346" y="3105"/>
                  </a:cubicBezTo>
                  <a:cubicBezTo>
                    <a:pt x="3346" y="3105"/>
                    <a:pt x="3346" y="3078"/>
                    <a:pt x="3373" y="3078"/>
                  </a:cubicBezTo>
                  <a:cubicBezTo>
                    <a:pt x="3426" y="2971"/>
                    <a:pt x="3480" y="2837"/>
                    <a:pt x="3480" y="2677"/>
                  </a:cubicBezTo>
                  <a:cubicBezTo>
                    <a:pt x="3480" y="2543"/>
                    <a:pt x="3426" y="2409"/>
                    <a:pt x="3373" y="2222"/>
                  </a:cubicBezTo>
                  <a:cubicBezTo>
                    <a:pt x="3292" y="2088"/>
                    <a:pt x="3239" y="1954"/>
                    <a:pt x="3105" y="1793"/>
                  </a:cubicBezTo>
                  <a:cubicBezTo>
                    <a:pt x="2971" y="1660"/>
                    <a:pt x="2837" y="1526"/>
                    <a:pt x="2596" y="1392"/>
                  </a:cubicBezTo>
                  <a:cubicBezTo>
                    <a:pt x="2329" y="1231"/>
                    <a:pt x="2061" y="1098"/>
                    <a:pt x="1874" y="990"/>
                  </a:cubicBezTo>
                  <a:cubicBezTo>
                    <a:pt x="1793" y="964"/>
                    <a:pt x="1740" y="937"/>
                    <a:pt x="1686" y="883"/>
                  </a:cubicBezTo>
                  <a:lnTo>
                    <a:pt x="1606" y="830"/>
                  </a:lnTo>
                  <a:lnTo>
                    <a:pt x="1472" y="750"/>
                  </a:lnTo>
                  <a:cubicBezTo>
                    <a:pt x="1124" y="589"/>
                    <a:pt x="723" y="428"/>
                    <a:pt x="402" y="214"/>
                  </a:cubicBezTo>
                  <a:cubicBezTo>
                    <a:pt x="268" y="134"/>
                    <a:pt x="134" y="54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1" name="Google Shape;7781;p56"/>
            <p:cNvSpPr/>
            <p:nvPr/>
          </p:nvSpPr>
          <p:spPr>
            <a:xfrm>
              <a:off x="6949600" y="5801700"/>
              <a:ext cx="135200" cy="163300"/>
            </a:xfrm>
            <a:custGeom>
              <a:avLst/>
              <a:gdLst/>
              <a:ahLst/>
              <a:cxnLst/>
              <a:rect l="l" t="t" r="r" b="b"/>
              <a:pathLst>
                <a:path w="5408" h="6532" extrusionOk="0">
                  <a:moveTo>
                    <a:pt x="2731" y="1"/>
                  </a:moveTo>
                  <a:cubicBezTo>
                    <a:pt x="2570" y="28"/>
                    <a:pt x="2516" y="28"/>
                    <a:pt x="2409" y="28"/>
                  </a:cubicBezTo>
                  <a:lnTo>
                    <a:pt x="2115" y="28"/>
                  </a:lnTo>
                  <a:cubicBezTo>
                    <a:pt x="1901" y="28"/>
                    <a:pt x="1713" y="54"/>
                    <a:pt x="1473" y="135"/>
                  </a:cubicBezTo>
                  <a:cubicBezTo>
                    <a:pt x="1285" y="161"/>
                    <a:pt x="1071" y="242"/>
                    <a:pt x="910" y="295"/>
                  </a:cubicBezTo>
                  <a:cubicBezTo>
                    <a:pt x="536" y="429"/>
                    <a:pt x="268" y="670"/>
                    <a:pt x="107" y="911"/>
                  </a:cubicBezTo>
                  <a:cubicBezTo>
                    <a:pt x="81" y="964"/>
                    <a:pt x="0" y="1071"/>
                    <a:pt x="0" y="1152"/>
                  </a:cubicBezTo>
                  <a:cubicBezTo>
                    <a:pt x="0" y="1259"/>
                    <a:pt x="81" y="1339"/>
                    <a:pt x="134" y="1366"/>
                  </a:cubicBezTo>
                  <a:cubicBezTo>
                    <a:pt x="161" y="1366"/>
                    <a:pt x="215" y="1393"/>
                    <a:pt x="268" y="1393"/>
                  </a:cubicBezTo>
                  <a:lnTo>
                    <a:pt x="429" y="1393"/>
                  </a:lnTo>
                  <a:cubicBezTo>
                    <a:pt x="536" y="1393"/>
                    <a:pt x="643" y="1393"/>
                    <a:pt x="750" y="1366"/>
                  </a:cubicBezTo>
                  <a:cubicBezTo>
                    <a:pt x="1044" y="1339"/>
                    <a:pt x="1312" y="1232"/>
                    <a:pt x="1499" y="1205"/>
                  </a:cubicBezTo>
                  <a:cubicBezTo>
                    <a:pt x="1740" y="1125"/>
                    <a:pt x="1954" y="1071"/>
                    <a:pt x="2115" y="991"/>
                  </a:cubicBezTo>
                  <a:cubicBezTo>
                    <a:pt x="2249" y="938"/>
                    <a:pt x="2409" y="857"/>
                    <a:pt x="2543" y="804"/>
                  </a:cubicBezTo>
                  <a:cubicBezTo>
                    <a:pt x="2704" y="697"/>
                    <a:pt x="2838" y="616"/>
                    <a:pt x="2998" y="536"/>
                  </a:cubicBezTo>
                  <a:lnTo>
                    <a:pt x="3052" y="563"/>
                  </a:lnTo>
                  <a:cubicBezTo>
                    <a:pt x="3641" y="1366"/>
                    <a:pt x="4149" y="2196"/>
                    <a:pt x="4524" y="3079"/>
                  </a:cubicBezTo>
                  <a:cubicBezTo>
                    <a:pt x="4818" y="3775"/>
                    <a:pt x="5006" y="4497"/>
                    <a:pt x="5113" y="5247"/>
                  </a:cubicBezTo>
                  <a:cubicBezTo>
                    <a:pt x="5193" y="5648"/>
                    <a:pt x="5193" y="6050"/>
                    <a:pt x="5193" y="6425"/>
                  </a:cubicBezTo>
                  <a:cubicBezTo>
                    <a:pt x="5193" y="6451"/>
                    <a:pt x="5193" y="6451"/>
                    <a:pt x="5220" y="6478"/>
                  </a:cubicBezTo>
                  <a:cubicBezTo>
                    <a:pt x="5246" y="6532"/>
                    <a:pt x="5246" y="6532"/>
                    <a:pt x="5300" y="6532"/>
                  </a:cubicBezTo>
                  <a:cubicBezTo>
                    <a:pt x="5327" y="6532"/>
                    <a:pt x="5380" y="6478"/>
                    <a:pt x="5380" y="6425"/>
                  </a:cubicBezTo>
                  <a:cubicBezTo>
                    <a:pt x="5407" y="5488"/>
                    <a:pt x="5327" y="4524"/>
                    <a:pt x="5059" y="3480"/>
                  </a:cubicBezTo>
                  <a:cubicBezTo>
                    <a:pt x="4925" y="2999"/>
                    <a:pt x="4738" y="2517"/>
                    <a:pt x="4551" y="2035"/>
                  </a:cubicBezTo>
                  <a:cubicBezTo>
                    <a:pt x="4336" y="1580"/>
                    <a:pt x="4122" y="1125"/>
                    <a:pt x="3855" y="723"/>
                  </a:cubicBezTo>
                  <a:cubicBezTo>
                    <a:pt x="3721" y="536"/>
                    <a:pt x="3587" y="375"/>
                    <a:pt x="3400" y="135"/>
                  </a:cubicBezTo>
                  <a:cubicBezTo>
                    <a:pt x="3373" y="54"/>
                    <a:pt x="3293" y="54"/>
                    <a:pt x="3212" y="54"/>
                  </a:cubicBezTo>
                  <a:cubicBezTo>
                    <a:pt x="3078" y="28"/>
                    <a:pt x="2918" y="28"/>
                    <a:pt x="273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2" name="Google Shape;7782;p56"/>
            <p:cNvSpPr/>
            <p:nvPr/>
          </p:nvSpPr>
          <p:spPr>
            <a:xfrm>
              <a:off x="7096150" y="5786975"/>
              <a:ext cx="97700" cy="178700"/>
            </a:xfrm>
            <a:custGeom>
              <a:avLst/>
              <a:gdLst/>
              <a:ahLst/>
              <a:cxnLst/>
              <a:rect l="l" t="t" r="r" b="b"/>
              <a:pathLst>
                <a:path w="3908" h="7148" extrusionOk="0">
                  <a:moveTo>
                    <a:pt x="2302" y="1"/>
                  </a:moveTo>
                  <a:lnTo>
                    <a:pt x="2061" y="28"/>
                  </a:lnTo>
                  <a:cubicBezTo>
                    <a:pt x="1740" y="28"/>
                    <a:pt x="1365" y="54"/>
                    <a:pt x="1044" y="162"/>
                  </a:cubicBezTo>
                  <a:cubicBezTo>
                    <a:pt x="830" y="215"/>
                    <a:pt x="642" y="269"/>
                    <a:pt x="428" y="376"/>
                  </a:cubicBezTo>
                  <a:cubicBezTo>
                    <a:pt x="321" y="456"/>
                    <a:pt x="268" y="483"/>
                    <a:pt x="187" y="563"/>
                  </a:cubicBezTo>
                  <a:cubicBezTo>
                    <a:pt x="161" y="590"/>
                    <a:pt x="134" y="617"/>
                    <a:pt x="107" y="617"/>
                  </a:cubicBezTo>
                  <a:cubicBezTo>
                    <a:pt x="54" y="643"/>
                    <a:pt x="54" y="670"/>
                    <a:pt x="27" y="724"/>
                  </a:cubicBezTo>
                  <a:cubicBezTo>
                    <a:pt x="0" y="750"/>
                    <a:pt x="0" y="831"/>
                    <a:pt x="0" y="884"/>
                  </a:cubicBezTo>
                  <a:lnTo>
                    <a:pt x="0" y="938"/>
                  </a:lnTo>
                  <a:cubicBezTo>
                    <a:pt x="0" y="991"/>
                    <a:pt x="27" y="1018"/>
                    <a:pt x="27" y="1018"/>
                  </a:cubicBezTo>
                  <a:cubicBezTo>
                    <a:pt x="134" y="1125"/>
                    <a:pt x="241" y="1179"/>
                    <a:pt x="375" y="1205"/>
                  </a:cubicBezTo>
                  <a:cubicBezTo>
                    <a:pt x="509" y="1259"/>
                    <a:pt x="669" y="1286"/>
                    <a:pt x="910" y="1286"/>
                  </a:cubicBezTo>
                  <a:lnTo>
                    <a:pt x="937" y="1286"/>
                  </a:lnTo>
                  <a:cubicBezTo>
                    <a:pt x="1044" y="1286"/>
                    <a:pt x="1124" y="1286"/>
                    <a:pt x="1231" y="1259"/>
                  </a:cubicBezTo>
                  <a:cubicBezTo>
                    <a:pt x="1365" y="1205"/>
                    <a:pt x="1499" y="1205"/>
                    <a:pt x="1579" y="1179"/>
                  </a:cubicBezTo>
                  <a:cubicBezTo>
                    <a:pt x="1793" y="1125"/>
                    <a:pt x="2061" y="1018"/>
                    <a:pt x="2302" y="911"/>
                  </a:cubicBezTo>
                  <a:lnTo>
                    <a:pt x="2409" y="884"/>
                  </a:lnTo>
                  <a:lnTo>
                    <a:pt x="2436" y="884"/>
                  </a:lnTo>
                  <a:cubicBezTo>
                    <a:pt x="2570" y="804"/>
                    <a:pt x="2703" y="777"/>
                    <a:pt x="2837" y="724"/>
                  </a:cubicBezTo>
                  <a:cubicBezTo>
                    <a:pt x="2944" y="670"/>
                    <a:pt x="3051" y="643"/>
                    <a:pt x="3105" y="617"/>
                  </a:cubicBezTo>
                  <a:cubicBezTo>
                    <a:pt x="3185" y="884"/>
                    <a:pt x="3239" y="1072"/>
                    <a:pt x="3265" y="1286"/>
                  </a:cubicBezTo>
                  <a:cubicBezTo>
                    <a:pt x="3319" y="1473"/>
                    <a:pt x="3373" y="1714"/>
                    <a:pt x="3399" y="1955"/>
                  </a:cubicBezTo>
                  <a:cubicBezTo>
                    <a:pt x="3506" y="2785"/>
                    <a:pt x="3506" y="3668"/>
                    <a:pt x="3399" y="4524"/>
                  </a:cubicBezTo>
                  <a:cubicBezTo>
                    <a:pt x="3319" y="5301"/>
                    <a:pt x="3132" y="5970"/>
                    <a:pt x="2864" y="6558"/>
                  </a:cubicBezTo>
                  <a:cubicBezTo>
                    <a:pt x="2810" y="6773"/>
                    <a:pt x="2703" y="6906"/>
                    <a:pt x="2650" y="7040"/>
                  </a:cubicBezTo>
                  <a:cubicBezTo>
                    <a:pt x="2596" y="7067"/>
                    <a:pt x="2650" y="7147"/>
                    <a:pt x="2677" y="7147"/>
                  </a:cubicBezTo>
                  <a:lnTo>
                    <a:pt x="2703" y="7147"/>
                  </a:lnTo>
                  <a:cubicBezTo>
                    <a:pt x="2730" y="7147"/>
                    <a:pt x="2784" y="7147"/>
                    <a:pt x="2784" y="7094"/>
                  </a:cubicBezTo>
                  <a:cubicBezTo>
                    <a:pt x="2971" y="6746"/>
                    <a:pt x="3132" y="6344"/>
                    <a:pt x="3319" y="5889"/>
                  </a:cubicBezTo>
                  <a:cubicBezTo>
                    <a:pt x="3480" y="5461"/>
                    <a:pt x="3587" y="5033"/>
                    <a:pt x="3667" y="4524"/>
                  </a:cubicBezTo>
                  <a:cubicBezTo>
                    <a:pt x="3774" y="4069"/>
                    <a:pt x="3854" y="3588"/>
                    <a:pt x="3881" y="3079"/>
                  </a:cubicBezTo>
                  <a:cubicBezTo>
                    <a:pt x="3908" y="2624"/>
                    <a:pt x="3908" y="2142"/>
                    <a:pt x="3854" y="1687"/>
                  </a:cubicBezTo>
                  <a:cubicBezTo>
                    <a:pt x="3801" y="1205"/>
                    <a:pt x="3747" y="804"/>
                    <a:pt x="3613" y="456"/>
                  </a:cubicBezTo>
                  <a:cubicBezTo>
                    <a:pt x="3587" y="322"/>
                    <a:pt x="3480" y="242"/>
                    <a:pt x="3346" y="242"/>
                  </a:cubicBezTo>
                  <a:cubicBezTo>
                    <a:pt x="3319" y="242"/>
                    <a:pt x="3265" y="215"/>
                    <a:pt x="3239" y="215"/>
                  </a:cubicBezTo>
                  <a:cubicBezTo>
                    <a:pt x="3185" y="188"/>
                    <a:pt x="3078" y="135"/>
                    <a:pt x="2944" y="108"/>
                  </a:cubicBezTo>
                  <a:cubicBezTo>
                    <a:pt x="2730" y="54"/>
                    <a:pt x="2543" y="1"/>
                    <a:pt x="2302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3" name="Google Shape;7783;p56"/>
            <p:cNvSpPr/>
            <p:nvPr/>
          </p:nvSpPr>
          <p:spPr>
            <a:xfrm>
              <a:off x="7159050" y="5789650"/>
              <a:ext cx="24775" cy="6725"/>
            </a:xfrm>
            <a:custGeom>
              <a:avLst/>
              <a:gdLst/>
              <a:ahLst/>
              <a:cxnLst/>
              <a:rect l="l" t="t" r="r" b="b"/>
              <a:pathLst>
                <a:path w="991" h="269" extrusionOk="0">
                  <a:moveTo>
                    <a:pt x="27" y="1"/>
                  </a:moveTo>
                  <a:cubicBezTo>
                    <a:pt x="9" y="1"/>
                    <a:pt x="3" y="25"/>
                    <a:pt x="9" y="25"/>
                  </a:cubicBezTo>
                  <a:cubicBezTo>
                    <a:pt x="12" y="25"/>
                    <a:pt x="18" y="19"/>
                    <a:pt x="27" y="1"/>
                  </a:cubicBezTo>
                  <a:lnTo>
                    <a:pt x="27" y="1"/>
                  </a:lnTo>
                  <a:cubicBezTo>
                    <a:pt x="0" y="55"/>
                    <a:pt x="0" y="55"/>
                    <a:pt x="0" y="81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348" y="108"/>
                  </a:lnTo>
                  <a:cubicBezTo>
                    <a:pt x="428" y="108"/>
                    <a:pt x="482" y="135"/>
                    <a:pt x="562" y="135"/>
                  </a:cubicBezTo>
                  <a:cubicBezTo>
                    <a:pt x="616" y="135"/>
                    <a:pt x="696" y="188"/>
                    <a:pt x="723" y="215"/>
                  </a:cubicBezTo>
                  <a:cubicBezTo>
                    <a:pt x="803" y="242"/>
                    <a:pt x="857" y="269"/>
                    <a:pt x="937" y="269"/>
                  </a:cubicBezTo>
                  <a:cubicBezTo>
                    <a:pt x="964" y="269"/>
                    <a:pt x="990" y="269"/>
                    <a:pt x="990" y="242"/>
                  </a:cubicBezTo>
                  <a:cubicBezTo>
                    <a:pt x="990" y="215"/>
                    <a:pt x="990" y="215"/>
                    <a:pt x="964" y="188"/>
                  </a:cubicBezTo>
                  <a:cubicBezTo>
                    <a:pt x="883" y="135"/>
                    <a:pt x="830" y="108"/>
                    <a:pt x="749" y="108"/>
                  </a:cubicBezTo>
                  <a:cubicBezTo>
                    <a:pt x="696" y="81"/>
                    <a:pt x="616" y="81"/>
                    <a:pt x="535" y="55"/>
                  </a:cubicBezTo>
                  <a:cubicBezTo>
                    <a:pt x="455" y="1"/>
                    <a:pt x="348" y="1"/>
                    <a:pt x="268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4" name="Google Shape;7784;p56"/>
            <p:cNvSpPr/>
            <p:nvPr/>
          </p:nvSpPr>
          <p:spPr>
            <a:xfrm>
              <a:off x="7157700" y="5789650"/>
              <a:ext cx="26800" cy="8075"/>
            </a:xfrm>
            <a:custGeom>
              <a:avLst/>
              <a:gdLst/>
              <a:ahLst/>
              <a:cxnLst/>
              <a:rect l="l" t="t" r="r" b="b"/>
              <a:pathLst>
                <a:path w="1072" h="323" extrusionOk="0">
                  <a:moveTo>
                    <a:pt x="54" y="1"/>
                  </a:moveTo>
                  <a:cubicBezTo>
                    <a:pt x="1" y="1"/>
                    <a:pt x="1" y="55"/>
                    <a:pt x="1" y="81"/>
                  </a:cubicBezTo>
                  <a:cubicBezTo>
                    <a:pt x="1" y="108"/>
                    <a:pt x="54" y="108"/>
                    <a:pt x="81" y="108"/>
                  </a:cubicBezTo>
                  <a:lnTo>
                    <a:pt x="375" y="108"/>
                  </a:lnTo>
                  <a:cubicBezTo>
                    <a:pt x="456" y="108"/>
                    <a:pt x="509" y="135"/>
                    <a:pt x="589" y="135"/>
                  </a:cubicBezTo>
                  <a:cubicBezTo>
                    <a:pt x="643" y="188"/>
                    <a:pt x="723" y="188"/>
                    <a:pt x="777" y="215"/>
                  </a:cubicBezTo>
                  <a:cubicBezTo>
                    <a:pt x="857" y="242"/>
                    <a:pt x="911" y="269"/>
                    <a:pt x="1018" y="322"/>
                  </a:cubicBezTo>
                  <a:cubicBezTo>
                    <a:pt x="1044" y="322"/>
                    <a:pt x="1071" y="322"/>
                    <a:pt x="1071" y="269"/>
                  </a:cubicBezTo>
                  <a:cubicBezTo>
                    <a:pt x="1071" y="242"/>
                    <a:pt x="1071" y="242"/>
                    <a:pt x="1044" y="215"/>
                  </a:cubicBezTo>
                  <a:cubicBezTo>
                    <a:pt x="991" y="188"/>
                    <a:pt x="911" y="135"/>
                    <a:pt x="803" y="108"/>
                  </a:cubicBezTo>
                  <a:cubicBezTo>
                    <a:pt x="750" y="81"/>
                    <a:pt x="643" y="55"/>
                    <a:pt x="589" y="55"/>
                  </a:cubicBezTo>
                  <a:cubicBezTo>
                    <a:pt x="509" y="1"/>
                    <a:pt x="402" y="1"/>
                    <a:pt x="348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5" name="Google Shape;7785;p56"/>
            <p:cNvSpPr/>
            <p:nvPr/>
          </p:nvSpPr>
          <p:spPr>
            <a:xfrm>
              <a:off x="7009825" y="5803275"/>
              <a:ext cx="22100" cy="5150"/>
            </a:xfrm>
            <a:custGeom>
              <a:avLst/>
              <a:gdLst/>
              <a:ahLst/>
              <a:cxnLst/>
              <a:rect l="l" t="t" r="r" b="b"/>
              <a:pathLst>
                <a:path w="884" h="206" extrusionOk="0">
                  <a:moveTo>
                    <a:pt x="204" y="0"/>
                  </a:moveTo>
                  <a:cubicBezTo>
                    <a:pt x="143" y="0"/>
                    <a:pt x="90" y="13"/>
                    <a:pt x="27" y="45"/>
                  </a:cubicBezTo>
                  <a:cubicBezTo>
                    <a:pt x="0" y="45"/>
                    <a:pt x="0" y="72"/>
                    <a:pt x="0" y="98"/>
                  </a:cubicBezTo>
                  <a:cubicBezTo>
                    <a:pt x="0" y="125"/>
                    <a:pt x="27" y="125"/>
                    <a:pt x="81" y="125"/>
                  </a:cubicBezTo>
                  <a:lnTo>
                    <a:pt x="509" y="125"/>
                  </a:lnTo>
                  <a:cubicBezTo>
                    <a:pt x="616" y="125"/>
                    <a:pt x="696" y="179"/>
                    <a:pt x="803" y="205"/>
                  </a:cubicBezTo>
                  <a:lnTo>
                    <a:pt x="830" y="205"/>
                  </a:lnTo>
                  <a:cubicBezTo>
                    <a:pt x="830" y="205"/>
                    <a:pt x="830" y="179"/>
                    <a:pt x="884" y="179"/>
                  </a:cubicBezTo>
                  <a:lnTo>
                    <a:pt x="884" y="125"/>
                  </a:lnTo>
                  <a:cubicBezTo>
                    <a:pt x="884" y="125"/>
                    <a:pt x="830" y="125"/>
                    <a:pt x="830" y="98"/>
                  </a:cubicBezTo>
                  <a:cubicBezTo>
                    <a:pt x="777" y="98"/>
                    <a:pt x="750" y="72"/>
                    <a:pt x="669" y="72"/>
                  </a:cubicBezTo>
                  <a:cubicBezTo>
                    <a:pt x="616" y="72"/>
                    <a:pt x="536" y="72"/>
                    <a:pt x="482" y="18"/>
                  </a:cubicBezTo>
                  <a:lnTo>
                    <a:pt x="348" y="18"/>
                  </a:lnTo>
                  <a:cubicBezTo>
                    <a:pt x="293" y="7"/>
                    <a:pt x="247" y="0"/>
                    <a:pt x="20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6" name="Google Shape;7786;p56"/>
            <p:cNvSpPr/>
            <p:nvPr/>
          </p:nvSpPr>
          <p:spPr>
            <a:xfrm>
              <a:off x="7015850" y="5804375"/>
              <a:ext cx="2700" cy="2050"/>
            </a:xfrm>
            <a:custGeom>
              <a:avLst/>
              <a:gdLst/>
              <a:ahLst/>
              <a:cxnLst/>
              <a:rect l="l" t="t" r="r" b="b"/>
              <a:pathLst>
                <a:path w="108" h="82" extrusionOk="0">
                  <a:moveTo>
                    <a:pt x="27" y="1"/>
                  </a:moveTo>
                  <a:lnTo>
                    <a:pt x="0" y="28"/>
                  </a:lnTo>
                  <a:lnTo>
                    <a:pt x="0" y="54"/>
                  </a:lnTo>
                  <a:lnTo>
                    <a:pt x="27" y="81"/>
                  </a:lnTo>
                  <a:lnTo>
                    <a:pt x="54" y="81"/>
                  </a:lnTo>
                  <a:lnTo>
                    <a:pt x="107" y="54"/>
                  </a:lnTo>
                  <a:lnTo>
                    <a:pt x="107" y="2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7" name="Google Shape;7787;p56"/>
            <p:cNvSpPr/>
            <p:nvPr/>
          </p:nvSpPr>
          <p:spPr>
            <a:xfrm>
              <a:off x="6829150" y="5938200"/>
              <a:ext cx="509250" cy="441675"/>
            </a:xfrm>
            <a:custGeom>
              <a:avLst/>
              <a:gdLst/>
              <a:ahLst/>
              <a:cxnLst/>
              <a:rect l="l" t="t" r="r" b="b"/>
              <a:pathLst>
                <a:path w="20370" h="17667" extrusionOk="0">
                  <a:moveTo>
                    <a:pt x="10172" y="1"/>
                  </a:moveTo>
                  <a:cubicBezTo>
                    <a:pt x="9931" y="1"/>
                    <a:pt x="9743" y="1"/>
                    <a:pt x="9502" y="28"/>
                  </a:cubicBezTo>
                  <a:cubicBezTo>
                    <a:pt x="8539" y="81"/>
                    <a:pt x="7629" y="295"/>
                    <a:pt x="6772" y="670"/>
                  </a:cubicBezTo>
                  <a:cubicBezTo>
                    <a:pt x="6317" y="831"/>
                    <a:pt x="5916" y="1018"/>
                    <a:pt x="5541" y="1259"/>
                  </a:cubicBezTo>
                  <a:cubicBezTo>
                    <a:pt x="5193" y="1500"/>
                    <a:pt x="4818" y="1767"/>
                    <a:pt x="4444" y="2062"/>
                  </a:cubicBezTo>
                  <a:cubicBezTo>
                    <a:pt x="3828" y="2597"/>
                    <a:pt x="3293" y="3240"/>
                    <a:pt x="2784" y="3962"/>
                  </a:cubicBezTo>
                  <a:cubicBezTo>
                    <a:pt x="2302" y="4685"/>
                    <a:pt x="1901" y="5488"/>
                    <a:pt x="1607" y="6344"/>
                  </a:cubicBezTo>
                  <a:cubicBezTo>
                    <a:pt x="1285" y="6639"/>
                    <a:pt x="857" y="7040"/>
                    <a:pt x="536" y="7522"/>
                  </a:cubicBezTo>
                  <a:cubicBezTo>
                    <a:pt x="402" y="7709"/>
                    <a:pt x="268" y="7950"/>
                    <a:pt x="188" y="8164"/>
                  </a:cubicBezTo>
                  <a:cubicBezTo>
                    <a:pt x="161" y="8245"/>
                    <a:pt x="134" y="8379"/>
                    <a:pt x="108" y="8486"/>
                  </a:cubicBezTo>
                  <a:cubicBezTo>
                    <a:pt x="81" y="8619"/>
                    <a:pt x="27" y="8753"/>
                    <a:pt x="27" y="8887"/>
                  </a:cubicBezTo>
                  <a:cubicBezTo>
                    <a:pt x="1" y="9128"/>
                    <a:pt x="27" y="9396"/>
                    <a:pt x="81" y="9690"/>
                  </a:cubicBezTo>
                  <a:cubicBezTo>
                    <a:pt x="108" y="9931"/>
                    <a:pt x="161" y="10172"/>
                    <a:pt x="241" y="10440"/>
                  </a:cubicBezTo>
                  <a:cubicBezTo>
                    <a:pt x="375" y="10895"/>
                    <a:pt x="563" y="11323"/>
                    <a:pt x="830" y="11805"/>
                  </a:cubicBezTo>
                  <a:cubicBezTo>
                    <a:pt x="1071" y="12206"/>
                    <a:pt x="1339" y="12608"/>
                    <a:pt x="1714" y="13036"/>
                  </a:cubicBezTo>
                  <a:cubicBezTo>
                    <a:pt x="2008" y="13411"/>
                    <a:pt x="2383" y="13785"/>
                    <a:pt x="2784" y="14133"/>
                  </a:cubicBezTo>
                  <a:cubicBezTo>
                    <a:pt x="3480" y="14776"/>
                    <a:pt x="4310" y="15391"/>
                    <a:pt x="5300" y="15873"/>
                  </a:cubicBezTo>
                  <a:cubicBezTo>
                    <a:pt x="6210" y="16408"/>
                    <a:pt x="7174" y="16810"/>
                    <a:pt x="8111" y="17131"/>
                  </a:cubicBezTo>
                  <a:cubicBezTo>
                    <a:pt x="9181" y="17452"/>
                    <a:pt x="10225" y="17613"/>
                    <a:pt x="11322" y="17666"/>
                  </a:cubicBezTo>
                  <a:lnTo>
                    <a:pt x="11617" y="17666"/>
                  </a:lnTo>
                  <a:cubicBezTo>
                    <a:pt x="12607" y="17666"/>
                    <a:pt x="13571" y="17532"/>
                    <a:pt x="14481" y="17211"/>
                  </a:cubicBezTo>
                  <a:cubicBezTo>
                    <a:pt x="15525" y="16890"/>
                    <a:pt x="16488" y="16382"/>
                    <a:pt x="17291" y="15686"/>
                  </a:cubicBezTo>
                  <a:cubicBezTo>
                    <a:pt x="18014" y="15070"/>
                    <a:pt x="18629" y="14321"/>
                    <a:pt x="19138" y="13411"/>
                  </a:cubicBezTo>
                  <a:cubicBezTo>
                    <a:pt x="19593" y="12581"/>
                    <a:pt x="19941" y="11644"/>
                    <a:pt x="20155" y="10627"/>
                  </a:cubicBezTo>
                  <a:cubicBezTo>
                    <a:pt x="20342" y="9663"/>
                    <a:pt x="20369" y="8646"/>
                    <a:pt x="20235" y="7683"/>
                  </a:cubicBezTo>
                  <a:cubicBezTo>
                    <a:pt x="20182" y="7174"/>
                    <a:pt x="20075" y="6719"/>
                    <a:pt x="19941" y="6291"/>
                  </a:cubicBezTo>
                  <a:cubicBezTo>
                    <a:pt x="19807" y="5809"/>
                    <a:pt x="19593" y="5381"/>
                    <a:pt x="19379" y="4899"/>
                  </a:cubicBezTo>
                  <a:cubicBezTo>
                    <a:pt x="18924" y="4096"/>
                    <a:pt x="18335" y="3347"/>
                    <a:pt x="17559" y="2678"/>
                  </a:cubicBezTo>
                  <a:cubicBezTo>
                    <a:pt x="16863" y="2062"/>
                    <a:pt x="16060" y="1527"/>
                    <a:pt x="15123" y="1098"/>
                  </a:cubicBezTo>
                  <a:cubicBezTo>
                    <a:pt x="14240" y="697"/>
                    <a:pt x="13330" y="402"/>
                    <a:pt x="12340" y="188"/>
                  </a:cubicBezTo>
                  <a:cubicBezTo>
                    <a:pt x="11885" y="81"/>
                    <a:pt x="11403" y="28"/>
                    <a:pt x="10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8" name="Google Shape;7788;p56"/>
            <p:cNvSpPr/>
            <p:nvPr/>
          </p:nvSpPr>
          <p:spPr>
            <a:xfrm>
              <a:off x="6888700" y="5952925"/>
              <a:ext cx="449025" cy="424275"/>
            </a:xfrm>
            <a:custGeom>
              <a:avLst/>
              <a:gdLst/>
              <a:ahLst/>
              <a:cxnLst/>
              <a:rect l="l" t="t" r="r" b="b"/>
              <a:pathLst>
                <a:path w="17961" h="16971" extrusionOk="0">
                  <a:moveTo>
                    <a:pt x="1" y="13116"/>
                  </a:moveTo>
                  <a:lnTo>
                    <a:pt x="1" y="13116"/>
                  </a:lnTo>
                  <a:cubicBezTo>
                    <a:pt x="31" y="13143"/>
                    <a:pt x="62" y="13170"/>
                    <a:pt x="93" y="13196"/>
                  </a:cubicBezTo>
                  <a:lnTo>
                    <a:pt x="93" y="13196"/>
                  </a:lnTo>
                  <a:cubicBezTo>
                    <a:pt x="63" y="13169"/>
                    <a:pt x="33" y="13141"/>
                    <a:pt x="1" y="13116"/>
                  </a:cubicBezTo>
                  <a:close/>
                  <a:moveTo>
                    <a:pt x="11778" y="1"/>
                  </a:moveTo>
                  <a:lnTo>
                    <a:pt x="11778" y="1"/>
                  </a:lnTo>
                  <a:cubicBezTo>
                    <a:pt x="11965" y="161"/>
                    <a:pt x="12072" y="242"/>
                    <a:pt x="12152" y="295"/>
                  </a:cubicBezTo>
                  <a:cubicBezTo>
                    <a:pt x="12581" y="643"/>
                    <a:pt x="12982" y="1018"/>
                    <a:pt x="13357" y="1419"/>
                  </a:cubicBezTo>
                  <a:cubicBezTo>
                    <a:pt x="13705" y="1821"/>
                    <a:pt x="14079" y="2222"/>
                    <a:pt x="14374" y="2651"/>
                  </a:cubicBezTo>
                  <a:cubicBezTo>
                    <a:pt x="14508" y="2838"/>
                    <a:pt x="14642" y="3052"/>
                    <a:pt x="14775" y="3293"/>
                  </a:cubicBezTo>
                  <a:cubicBezTo>
                    <a:pt x="14882" y="3480"/>
                    <a:pt x="15016" y="3721"/>
                    <a:pt x="15097" y="3909"/>
                  </a:cubicBezTo>
                  <a:cubicBezTo>
                    <a:pt x="15284" y="4337"/>
                    <a:pt x="15445" y="4819"/>
                    <a:pt x="15552" y="5327"/>
                  </a:cubicBezTo>
                  <a:cubicBezTo>
                    <a:pt x="15659" y="5782"/>
                    <a:pt x="15766" y="6291"/>
                    <a:pt x="15792" y="6772"/>
                  </a:cubicBezTo>
                  <a:cubicBezTo>
                    <a:pt x="15819" y="7254"/>
                    <a:pt x="15846" y="7763"/>
                    <a:pt x="15819" y="8245"/>
                  </a:cubicBezTo>
                  <a:cubicBezTo>
                    <a:pt x="15766" y="9128"/>
                    <a:pt x="15578" y="10038"/>
                    <a:pt x="15257" y="10921"/>
                  </a:cubicBezTo>
                  <a:cubicBezTo>
                    <a:pt x="15123" y="11269"/>
                    <a:pt x="14909" y="11644"/>
                    <a:pt x="14722" y="12019"/>
                  </a:cubicBezTo>
                  <a:cubicBezTo>
                    <a:pt x="14508" y="12340"/>
                    <a:pt x="14294" y="12634"/>
                    <a:pt x="14026" y="12955"/>
                  </a:cubicBezTo>
                  <a:cubicBezTo>
                    <a:pt x="13517" y="13517"/>
                    <a:pt x="12902" y="14026"/>
                    <a:pt x="12233" y="14427"/>
                  </a:cubicBezTo>
                  <a:cubicBezTo>
                    <a:pt x="11563" y="14829"/>
                    <a:pt x="10841" y="15123"/>
                    <a:pt x="10091" y="15364"/>
                  </a:cubicBezTo>
                  <a:cubicBezTo>
                    <a:pt x="9342" y="15578"/>
                    <a:pt x="8539" y="15712"/>
                    <a:pt x="7682" y="15819"/>
                  </a:cubicBezTo>
                  <a:cubicBezTo>
                    <a:pt x="7495" y="15846"/>
                    <a:pt x="7281" y="15846"/>
                    <a:pt x="7067" y="15846"/>
                  </a:cubicBezTo>
                  <a:cubicBezTo>
                    <a:pt x="6906" y="15846"/>
                    <a:pt x="6746" y="15870"/>
                    <a:pt x="6585" y="15870"/>
                  </a:cubicBezTo>
                  <a:cubicBezTo>
                    <a:pt x="6505" y="15870"/>
                    <a:pt x="6424" y="15864"/>
                    <a:pt x="6344" y="15846"/>
                  </a:cubicBezTo>
                  <a:cubicBezTo>
                    <a:pt x="5889" y="15846"/>
                    <a:pt x="5381" y="15793"/>
                    <a:pt x="4926" y="15685"/>
                  </a:cubicBezTo>
                  <a:cubicBezTo>
                    <a:pt x="3989" y="15498"/>
                    <a:pt x="3052" y="15123"/>
                    <a:pt x="2196" y="14642"/>
                  </a:cubicBezTo>
                  <a:cubicBezTo>
                    <a:pt x="1429" y="14233"/>
                    <a:pt x="736" y="13751"/>
                    <a:pt x="93" y="13196"/>
                  </a:cubicBezTo>
                  <a:lnTo>
                    <a:pt x="93" y="13196"/>
                  </a:lnTo>
                  <a:cubicBezTo>
                    <a:pt x="187" y="13284"/>
                    <a:pt x="274" y="13376"/>
                    <a:pt x="375" y="13437"/>
                  </a:cubicBezTo>
                  <a:cubicBezTo>
                    <a:pt x="1071" y="14080"/>
                    <a:pt x="1901" y="14695"/>
                    <a:pt x="2865" y="15177"/>
                  </a:cubicBezTo>
                  <a:cubicBezTo>
                    <a:pt x="3801" y="15712"/>
                    <a:pt x="4738" y="16114"/>
                    <a:pt x="5675" y="16435"/>
                  </a:cubicBezTo>
                  <a:cubicBezTo>
                    <a:pt x="6746" y="16756"/>
                    <a:pt x="7816" y="16917"/>
                    <a:pt x="8887" y="16970"/>
                  </a:cubicBezTo>
                  <a:lnTo>
                    <a:pt x="9208" y="16970"/>
                  </a:lnTo>
                  <a:cubicBezTo>
                    <a:pt x="10198" y="16970"/>
                    <a:pt x="11162" y="16836"/>
                    <a:pt x="12072" y="16515"/>
                  </a:cubicBezTo>
                  <a:cubicBezTo>
                    <a:pt x="13116" y="16194"/>
                    <a:pt x="14079" y="15685"/>
                    <a:pt x="14882" y="14990"/>
                  </a:cubicBezTo>
                  <a:cubicBezTo>
                    <a:pt x="15632" y="14374"/>
                    <a:pt x="16221" y="13624"/>
                    <a:pt x="16729" y="12714"/>
                  </a:cubicBezTo>
                  <a:cubicBezTo>
                    <a:pt x="17184" y="11885"/>
                    <a:pt x="17532" y="10948"/>
                    <a:pt x="17720" y="9931"/>
                  </a:cubicBezTo>
                  <a:cubicBezTo>
                    <a:pt x="17934" y="8967"/>
                    <a:pt x="17960" y="7977"/>
                    <a:pt x="17827" y="6987"/>
                  </a:cubicBezTo>
                  <a:cubicBezTo>
                    <a:pt x="17773" y="6505"/>
                    <a:pt x="17666" y="6023"/>
                    <a:pt x="17532" y="5595"/>
                  </a:cubicBezTo>
                  <a:cubicBezTo>
                    <a:pt x="17398" y="5113"/>
                    <a:pt x="17184" y="4685"/>
                    <a:pt x="16970" y="4230"/>
                  </a:cubicBezTo>
                  <a:cubicBezTo>
                    <a:pt x="16515" y="3427"/>
                    <a:pt x="15926" y="2651"/>
                    <a:pt x="15150" y="1981"/>
                  </a:cubicBezTo>
                  <a:cubicBezTo>
                    <a:pt x="14454" y="1366"/>
                    <a:pt x="13651" y="831"/>
                    <a:pt x="12714" y="402"/>
                  </a:cubicBezTo>
                  <a:cubicBezTo>
                    <a:pt x="12420" y="268"/>
                    <a:pt x="12072" y="135"/>
                    <a:pt x="11778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9" name="Google Shape;7789;p56"/>
            <p:cNvSpPr/>
            <p:nvPr/>
          </p:nvSpPr>
          <p:spPr>
            <a:xfrm>
              <a:off x="7120900" y="6090050"/>
              <a:ext cx="76300" cy="69050"/>
            </a:xfrm>
            <a:custGeom>
              <a:avLst/>
              <a:gdLst/>
              <a:ahLst/>
              <a:cxnLst/>
              <a:rect l="l" t="t" r="r" b="b"/>
              <a:pathLst>
                <a:path w="3052" h="2762" extrusionOk="0">
                  <a:moveTo>
                    <a:pt x="630" y="1"/>
                  </a:moveTo>
                  <a:cubicBezTo>
                    <a:pt x="502" y="1"/>
                    <a:pt x="396" y="36"/>
                    <a:pt x="322" y="110"/>
                  </a:cubicBezTo>
                  <a:cubicBezTo>
                    <a:pt x="0" y="404"/>
                    <a:pt x="322" y="1207"/>
                    <a:pt x="991" y="1903"/>
                  </a:cubicBezTo>
                  <a:cubicBezTo>
                    <a:pt x="1493" y="2445"/>
                    <a:pt x="2070" y="2761"/>
                    <a:pt x="2451" y="2761"/>
                  </a:cubicBezTo>
                  <a:cubicBezTo>
                    <a:pt x="2578" y="2761"/>
                    <a:pt x="2684" y="2726"/>
                    <a:pt x="2757" y="2653"/>
                  </a:cubicBezTo>
                  <a:cubicBezTo>
                    <a:pt x="3052" y="2358"/>
                    <a:pt x="2757" y="1528"/>
                    <a:pt x="2088" y="832"/>
                  </a:cubicBezTo>
                  <a:cubicBezTo>
                    <a:pt x="1587" y="312"/>
                    <a:pt x="1011" y="1"/>
                    <a:pt x="63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0" name="Google Shape;7790;p56"/>
            <p:cNvSpPr/>
            <p:nvPr/>
          </p:nvSpPr>
          <p:spPr>
            <a:xfrm>
              <a:off x="6923500" y="6015675"/>
              <a:ext cx="89025" cy="39700"/>
            </a:xfrm>
            <a:custGeom>
              <a:avLst/>
              <a:gdLst/>
              <a:ahLst/>
              <a:cxnLst/>
              <a:rect l="l" t="t" r="r" b="b"/>
              <a:pathLst>
                <a:path w="3561" h="1588" extrusionOk="0">
                  <a:moveTo>
                    <a:pt x="1638" y="1"/>
                  </a:moveTo>
                  <a:cubicBezTo>
                    <a:pt x="770" y="1"/>
                    <a:pt x="79" y="306"/>
                    <a:pt x="54" y="703"/>
                  </a:cubicBezTo>
                  <a:cubicBezTo>
                    <a:pt x="1" y="1131"/>
                    <a:pt x="777" y="1532"/>
                    <a:pt x="1740" y="1586"/>
                  </a:cubicBezTo>
                  <a:cubicBezTo>
                    <a:pt x="1779" y="1587"/>
                    <a:pt x="1817" y="1587"/>
                    <a:pt x="1855" y="1587"/>
                  </a:cubicBezTo>
                  <a:cubicBezTo>
                    <a:pt x="2792" y="1587"/>
                    <a:pt x="3535" y="1275"/>
                    <a:pt x="3560" y="863"/>
                  </a:cubicBezTo>
                  <a:cubicBezTo>
                    <a:pt x="3560" y="435"/>
                    <a:pt x="2784" y="34"/>
                    <a:pt x="1847" y="7"/>
                  </a:cubicBezTo>
                  <a:cubicBezTo>
                    <a:pt x="1777" y="3"/>
                    <a:pt x="1707" y="1"/>
                    <a:pt x="1638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1" name="Google Shape;7791;p56"/>
            <p:cNvSpPr/>
            <p:nvPr/>
          </p:nvSpPr>
          <p:spPr>
            <a:xfrm>
              <a:off x="6893400" y="6098800"/>
              <a:ext cx="66250" cy="65600"/>
            </a:xfrm>
            <a:custGeom>
              <a:avLst/>
              <a:gdLst/>
              <a:ahLst/>
              <a:cxnLst/>
              <a:rect l="l" t="t" r="r" b="b"/>
              <a:pathLst>
                <a:path w="2650" h="2624" extrusionOk="0">
                  <a:moveTo>
                    <a:pt x="1660" y="1"/>
                  </a:moveTo>
                  <a:cubicBezTo>
                    <a:pt x="1312" y="1"/>
                    <a:pt x="990" y="161"/>
                    <a:pt x="642" y="536"/>
                  </a:cubicBezTo>
                  <a:cubicBezTo>
                    <a:pt x="375" y="804"/>
                    <a:pt x="134" y="1152"/>
                    <a:pt x="0" y="1526"/>
                  </a:cubicBezTo>
                  <a:lnTo>
                    <a:pt x="0" y="1633"/>
                  </a:lnTo>
                  <a:cubicBezTo>
                    <a:pt x="54" y="1660"/>
                    <a:pt x="54" y="1687"/>
                    <a:pt x="107" y="1687"/>
                  </a:cubicBezTo>
                  <a:lnTo>
                    <a:pt x="134" y="1687"/>
                  </a:lnTo>
                  <a:cubicBezTo>
                    <a:pt x="214" y="1687"/>
                    <a:pt x="241" y="1660"/>
                    <a:pt x="268" y="1607"/>
                  </a:cubicBezTo>
                  <a:cubicBezTo>
                    <a:pt x="321" y="1526"/>
                    <a:pt x="348" y="1500"/>
                    <a:pt x="348" y="1419"/>
                  </a:cubicBezTo>
                  <a:cubicBezTo>
                    <a:pt x="482" y="1152"/>
                    <a:pt x="642" y="964"/>
                    <a:pt x="803" y="750"/>
                  </a:cubicBezTo>
                  <a:cubicBezTo>
                    <a:pt x="937" y="616"/>
                    <a:pt x="1044" y="536"/>
                    <a:pt x="1178" y="429"/>
                  </a:cubicBezTo>
                  <a:cubicBezTo>
                    <a:pt x="1258" y="402"/>
                    <a:pt x="1338" y="322"/>
                    <a:pt x="1419" y="295"/>
                  </a:cubicBezTo>
                  <a:lnTo>
                    <a:pt x="1472" y="295"/>
                  </a:lnTo>
                  <a:cubicBezTo>
                    <a:pt x="1526" y="295"/>
                    <a:pt x="1553" y="295"/>
                    <a:pt x="1606" y="268"/>
                  </a:cubicBezTo>
                  <a:lnTo>
                    <a:pt x="1793" y="268"/>
                  </a:lnTo>
                  <a:cubicBezTo>
                    <a:pt x="1847" y="268"/>
                    <a:pt x="1874" y="295"/>
                    <a:pt x="1954" y="322"/>
                  </a:cubicBezTo>
                  <a:cubicBezTo>
                    <a:pt x="1981" y="349"/>
                    <a:pt x="2061" y="402"/>
                    <a:pt x="2088" y="429"/>
                  </a:cubicBezTo>
                  <a:cubicBezTo>
                    <a:pt x="2115" y="456"/>
                    <a:pt x="2141" y="482"/>
                    <a:pt x="2195" y="563"/>
                  </a:cubicBezTo>
                  <a:cubicBezTo>
                    <a:pt x="2222" y="616"/>
                    <a:pt x="2248" y="670"/>
                    <a:pt x="2275" y="723"/>
                  </a:cubicBezTo>
                  <a:cubicBezTo>
                    <a:pt x="2329" y="830"/>
                    <a:pt x="2355" y="964"/>
                    <a:pt x="2355" y="1098"/>
                  </a:cubicBezTo>
                  <a:cubicBezTo>
                    <a:pt x="2355" y="1285"/>
                    <a:pt x="2355" y="1526"/>
                    <a:pt x="2275" y="1794"/>
                  </a:cubicBezTo>
                  <a:lnTo>
                    <a:pt x="2275" y="1767"/>
                  </a:lnTo>
                  <a:cubicBezTo>
                    <a:pt x="2248" y="1901"/>
                    <a:pt x="2222" y="2008"/>
                    <a:pt x="2195" y="2142"/>
                  </a:cubicBezTo>
                  <a:cubicBezTo>
                    <a:pt x="2195" y="2195"/>
                    <a:pt x="2141" y="2222"/>
                    <a:pt x="2141" y="2303"/>
                  </a:cubicBezTo>
                  <a:lnTo>
                    <a:pt x="2115" y="2356"/>
                  </a:lnTo>
                  <a:cubicBezTo>
                    <a:pt x="2115" y="2410"/>
                    <a:pt x="2088" y="2436"/>
                    <a:pt x="2088" y="2463"/>
                  </a:cubicBezTo>
                  <a:cubicBezTo>
                    <a:pt x="2061" y="2543"/>
                    <a:pt x="2088" y="2624"/>
                    <a:pt x="2195" y="2624"/>
                  </a:cubicBezTo>
                  <a:lnTo>
                    <a:pt x="2222" y="2624"/>
                  </a:lnTo>
                  <a:cubicBezTo>
                    <a:pt x="2275" y="2624"/>
                    <a:pt x="2355" y="2597"/>
                    <a:pt x="2355" y="2543"/>
                  </a:cubicBezTo>
                  <a:cubicBezTo>
                    <a:pt x="2355" y="2490"/>
                    <a:pt x="2382" y="2436"/>
                    <a:pt x="2382" y="2410"/>
                  </a:cubicBezTo>
                  <a:cubicBezTo>
                    <a:pt x="2382" y="2356"/>
                    <a:pt x="2409" y="2356"/>
                    <a:pt x="2409" y="2329"/>
                  </a:cubicBezTo>
                  <a:cubicBezTo>
                    <a:pt x="2463" y="2276"/>
                    <a:pt x="2463" y="2169"/>
                    <a:pt x="2489" y="2088"/>
                  </a:cubicBezTo>
                  <a:cubicBezTo>
                    <a:pt x="2516" y="1928"/>
                    <a:pt x="2543" y="1740"/>
                    <a:pt x="2596" y="1553"/>
                  </a:cubicBezTo>
                  <a:cubicBezTo>
                    <a:pt x="2650" y="1125"/>
                    <a:pt x="2623" y="804"/>
                    <a:pt x="2489" y="536"/>
                  </a:cubicBezTo>
                  <a:cubicBezTo>
                    <a:pt x="2409" y="349"/>
                    <a:pt x="2329" y="268"/>
                    <a:pt x="2195" y="161"/>
                  </a:cubicBezTo>
                  <a:cubicBezTo>
                    <a:pt x="2115" y="135"/>
                    <a:pt x="2061" y="81"/>
                    <a:pt x="1954" y="27"/>
                  </a:cubicBezTo>
                  <a:cubicBezTo>
                    <a:pt x="1847" y="27"/>
                    <a:pt x="1740" y="1"/>
                    <a:pt x="1660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2" name="Google Shape;7792;p56"/>
            <p:cNvSpPr/>
            <p:nvPr/>
          </p:nvSpPr>
          <p:spPr>
            <a:xfrm>
              <a:off x="7062675" y="6169725"/>
              <a:ext cx="79650" cy="72975"/>
            </a:xfrm>
            <a:custGeom>
              <a:avLst/>
              <a:gdLst/>
              <a:ahLst/>
              <a:cxnLst/>
              <a:rect l="l" t="t" r="r" b="b"/>
              <a:pathLst>
                <a:path w="3186" h="2919" extrusionOk="0">
                  <a:moveTo>
                    <a:pt x="1901" y="1"/>
                  </a:moveTo>
                  <a:cubicBezTo>
                    <a:pt x="1741" y="1"/>
                    <a:pt x="1580" y="28"/>
                    <a:pt x="1393" y="135"/>
                  </a:cubicBezTo>
                  <a:cubicBezTo>
                    <a:pt x="1232" y="188"/>
                    <a:pt x="1071" y="295"/>
                    <a:pt x="911" y="456"/>
                  </a:cubicBezTo>
                  <a:cubicBezTo>
                    <a:pt x="723" y="590"/>
                    <a:pt x="590" y="777"/>
                    <a:pt x="402" y="991"/>
                  </a:cubicBezTo>
                  <a:cubicBezTo>
                    <a:pt x="268" y="1179"/>
                    <a:pt x="161" y="1339"/>
                    <a:pt x="28" y="1526"/>
                  </a:cubicBezTo>
                  <a:cubicBezTo>
                    <a:pt x="1" y="1607"/>
                    <a:pt x="1" y="1714"/>
                    <a:pt x="54" y="1741"/>
                  </a:cubicBezTo>
                  <a:cubicBezTo>
                    <a:pt x="108" y="1741"/>
                    <a:pt x="108" y="1767"/>
                    <a:pt x="135" y="1767"/>
                  </a:cubicBezTo>
                  <a:cubicBezTo>
                    <a:pt x="188" y="1767"/>
                    <a:pt x="242" y="1741"/>
                    <a:pt x="268" y="1714"/>
                  </a:cubicBezTo>
                  <a:cubicBezTo>
                    <a:pt x="429" y="1393"/>
                    <a:pt x="590" y="1179"/>
                    <a:pt x="804" y="964"/>
                  </a:cubicBezTo>
                  <a:lnTo>
                    <a:pt x="804" y="938"/>
                  </a:lnTo>
                  <a:cubicBezTo>
                    <a:pt x="964" y="777"/>
                    <a:pt x="1125" y="590"/>
                    <a:pt x="1259" y="509"/>
                  </a:cubicBezTo>
                  <a:cubicBezTo>
                    <a:pt x="1366" y="429"/>
                    <a:pt x="1473" y="376"/>
                    <a:pt x="1580" y="322"/>
                  </a:cubicBezTo>
                  <a:cubicBezTo>
                    <a:pt x="1660" y="295"/>
                    <a:pt x="1741" y="295"/>
                    <a:pt x="1848" y="269"/>
                  </a:cubicBezTo>
                  <a:lnTo>
                    <a:pt x="2035" y="269"/>
                  </a:lnTo>
                  <a:cubicBezTo>
                    <a:pt x="2142" y="295"/>
                    <a:pt x="2196" y="295"/>
                    <a:pt x="2303" y="349"/>
                  </a:cubicBezTo>
                  <a:cubicBezTo>
                    <a:pt x="2383" y="402"/>
                    <a:pt x="2436" y="456"/>
                    <a:pt x="2517" y="483"/>
                  </a:cubicBezTo>
                  <a:cubicBezTo>
                    <a:pt x="2570" y="536"/>
                    <a:pt x="2597" y="590"/>
                    <a:pt x="2651" y="670"/>
                  </a:cubicBezTo>
                  <a:lnTo>
                    <a:pt x="2731" y="857"/>
                  </a:lnTo>
                  <a:cubicBezTo>
                    <a:pt x="2784" y="964"/>
                    <a:pt x="2811" y="1071"/>
                    <a:pt x="2811" y="1205"/>
                  </a:cubicBezTo>
                  <a:cubicBezTo>
                    <a:pt x="2811" y="1393"/>
                    <a:pt x="2811" y="1607"/>
                    <a:pt x="2784" y="1821"/>
                  </a:cubicBezTo>
                  <a:lnTo>
                    <a:pt x="2784" y="1874"/>
                  </a:lnTo>
                  <a:cubicBezTo>
                    <a:pt x="2731" y="2035"/>
                    <a:pt x="2704" y="2142"/>
                    <a:pt x="2677" y="2276"/>
                  </a:cubicBezTo>
                  <a:cubicBezTo>
                    <a:pt x="2651" y="2329"/>
                    <a:pt x="2651" y="2410"/>
                    <a:pt x="2597" y="2463"/>
                  </a:cubicBezTo>
                  <a:cubicBezTo>
                    <a:pt x="2570" y="2570"/>
                    <a:pt x="2544" y="2651"/>
                    <a:pt x="2517" y="2704"/>
                  </a:cubicBezTo>
                  <a:lnTo>
                    <a:pt x="2517" y="2731"/>
                  </a:lnTo>
                  <a:cubicBezTo>
                    <a:pt x="2463" y="2784"/>
                    <a:pt x="2517" y="2811"/>
                    <a:pt x="2517" y="2838"/>
                  </a:cubicBezTo>
                  <a:cubicBezTo>
                    <a:pt x="2517" y="2865"/>
                    <a:pt x="2544" y="2918"/>
                    <a:pt x="2570" y="2918"/>
                  </a:cubicBezTo>
                  <a:lnTo>
                    <a:pt x="2677" y="2918"/>
                  </a:lnTo>
                  <a:cubicBezTo>
                    <a:pt x="2704" y="2865"/>
                    <a:pt x="2731" y="2865"/>
                    <a:pt x="2731" y="2838"/>
                  </a:cubicBezTo>
                  <a:lnTo>
                    <a:pt x="2784" y="2811"/>
                  </a:lnTo>
                  <a:lnTo>
                    <a:pt x="2784" y="2784"/>
                  </a:lnTo>
                  <a:cubicBezTo>
                    <a:pt x="2811" y="2731"/>
                    <a:pt x="2811" y="2704"/>
                    <a:pt x="2838" y="2677"/>
                  </a:cubicBezTo>
                  <a:cubicBezTo>
                    <a:pt x="2838" y="2651"/>
                    <a:pt x="2865" y="2597"/>
                    <a:pt x="2865" y="2570"/>
                  </a:cubicBezTo>
                  <a:lnTo>
                    <a:pt x="2865" y="2544"/>
                  </a:lnTo>
                  <a:cubicBezTo>
                    <a:pt x="2918" y="2437"/>
                    <a:pt x="2945" y="2383"/>
                    <a:pt x="2972" y="2276"/>
                  </a:cubicBezTo>
                  <a:cubicBezTo>
                    <a:pt x="3052" y="2115"/>
                    <a:pt x="3079" y="1901"/>
                    <a:pt x="3106" y="1714"/>
                  </a:cubicBezTo>
                  <a:cubicBezTo>
                    <a:pt x="3186" y="1259"/>
                    <a:pt x="3106" y="911"/>
                    <a:pt x="2972" y="590"/>
                  </a:cubicBezTo>
                  <a:cubicBezTo>
                    <a:pt x="2784" y="269"/>
                    <a:pt x="2410" y="28"/>
                    <a:pt x="200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3" name="Google Shape;7793;p56"/>
            <p:cNvSpPr/>
            <p:nvPr/>
          </p:nvSpPr>
          <p:spPr>
            <a:xfrm>
              <a:off x="6978375" y="6164375"/>
              <a:ext cx="40850" cy="41525"/>
            </a:xfrm>
            <a:custGeom>
              <a:avLst/>
              <a:gdLst/>
              <a:ahLst/>
              <a:cxnLst/>
              <a:rect l="l" t="t" r="r" b="b"/>
              <a:pathLst>
                <a:path w="1634" h="1661" extrusionOk="0">
                  <a:moveTo>
                    <a:pt x="402" y="1"/>
                  </a:moveTo>
                  <a:cubicBezTo>
                    <a:pt x="402" y="81"/>
                    <a:pt x="402" y="81"/>
                    <a:pt x="348" y="81"/>
                  </a:cubicBezTo>
                  <a:cubicBezTo>
                    <a:pt x="322" y="81"/>
                    <a:pt x="295" y="81"/>
                    <a:pt x="295" y="108"/>
                  </a:cubicBezTo>
                  <a:cubicBezTo>
                    <a:pt x="188" y="268"/>
                    <a:pt x="81" y="402"/>
                    <a:pt x="27" y="563"/>
                  </a:cubicBezTo>
                  <a:cubicBezTo>
                    <a:pt x="0" y="643"/>
                    <a:pt x="0" y="697"/>
                    <a:pt x="0" y="777"/>
                  </a:cubicBezTo>
                  <a:lnTo>
                    <a:pt x="0" y="991"/>
                  </a:lnTo>
                  <a:cubicBezTo>
                    <a:pt x="27" y="1205"/>
                    <a:pt x="134" y="1446"/>
                    <a:pt x="322" y="1553"/>
                  </a:cubicBezTo>
                  <a:cubicBezTo>
                    <a:pt x="429" y="1607"/>
                    <a:pt x="536" y="1660"/>
                    <a:pt x="616" y="1660"/>
                  </a:cubicBezTo>
                  <a:lnTo>
                    <a:pt x="669" y="1660"/>
                  </a:lnTo>
                  <a:cubicBezTo>
                    <a:pt x="750" y="1660"/>
                    <a:pt x="857" y="1607"/>
                    <a:pt x="964" y="1580"/>
                  </a:cubicBezTo>
                  <a:cubicBezTo>
                    <a:pt x="1044" y="1500"/>
                    <a:pt x="1151" y="1446"/>
                    <a:pt x="1285" y="1312"/>
                  </a:cubicBezTo>
                  <a:cubicBezTo>
                    <a:pt x="1392" y="1205"/>
                    <a:pt x="1499" y="1045"/>
                    <a:pt x="1553" y="857"/>
                  </a:cubicBezTo>
                  <a:cubicBezTo>
                    <a:pt x="1580" y="777"/>
                    <a:pt x="1580" y="723"/>
                    <a:pt x="1633" y="616"/>
                  </a:cubicBezTo>
                  <a:cubicBezTo>
                    <a:pt x="1633" y="536"/>
                    <a:pt x="1633" y="509"/>
                    <a:pt x="1553" y="483"/>
                  </a:cubicBezTo>
                  <a:lnTo>
                    <a:pt x="1526" y="483"/>
                  </a:lnTo>
                  <a:cubicBezTo>
                    <a:pt x="1499" y="483"/>
                    <a:pt x="1446" y="509"/>
                    <a:pt x="1419" y="536"/>
                  </a:cubicBezTo>
                  <a:cubicBezTo>
                    <a:pt x="1392" y="670"/>
                    <a:pt x="1365" y="804"/>
                    <a:pt x="1285" y="911"/>
                  </a:cubicBezTo>
                  <a:cubicBezTo>
                    <a:pt x="1232" y="1018"/>
                    <a:pt x="1205" y="1125"/>
                    <a:pt x="1124" y="1178"/>
                  </a:cubicBezTo>
                  <a:cubicBezTo>
                    <a:pt x="1044" y="1259"/>
                    <a:pt x="1017" y="1285"/>
                    <a:pt x="964" y="1312"/>
                  </a:cubicBezTo>
                  <a:cubicBezTo>
                    <a:pt x="910" y="1339"/>
                    <a:pt x="857" y="1339"/>
                    <a:pt x="830" y="1393"/>
                  </a:cubicBezTo>
                  <a:cubicBezTo>
                    <a:pt x="750" y="1393"/>
                    <a:pt x="723" y="1419"/>
                    <a:pt x="696" y="1419"/>
                  </a:cubicBezTo>
                  <a:lnTo>
                    <a:pt x="562" y="1419"/>
                  </a:lnTo>
                  <a:cubicBezTo>
                    <a:pt x="536" y="1419"/>
                    <a:pt x="482" y="1393"/>
                    <a:pt x="455" y="1393"/>
                  </a:cubicBezTo>
                  <a:cubicBezTo>
                    <a:pt x="429" y="1339"/>
                    <a:pt x="402" y="1339"/>
                    <a:pt x="348" y="1312"/>
                  </a:cubicBezTo>
                  <a:lnTo>
                    <a:pt x="268" y="1205"/>
                  </a:lnTo>
                  <a:cubicBezTo>
                    <a:pt x="214" y="1178"/>
                    <a:pt x="214" y="1152"/>
                    <a:pt x="188" y="1071"/>
                  </a:cubicBezTo>
                  <a:cubicBezTo>
                    <a:pt x="188" y="1045"/>
                    <a:pt x="161" y="991"/>
                    <a:pt x="161" y="911"/>
                  </a:cubicBezTo>
                  <a:lnTo>
                    <a:pt x="161" y="670"/>
                  </a:lnTo>
                  <a:cubicBezTo>
                    <a:pt x="188" y="590"/>
                    <a:pt x="214" y="509"/>
                    <a:pt x="268" y="402"/>
                  </a:cubicBezTo>
                  <a:cubicBezTo>
                    <a:pt x="295" y="322"/>
                    <a:pt x="348" y="242"/>
                    <a:pt x="429" y="135"/>
                  </a:cubicBezTo>
                  <a:cubicBezTo>
                    <a:pt x="429" y="108"/>
                    <a:pt x="455" y="108"/>
                    <a:pt x="429" y="81"/>
                  </a:cubicBezTo>
                  <a:cubicBezTo>
                    <a:pt x="429" y="54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xmlns="" id="{D71227A5-8E71-AD70-A5F0-328BFD27883B}"/>
              </a:ext>
            </a:extLst>
          </p:cNvPr>
          <p:cNvSpPr txBox="1"/>
          <p:nvPr/>
        </p:nvSpPr>
        <p:spPr>
          <a:xfrm>
            <a:off x="679143" y="1712673"/>
            <a:ext cx="10534836" cy="286762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/>
          <a:p>
            <a:pPr algn="ctr" defTabSz="121917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5867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XIN CHÂN THÀNH CẢM ƠN  CÁC THẦY CÔ GIÁO </a:t>
            </a:r>
            <a:endParaRPr lang="en-US" sz="58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9" name="Google Shape;8495;p61">
            <a:extLst>
              <a:ext uri="{FF2B5EF4-FFF2-40B4-BE49-F238E27FC236}">
                <a16:creationId xmlns:a16="http://schemas.microsoft.com/office/drawing/2014/main" xmlns="" id="{C7D85DB5-4331-D577-706B-62DC34FFE594}"/>
              </a:ext>
            </a:extLst>
          </p:cNvPr>
          <p:cNvGrpSpPr/>
          <p:nvPr/>
        </p:nvGrpSpPr>
        <p:grpSpPr>
          <a:xfrm>
            <a:off x="10145844" y="928552"/>
            <a:ext cx="955984" cy="830477"/>
            <a:chOff x="8263800" y="5524025"/>
            <a:chExt cx="1197775" cy="1040525"/>
          </a:xfrm>
        </p:grpSpPr>
        <p:sp>
          <p:nvSpPr>
            <p:cNvPr id="40" name="Google Shape;8496;p61">
              <a:extLst>
                <a:ext uri="{FF2B5EF4-FFF2-40B4-BE49-F238E27FC236}">
                  <a16:creationId xmlns:a16="http://schemas.microsoft.com/office/drawing/2014/main" xmlns="" id="{2643BA73-4445-E5D6-3403-1BF234246937}"/>
                </a:ext>
              </a:extLst>
            </p:cNvPr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497;p61">
              <a:extLst>
                <a:ext uri="{FF2B5EF4-FFF2-40B4-BE49-F238E27FC236}">
                  <a16:creationId xmlns:a16="http://schemas.microsoft.com/office/drawing/2014/main" xmlns="" id="{6138B33F-7663-1165-8919-05F991AF51A1}"/>
                </a:ext>
              </a:extLst>
            </p:cNvPr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498;p61">
              <a:extLst>
                <a:ext uri="{FF2B5EF4-FFF2-40B4-BE49-F238E27FC236}">
                  <a16:creationId xmlns:a16="http://schemas.microsoft.com/office/drawing/2014/main" xmlns="" id="{BA185ADD-03E6-0F30-1E74-06083C96D49F}"/>
                </a:ext>
              </a:extLst>
            </p:cNvPr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499;p61">
              <a:extLst>
                <a:ext uri="{FF2B5EF4-FFF2-40B4-BE49-F238E27FC236}">
                  <a16:creationId xmlns:a16="http://schemas.microsoft.com/office/drawing/2014/main" xmlns="" id="{2B645E4C-109E-3378-7FE4-0B5C259C35F0}"/>
                </a:ext>
              </a:extLst>
            </p:cNvPr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500;p61">
              <a:extLst>
                <a:ext uri="{FF2B5EF4-FFF2-40B4-BE49-F238E27FC236}">
                  <a16:creationId xmlns:a16="http://schemas.microsoft.com/office/drawing/2014/main" xmlns="" id="{1CDAA4CC-A3ED-7AED-80C9-5FAD82BB0968}"/>
                </a:ext>
              </a:extLst>
            </p:cNvPr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501;p61">
              <a:extLst>
                <a:ext uri="{FF2B5EF4-FFF2-40B4-BE49-F238E27FC236}">
                  <a16:creationId xmlns:a16="http://schemas.microsoft.com/office/drawing/2014/main" xmlns="" id="{38E1B8E8-35EF-21D5-0DD4-F493021BF19D}"/>
                </a:ext>
              </a:extLst>
            </p:cNvPr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502;p61">
              <a:extLst>
                <a:ext uri="{FF2B5EF4-FFF2-40B4-BE49-F238E27FC236}">
                  <a16:creationId xmlns:a16="http://schemas.microsoft.com/office/drawing/2014/main" xmlns="" id="{DA3C7813-E948-A414-C46E-5222519B7D35}"/>
                </a:ext>
              </a:extLst>
            </p:cNvPr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503;p61">
              <a:extLst>
                <a:ext uri="{FF2B5EF4-FFF2-40B4-BE49-F238E27FC236}">
                  <a16:creationId xmlns:a16="http://schemas.microsoft.com/office/drawing/2014/main" xmlns="" id="{8B0E23A3-EFD2-DD3B-7130-E93EE63C6528}"/>
                </a:ext>
              </a:extLst>
            </p:cNvPr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504;p61">
              <a:extLst>
                <a:ext uri="{FF2B5EF4-FFF2-40B4-BE49-F238E27FC236}">
                  <a16:creationId xmlns:a16="http://schemas.microsoft.com/office/drawing/2014/main" xmlns="" id="{8F56D2E9-C88E-C05B-E65D-902FA3E39570}"/>
                </a:ext>
              </a:extLst>
            </p:cNvPr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505;p61">
              <a:extLst>
                <a:ext uri="{FF2B5EF4-FFF2-40B4-BE49-F238E27FC236}">
                  <a16:creationId xmlns:a16="http://schemas.microsoft.com/office/drawing/2014/main" xmlns="" id="{22136A76-D364-8692-886F-9F258F9304F2}"/>
                </a:ext>
              </a:extLst>
            </p:cNvPr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506;p61">
              <a:extLst>
                <a:ext uri="{FF2B5EF4-FFF2-40B4-BE49-F238E27FC236}">
                  <a16:creationId xmlns:a16="http://schemas.microsoft.com/office/drawing/2014/main" xmlns="" id="{F55C4509-6C8C-B755-76B1-20BDE2B5077F}"/>
                </a:ext>
              </a:extLst>
            </p:cNvPr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507;p61">
              <a:extLst>
                <a:ext uri="{FF2B5EF4-FFF2-40B4-BE49-F238E27FC236}">
                  <a16:creationId xmlns:a16="http://schemas.microsoft.com/office/drawing/2014/main" xmlns="" id="{A3CBBD90-5879-3A4F-1972-2F42F44EA3E2}"/>
                </a:ext>
              </a:extLst>
            </p:cNvPr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508;p61">
              <a:extLst>
                <a:ext uri="{FF2B5EF4-FFF2-40B4-BE49-F238E27FC236}">
                  <a16:creationId xmlns:a16="http://schemas.microsoft.com/office/drawing/2014/main" xmlns="" id="{6B6CDFCF-DE60-FDC8-A2B3-5467F9C3C8B7}"/>
                </a:ext>
              </a:extLst>
            </p:cNvPr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509;p61">
              <a:extLst>
                <a:ext uri="{FF2B5EF4-FFF2-40B4-BE49-F238E27FC236}">
                  <a16:creationId xmlns:a16="http://schemas.microsoft.com/office/drawing/2014/main" xmlns="" id="{5BB7D3BF-B0FA-2F7F-0FD1-4B61B20598FD}"/>
                </a:ext>
              </a:extLst>
            </p:cNvPr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510;p61">
              <a:extLst>
                <a:ext uri="{FF2B5EF4-FFF2-40B4-BE49-F238E27FC236}">
                  <a16:creationId xmlns:a16="http://schemas.microsoft.com/office/drawing/2014/main" xmlns="" id="{CC448777-C96C-174C-DABB-CEFCD59400FE}"/>
                </a:ext>
              </a:extLst>
            </p:cNvPr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511;p61">
              <a:extLst>
                <a:ext uri="{FF2B5EF4-FFF2-40B4-BE49-F238E27FC236}">
                  <a16:creationId xmlns:a16="http://schemas.microsoft.com/office/drawing/2014/main" xmlns="" id="{E6C44498-6A9A-3AE5-8975-BD991C52714A}"/>
                </a:ext>
              </a:extLst>
            </p:cNvPr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512;p61">
              <a:extLst>
                <a:ext uri="{FF2B5EF4-FFF2-40B4-BE49-F238E27FC236}">
                  <a16:creationId xmlns:a16="http://schemas.microsoft.com/office/drawing/2014/main" xmlns="" id="{6A2463F8-CBB6-659A-D8D5-9843AFACD5F0}"/>
                </a:ext>
              </a:extLst>
            </p:cNvPr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513;p61">
              <a:extLst>
                <a:ext uri="{FF2B5EF4-FFF2-40B4-BE49-F238E27FC236}">
                  <a16:creationId xmlns:a16="http://schemas.microsoft.com/office/drawing/2014/main" xmlns="" id="{8AC8FB21-8DC7-BAB8-7A5A-4B288D9DDCD7}"/>
                </a:ext>
              </a:extLst>
            </p:cNvPr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514;p61">
              <a:extLst>
                <a:ext uri="{FF2B5EF4-FFF2-40B4-BE49-F238E27FC236}">
                  <a16:creationId xmlns:a16="http://schemas.microsoft.com/office/drawing/2014/main" xmlns="" id="{235D3999-0812-7478-B371-043ADA3831E3}"/>
                </a:ext>
              </a:extLst>
            </p:cNvPr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515;p61">
              <a:extLst>
                <a:ext uri="{FF2B5EF4-FFF2-40B4-BE49-F238E27FC236}">
                  <a16:creationId xmlns:a16="http://schemas.microsoft.com/office/drawing/2014/main" xmlns="" id="{ADA798C0-3E4B-F391-DFDB-C91D7E43D62C}"/>
                </a:ext>
              </a:extLst>
            </p:cNvPr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516;p61">
              <a:extLst>
                <a:ext uri="{FF2B5EF4-FFF2-40B4-BE49-F238E27FC236}">
                  <a16:creationId xmlns:a16="http://schemas.microsoft.com/office/drawing/2014/main" xmlns="" id="{F5B8D7DF-D609-3F2E-5A19-67BE3478B3C5}"/>
                </a:ext>
              </a:extLst>
            </p:cNvPr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517;p61">
              <a:extLst>
                <a:ext uri="{FF2B5EF4-FFF2-40B4-BE49-F238E27FC236}">
                  <a16:creationId xmlns:a16="http://schemas.microsoft.com/office/drawing/2014/main" xmlns="" id="{1EE01E2F-5AC8-6165-E790-753636329D10}"/>
                </a:ext>
              </a:extLst>
            </p:cNvPr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518;p61">
              <a:extLst>
                <a:ext uri="{FF2B5EF4-FFF2-40B4-BE49-F238E27FC236}">
                  <a16:creationId xmlns:a16="http://schemas.microsoft.com/office/drawing/2014/main" xmlns="" id="{753AF502-4CF1-0867-A621-6FD67D3514EC}"/>
                </a:ext>
              </a:extLst>
            </p:cNvPr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519;p61">
              <a:extLst>
                <a:ext uri="{FF2B5EF4-FFF2-40B4-BE49-F238E27FC236}">
                  <a16:creationId xmlns:a16="http://schemas.microsoft.com/office/drawing/2014/main" xmlns="" id="{B22C8325-79C7-4BDA-5E00-BCF2B633B459}"/>
                </a:ext>
              </a:extLst>
            </p:cNvPr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520;p61">
              <a:extLst>
                <a:ext uri="{FF2B5EF4-FFF2-40B4-BE49-F238E27FC236}">
                  <a16:creationId xmlns:a16="http://schemas.microsoft.com/office/drawing/2014/main" xmlns="" id="{9F9C8703-4C98-42F4-5EA8-3A5467370B28}"/>
                </a:ext>
              </a:extLst>
            </p:cNvPr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521;p61">
              <a:extLst>
                <a:ext uri="{FF2B5EF4-FFF2-40B4-BE49-F238E27FC236}">
                  <a16:creationId xmlns:a16="http://schemas.microsoft.com/office/drawing/2014/main" xmlns="" id="{9B24F099-AF0F-577E-662C-24693AE484CA}"/>
                </a:ext>
              </a:extLst>
            </p:cNvPr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522;p61">
              <a:extLst>
                <a:ext uri="{FF2B5EF4-FFF2-40B4-BE49-F238E27FC236}">
                  <a16:creationId xmlns:a16="http://schemas.microsoft.com/office/drawing/2014/main" xmlns="" id="{2C861185-9F28-8E35-62C3-94D40CE53ED3}"/>
                </a:ext>
              </a:extLst>
            </p:cNvPr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523;p61">
              <a:extLst>
                <a:ext uri="{FF2B5EF4-FFF2-40B4-BE49-F238E27FC236}">
                  <a16:creationId xmlns:a16="http://schemas.microsoft.com/office/drawing/2014/main" xmlns="" id="{B062F4B4-0E9A-99E6-494E-83F535D17D8A}"/>
                </a:ext>
              </a:extLst>
            </p:cNvPr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524;p61">
              <a:extLst>
                <a:ext uri="{FF2B5EF4-FFF2-40B4-BE49-F238E27FC236}">
                  <a16:creationId xmlns:a16="http://schemas.microsoft.com/office/drawing/2014/main" xmlns="" id="{B0F8C986-A473-804D-3BD5-257C632E5E97}"/>
                </a:ext>
              </a:extLst>
            </p:cNvPr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525;p61">
              <a:extLst>
                <a:ext uri="{FF2B5EF4-FFF2-40B4-BE49-F238E27FC236}">
                  <a16:creationId xmlns:a16="http://schemas.microsoft.com/office/drawing/2014/main" xmlns="" id="{E106CAFD-0A2A-7824-31C0-C955A8C272C6}"/>
                </a:ext>
              </a:extLst>
            </p:cNvPr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526;p61">
              <a:extLst>
                <a:ext uri="{FF2B5EF4-FFF2-40B4-BE49-F238E27FC236}">
                  <a16:creationId xmlns:a16="http://schemas.microsoft.com/office/drawing/2014/main" xmlns="" id="{DB08DC52-9590-68C9-827C-CB31FE98D8AB}"/>
                </a:ext>
              </a:extLst>
            </p:cNvPr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527;p61">
              <a:extLst>
                <a:ext uri="{FF2B5EF4-FFF2-40B4-BE49-F238E27FC236}">
                  <a16:creationId xmlns:a16="http://schemas.microsoft.com/office/drawing/2014/main" xmlns="" id="{204B2525-037F-3F13-3CAD-863D792CD335}"/>
                </a:ext>
              </a:extLst>
            </p:cNvPr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528;p61">
              <a:extLst>
                <a:ext uri="{FF2B5EF4-FFF2-40B4-BE49-F238E27FC236}">
                  <a16:creationId xmlns:a16="http://schemas.microsoft.com/office/drawing/2014/main" xmlns="" id="{8DADDEC4-3032-89DD-73F6-C0268CF9517C}"/>
                </a:ext>
              </a:extLst>
            </p:cNvPr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529;p61">
              <a:extLst>
                <a:ext uri="{FF2B5EF4-FFF2-40B4-BE49-F238E27FC236}">
                  <a16:creationId xmlns:a16="http://schemas.microsoft.com/office/drawing/2014/main" xmlns="" id="{0B33FA39-E9F0-53F1-13F3-1BCFEC5B6016}"/>
                </a:ext>
              </a:extLst>
            </p:cNvPr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530;p61">
              <a:extLst>
                <a:ext uri="{FF2B5EF4-FFF2-40B4-BE49-F238E27FC236}">
                  <a16:creationId xmlns:a16="http://schemas.microsoft.com/office/drawing/2014/main" xmlns="" id="{70534146-87CF-C62E-DC2D-AD0100BA2E69}"/>
                </a:ext>
              </a:extLst>
            </p:cNvPr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531;p61">
              <a:extLst>
                <a:ext uri="{FF2B5EF4-FFF2-40B4-BE49-F238E27FC236}">
                  <a16:creationId xmlns:a16="http://schemas.microsoft.com/office/drawing/2014/main" xmlns="" id="{4FE27DED-8A4B-A39D-A805-CBEFD47B06C5}"/>
                </a:ext>
              </a:extLst>
            </p:cNvPr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532;p61">
              <a:extLst>
                <a:ext uri="{FF2B5EF4-FFF2-40B4-BE49-F238E27FC236}">
                  <a16:creationId xmlns:a16="http://schemas.microsoft.com/office/drawing/2014/main" xmlns="" id="{50C52EB9-D1EA-440E-40B0-99769E6D545F}"/>
                </a:ext>
              </a:extLst>
            </p:cNvPr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533;p61">
              <a:extLst>
                <a:ext uri="{FF2B5EF4-FFF2-40B4-BE49-F238E27FC236}">
                  <a16:creationId xmlns:a16="http://schemas.microsoft.com/office/drawing/2014/main" xmlns="" id="{E9CC0389-4056-4476-BDAB-7D851D918182}"/>
                </a:ext>
              </a:extLst>
            </p:cNvPr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534;p61">
              <a:extLst>
                <a:ext uri="{FF2B5EF4-FFF2-40B4-BE49-F238E27FC236}">
                  <a16:creationId xmlns:a16="http://schemas.microsoft.com/office/drawing/2014/main" xmlns="" id="{1553D8B5-3DE1-097C-5497-2E48F0D43CB7}"/>
                </a:ext>
              </a:extLst>
            </p:cNvPr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535;p61">
              <a:extLst>
                <a:ext uri="{FF2B5EF4-FFF2-40B4-BE49-F238E27FC236}">
                  <a16:creationId xmlns:a16="http://schemas.microsoft.com/office/drawing/2014/main" xmlns="" id="{8B336CDE-F67D-1A40-4CD7-19BB4DAA5427}"/>
                </a:ext>
              </a:extLst>
            </p:cNvPr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536;p61">
              <a:extLst>
                <a:ext uri="{FF2B5EF4-FFF2-40B4-BE49-F238E27FC236}">
                  <a16:creationId xmlns:a16="http://schemas.microsoft.com/office/drawing/2014/main" xmlns="" id="{00E60C5D-99F2-3EE0-BEC4-4AC106E52376}"/>
                </a:ext>
              </a:extLst>
            </p:cNvPr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537;p61">
              <a:extLst>
                <a:ext uri="{FF2B5EF4-FFF2-40B4-BE49-F238E27FC236}">
                  <a16:creationId xmlns:a16="http://schemas.microsoft.com/office/drawing/2014/main" xmlns="" id="{6810C23D-0D12-6349-4424-7AD38B8CAD52}"/>
                </a:ext>
              </a:extLst>
            </p:cNvPr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538;p61">
              <a:extLst>
                <a:ext uri="{FF2B5EF4-FFF2-40B4-BE49-F238E27FC236}">
                  <a16:creationId xmlns:a16="http://schemas.microsoft.com/office/drawing/2014/main" xmlns="" id="{0BA40C9F-BD04-E4B8-47F0-39711479B9BB}"/>
                </a:ext>
              </a:extLst>
            </p:cNvPr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539;p61">
              <a:extLst>
                <a:ext uri="{FF2B5EF4-FFF2-40B4-BE49-F238E27FC236}">
                  <a16:creationId xmlns:a16="http://schemas.microsoft.com/office/drawing/2014/main" xmlns="" id="{B4572346-FB24-B247-A22A-1276E2B661D0}"/>
                </a:ext>
              </a:extLst>
            </p:cNvPr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40;p61">
              <a:extLst>
                <a:ext uri="{FF2B5EF4-FFF2-40B4-BE49-F238E27FC236}">
                  <a16:creationId xmlns:a16="http://schemas.microsoft.com/office/drawing/2014/main" xmlns="" id="{EF8F99C3-3BC5-235F-2056-286C7CE384D0}"/>
                </a:ext>
              </a:extLst>
            </p:cNvPr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541;p61">
              <a:extLst>
                <a:ext uri="{FF2B5EF4-FFF2-40B4-BE49-F238E27FC236}">
                  <a16:creationId xmlns:a16="http://schemas.microsoft.com/office/drawing/2014/main" xmlns="" id="{05772468-4A92-484F-CD49-EF9ED2A134F5}"/>
                </a:ext>
              </a:extLst>
            </p:cNvPr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542;p61">
              <a:extLst>
                <a:ext uri="{FF2B5EF4-FFF2-40B4-BE49-F238E27FC236}">
                  <a16:creationId xmlns:a16="http://schemas.microsoft.com/office/drawing/2014/main" xmlns="" id="{70F2FA43-F960-55BE-BD77-AB51490B5E6D}"/>
                </a:ext>
              </a:extLst>
            </p:cNvPr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543;p61">
              <a:extLst>
                <a:ext uri="{FF2B5EF4-FFF2-40B4-BE49-F238E27FC236}">
                  <a16:creationId xmlns:a16="http://schemas.microsoft.com/office/drawing/2014/main" xmlns="" id="{04B05CF4-B576-88F6-0087-B7DE345BAFF1}"/>
                </a:ext>
              </a:extLst>
            </p:cNvPr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544;p61">
              <a:extLst>
                <a:ext uri="{FF2B5EF4-FFF2-40B4-BE49-F238E27FC236}">
                  <a16:creationId xmlns:a16="http://schemas.microsoft.com/office/drawing/2014/main" xmlns="" id="{48ADF291-26FD-AE34-81D7-282AD3E5E41B}"/>
                </a:ext>
              </a:extLst>
            </p:cNvPr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8545;p61">
              <a:extLst>
                <a:ext uri="{FF2B5EF4-FFF2-40B4-BE49-F238E27FC236}">
                  <a16:creationId xmlns:a16="http://schemas.microsoft.com/office/drawing/2014/main" xmlns="" id="{2E432144-5729-FC99-EFA7-AA26D79FDEEA}"/>
                </a:ext>
              </a:extLst>
            </p:cNvPr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8546;p61">
              <a:extLst>
                <a:ext uri="{FF2B5EF4-FFF2-40B4-BE49-F238E27FC236}">
                  <a16:creationId xmlns:a16="http://schemas.microsoft.com/office/drawing/2014/main" xmlns="" id="{627D675D-899C-D618-F162-1B53BD49FFF2}"/>
                </a:ext>
              </a:extLst>
            </p:cNvPr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547;p61">
              <a:extLst>
                <a:ext uri="{FF2B5EF4-FFF2-40B4-BE49-F238E27FC236}">
                  <a16:creationId xmlns:a16="http://schemas.microsoft.com/office/drawing/2014/main" xmlns="" id="{DA5616ED-2C1F-193E-68D7-317DF1341F34}"/>
                </a:ext>
              </a:extLst>
            </p:cNvPr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10747;p74">
            <a:extLst>
              <a:ext uri="{FF2B5EF4-FFF2-40B4-BE49-F238E27FC236}">
                <a16:creationId xmlns:a16="http://schemas.microsoft.com/office/drawing/2014/main" xmlns="" id="{7DE8D775-4CAD-37F2-5DC0-BC56F8D63E09}"/>
              </a:ext>
            </a:extLst>
          </p:cNvPr>
          <p:cNvGrpSpPr/>
          <p:nvPr/>
        </p:nvGrpSpPr>
        <p:grpSpPr>
          <a:xfrm>
            <a:off x="4228298" y="4658491"/>
            <a:ext cx="1666733" cy="1996000"/>
            <a:chOff x="2514750" y="855925"/>
            <a:chExt cx="1250050" cy="1497000"/>
          </a:xfrm>
        </p:grpSpPr>
        <p:sp>
          <p:nvSpPr>
            <p:cNvPr id="94" name="Google Shape;10748;p74">
              <a:extLst>
                <a:ext uri="{FF2B5EF4-FFF2-40B4-BE49-F238E27FC236}">
                  <a16:creationId xmlns:a16="http://schemas.microsoft.com/office/drawing/2014/main" xmlns="" id="{664AC6C2-B8A8-1D52-56E4-2060FB4A676F}"/>
                </a:ext>
              </a:extLst>
            </p:cNvPr>
            <p:cNvSpPr/>
            <p:nvPr/>
          </p:nvSpPr>
          <p:spPr>
            <a:xfrm>
              <a:off x="2514750" y="855925"/>
              <a:ext cx="1250050" cy="1497000"/>
            </a:xfrm>
            <a:custGeom>
              <a:avLst/>
              <a:gdLst/>
              <a:ahLst/>
              <a:cxnLst/>
              <a:rect l="l" t="t" r="r" b="b"/>
              <a:pathLst>
                <a:path w="50002" h="59880" extrusionOk="0">
                  <a:moveTo>
                    <a:pt x="31490" y="1"/>
                  </a:moveTo>
                  <a:cubicBezTo>
                    <a:pt x="29819" y="1"/>
                    <a:pt x="28390" y="1034"/>
                    <a:pt x="27782" y="2493"/>
                  </a:cubicBezTo>
                  <a:cubicBezTo>
                    <a:pt x="26779" y="3344"/>
                    <a:pt x="25989" y="4408"/>
                    <a:pt x="25351" y="5593"/>
                  </a:cubicBezTo>
                  <a:lnTo>
                    <a:pt x="24743" y="5593"/>
                  </a:lnTo>
                  <a:cubicBezTo>
                    <a:pt x="23405" y="5593"/>
                    <a:pt x="22129" y="5776"/>
                    <a:pt x="20852" y="6201"/>
                  </a:cubicBezTo>
                  <a:cubicBezTo>
                    <a:pt x="20153" y="5320"/>
                    <a:pt x="19302" y="4560"/>
                    <a:pt x="18390" y="3922"/>
                  </a:cubicBezTo>
                  <a:cubicBezTo>
                    <a:pt x="17660" y="2736"/>
                    <a:pt x="16384" y="1946"/>
                    <a:pt x="14925" y="1946"/>
                  </a:cubicBezTo>
                  <a:cubicBezTo>
                    <a:pt x="14682" y="1946"/>
                    <a:pt x="14408" y="1976"/>
                    <a:pt x="14135" y="2037"/>
                  </a:cubicBezTo>
                  <a:cubicBezTo>
                    <a:pt x="13071" y="2250"/>
                    <a:pt x="12159" y="2858"/>
                    <a:pt x="11551" y="3739"/>
                  </a:cubicBezTo>
                  <a:cubicBezTo>
                    <a:pt x="10943" y="4651"/>
                    <a:pt x="10761" y="5715"/>
                    <a:pt x="10943" y="6779"/>
                  </a:cubicBezTo>
                  <a:cubicBezTo>
                    <a:pt x="11338" y="8663"/>
                    <a:pt x="13010" y="10031"/>
                    <a:pt x="14894" y="10031"/>
                  </a:cubicBezTo>
                  <a:lnTo>
                    <a:pt x="15046" y="10031"/>
                  </a:lnTo>
                  <a:lnTo>
                    <a:pt x="15077" y="10092"/>
                  </a:lnTo>
                  <a:cubicBezTo>
                    <a:pt x="14925" y="10274"/>
                    <a:pt x="14773" y="10487"/>
                    <a:pt x="14621" y="10700"/>
                  </a:cubicBezTo>
                  <a:cubicBezTo>
                    <a:pt x="12949" y="13040"/>
                    <a:pt x="11824" y="16019"/>
                    <a:pt x="11217" y="19758"/>
                  </a:cubicBezTo>
                  <a:cubicBezTo>
                    <a:pt x="10761" y="19970"/>
                    <a:pt x="10213" y="20122"/>
                    <a:pt x="9666" y="20274"/>
                  </a:cubicBezTo>
                  <a:cubicBezTo>
                    <a:pt x="8329" y="20639"/>
                    <a:pt x="6779" y="21095"/>
                    <a:pt x="5350" y="22159"/>
                  </a:cubicBezTo>
                  <a:cubicBezTo>
                    <a:pt x="3739" y="23375"/>
                    <a:pt x="2584" y="25229"/>
                    <a:pt x="2128" y="27357"/>
                  </a:cubicBezTo>
                  <a:cubicBezTo>
                    <a:pt x="1976" y="28056"/>
                    <a:pt x="1794" y="29150"/>
                    <a:pt x="1855" y="30457"/>
                  </a:cubicBezTo>
                  <a:cubicBezTo>
                    <a:pt x="1095" y="31521"/>
                    <a:pt x="578" y="32737"/>
                    <a:pt x="304" y="33952"/>
                  </a:cubicBezTo>
                  <a:cubicBezTo>
                    <a:pt x="1" y="35259"/>
                    <a:pt x="31" y="36414"/>
                    <a:pt x="487" y="37448"/>
                  </a:cubicBezTo>
                  <a:cubicBezTo>
                    <a:pt x="1216" y="39120"/>
                    <a:pt x="2675" y="39880"/>
                    <a:pt x="3496" y="40335"/>
                  </a:cubicBezTo>
                  <a:lnTo>
                    <a:pt x="3739" y="40427"/>
                  </a:lnTo>
                  <a:cubicBezTo>
                    <a:pt x="4955" y="41095"/>
                    <a:pt x="6049" y="42159"/>
                    <a:pt x="7235" y="43253"/>
                  </a:cubicBezTo>
                  <a:cubicBezTo>
                    <a:pt x="7873" y="43861"/>
                    <a:pt x="8542" y="44500"/>
                    <a:pt x="9271" y="45108"/>
                  </a:cubicBezTo>
                  <a:cubicBezTo>
                    <a:pt x="11855" y="47235"/>
                    <a:pt x="14925" y="48877"/>
                    <a:pt x="18208" y="49819"/>
                  </a:cubicBezTo>
                  <a:lnTo>
                    <a:pt x="18663" y="49940"/>
                  </a:lnTo>
                  <a:cubicBezTo>
                    <a:pt x="19484" y="50731"/>
                    <a:pt x="20305" y="51582"/>
                    <a:pt x="21004" y="52494"/>
                  </a:cubicBezTo>
                  <a:lnTo>
                    <a:pt x="20457" y="56445"/>
                  </a:lnTo>
                  <a:cubicBezTo>
                    <a:pt x="20214" y="57995"/>
                    <a:pt x="21247" y="59485"/>
                    <a:pt x="22767" y="59819"/>
                  </a:cubicBezTo>
                  <a:cubicBezTo>
                    <a:pt x="22980" y="59849"/>
                    <a:pt x="23223" y="59880"/>
                    <a:pt x="23436" y="59880"/>
                  </a:cubicBezTo>
                  <a:cubicBezTo>
                    <a:pt x="24135" y="59880"/>
                    <a:pt x="24773" y="59667"/>
                    <a:pt x="25320" y="59242"/>
                  </a:cubicBezTo>
                  <a:cubicBezTo>
                    <a:pt x="25715" y="59272"/>
                    <a:pt x="26171" y="59272"/>
                    <a:pt x="26597" y="59272"/>
                  </a:cubicBezTo>
                  <a:cubicBezTo>
                    <a:pt x="29819" y="59272"/>
                    <a:pt x="32828" y="58330"/>
                    <a:pt x="35260" y="56506"/>
                  </a:cubicBezTo>
                  <a:cubicBezTo>
                    <a:pt x="36293" y="55746"/>
                    <a:pt x="37235" y="54773"/>
                    <a:pt x="38026" y="53588"/>
                  </a:cubicBezTo>
                  <a:cubicBezTo>
                    <a:pt x="38269" y="53284"/>
                    <a:pt x="38451" y="52950"/>
                    <a:pt x="38633" y="52555"/>
                  </a:cubicBezTo>
                  <a:cubicBezTo>
                    <a:pt x="38755" y="52372"/>
                    <a:pt x="38846" y="52190"/>
                    <a:pt x="38877" y="51977"/>
                  </a:cubicBezTo>
                  <a:cubicBezTo>
                    <a:pt x="38998" y="51825"/>
                    <a:pt x="39059" y="51643"/>
                    <a:pt x="39150" y="51460"/>
                  </a:cubicBezTo>
                  <a:cubicBezTo>
                    <a:pt x="39697" y="50062"/>
                    <a:pt x="39940" y="48542"/>
                    <a:pt x="39789" y="47114"/>
                  </a:cubicBezTo>
                  <a:cubicBezTo>
                    <a:pt x="39758" y="46779"/>
                    <a:pt x="39637" y="46445"/>
                    <a:pt x="39515" y="46141"/>
                  </a:cubicBezTo>
                  <a:cubicBezTo>
                    <a:pt x="39515" y="46141"/>
                    <a:pt x="39515" y="46111"/>
                    <a:pt x="39485" y="46111"/>
                  </a:cubicBezTo>
                  <a:lnTo>
                    <a:pt x="40518" y="45290"/>
                  </a:lnTo>
                  <a:cubicBezTo>
                    <a:pt x="41217" y="44682"/>
                    <a:pt x="41916" y="44044"/>
                    <a:pt x="42555" y="43436"/>
                  </a:cubicBezTo>
                  <a:cubicBezTo>
                    <a:pt x="43740" y="42342"/>
                    <a:pt x="44834" y="41278"/>
                    <a:pt x="46050" y="40639"/>
                  </a:cubicBezTo>
                  <a:lnTo>
                    <a:pt x="46293" y="40518"/>
                  </a:lnTo>
                  <a:cubicBezTo>
                    <a:pt x="47144" y="40062"/>
                    <a:pt x="48573" y="39302"/>
                    <a:pt x="49272" y="37630"/>
                  </a:cubicBezTo>
                  <a:cubicBezTo>
                    <a:pt x="49941" y="36536"/>
                    <a:pt x="50001" y="35381"/>
                    <a:pt x="49667" y="34044"/>
                  </a:cubicBezTo>
                  <a:cubicBezTo>
                    <a:pt x="49424" y="33101"/>
                    <a:pt x="49090" y="32250"/>
                    <a:pt x="48603" y="31369"/>
                  </a:cubicBezTo>
                  <a:cubicBezTo>
                    <a:pt x="48846" y="29819"/>
                    <a:pt x="48603" y="28329"/>
                    <a:pt x="48421" y="27448"/>
                  </a:cubicBezTo>
                  <a:cubicBezTo>
                    <a:pt x="47965" y="25320"/>
                    <a:pt x="46810" y="23466"/>
                    <a:pt x="45199" y="22250"/>
                  </a:cubicBezTo>
                  <a:cubicBezTo>
                    <a:pt x="44530" y="21794"/>
                    <a:pt x="43892" y="21399"/>
                    <a:pt x="43254" y="21125"/>
                  </a:cubicBezTo>
                  <a:cubicBezTo>
                    <a:pt x="43558" y="20457"/>
                    <a:pt x="43770" y="19697"/>
                    <a:pt x="43862" y="18967"/>
                  </a:cubicBezTo>
                  <a:cubicBezTo>
                    <a:pt x="44226" y="18481"/>
                    <a:pt x="44530" y="17904"/>
                    <a:pt x="44773" y="17326"/>
                  </a:cubicBezTo>
                  <a:cubicBezTo>
                    <a:pt x="44834" y="17113"/>
                    <a:pt x="45108" y="16384"/>
                    <a:pt x="44986" y="15502"/>
                  </a:cubicBezTo>
                  <a:cubicBezTo>
                    <a:pt x="44865" y="14530"/>
                    <a:pt x="44348" y="13679"/>
                    <a:pt x="43588" y="13162"/>
                  </a:cubicBezTo>
                  <a:cubicBezTo>
                    <a:pt x="43345" y="12888"/>
                    <a:pt x="43071" y="12615"/>
                    <a:pt x="42706" y="12432"/>
                  </a:cubicBezTo>
                  <a:cubicBezTo>
                    <a:pt x="42220" y="12128"/>
                    <a:pt x="41643" y="11976"/>
                    <a:pt x="41035" y="11976"/>
                  </a:cubicBezTo>
                  <a:cubicBezTo>
                    <a:pt x="40852" y="11976"/>
                    <a:pt x="40700" y="11976"/>
                    <a:pt x="40518" y="12007"/>
                  </a:cubicBezTo>
                  <a:cubicBezTo>
                    <a:pt x="40366" y="12007"/>
                    <a:pt x="40244" y="11976"/>
                    <a:pt x="40092" y="11976"/>
                  </a:cubicBezTo>
                  <a:cubicBezTo>
                    <a:pt x="38816" y="11976"/>
                    <a:pt x="37661" y="12736"/>
                    <a:pt x="37083" y="13891"/>
                  </a:cubicBezTo>
                  <a:lnTo>
                    <a:pt x="37053" y="13922"/>
                  </a:lnTo>
                  <a:cubicBezTo>
                    <a:pt x="36415" y="12524"/>
                    <a:pt x="35533" y="11065"/>
                    <a:pt x="34348" y="9818"/>
                  </a:cubicBezTo>
                  <a:cubicBezTo>
                    <a:pt x="33740" y="9119"/>
                    <a:pt x="33071" y="8572"/>
                    <a:pt x="32342" y="8025"/>
                  </a:cubicBezTo>
                  <a:cubicBezTo>
                    <a:pt x="34135" y="7660"/>
                    <a:pt x="35442" y="6171"/>
                    <a:pt x="35564" y="4256"/>
                  </a:cubicBezTo>
                  <a:cubicBezTo>
                    <a:pt x="35685" y="2037"/>
                    <a:pt x="33983" y="122"/>
                    <a:pt x="31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749;p74">
              <a:extLst>
                <a:ext uri="{FF2B5EF4-FFF2-40B4-BE49-F238E27FC236}">
                  <a16:creationId xmlns:a16="http://schemas.microsoft.com/office/drawing/2014/main" xmlns="" id="{53EDEE89-B7EA-D84D-9086-B7F95EA2D8BB}"/>
                </a:ext>
              </a:extLst>
            </p:cNvPr>
            <p:cNvSpPr/>
            <p:nvPr/>
          </p:nvSpPr>
          <p:spPr>
            <a:xfrm>
              <a:off x="2635575" y="1343525"/>
              <a:ext cx="504600" cy="624925"/>
            </a:xfrm>
            <a:custGeom>
              <a:avLst/>
              <a:gdLst/>
              <a:ahLst/>
              <a:cxnLst/>
              <a:rect l="l" t="t" r="r" b="b"/>
              <a:pathLst>
                <a:path w="20184" h="24997" extrusionOk="0">
                  <a:moveTo>
                    <a:pt x="14185" y="1"/>
                  </a:moveTo>
                  <a:cubicBezTo>
                    <a:pt x="13684" y="1"/>
                    <a:pt x="13185" y="73"/>
                    <a:pt x="12706" y="223"/>
                  </a:cubicBezTo>
                  <a:cubicBezTo>
                    <a:pt x="10973" y="770"/>
                    <a:pt x="9697" y="2138"/>
                    <a:pt x="8086" y="2898"/>
                  </a:cubicBezTo>
                  <a:cubicBezTo>
                    <a:pt x="6262" y="3780"/>
                    <a:pt x="4104" y="3871"/>
                    <a:pt x="2462" y="5087"/>
                  </a:cubicBezTo>
                  <a:cubicBezTo>
                    <a:pt x="1368" y="5938"/>
                    <a:pt x="700" y="7184"/>
                    <a:pt x="396" y="8521"/>
                  </a:cubicBezTo>
                  <a:cubicBezTo>
                    <a:pt x="122" y="9859"/>
                    <a:pt x="0" y="11774"/>
                    <a:pt x="882" y="12898"/>
                  </a:cubicBezTo>
                  <a:cubicBezTo>
                    <a:pt x="2584" y="15239"/>
                    <a:pt x="4864" y="17458"/>
                    <a:pt x="7022" y="19373"/>
                  </a:cubicBezTo>
                  <a:cubicBezTo>
                    <a:pt x="9241" y="21409"/>
                    <a:pt x="11703" y="23172"/>
                    <a:pt x="14438" y="24449"/>
                  </a:cubicBezTo>
                  <a:cubicBezTo>
                    <a:pt x="15092" y="24723"/>
                    <a:pt x="15805" y="24997"/>
                    <a:pt x="16504" y="24997"/>
                  </a:cubicBezTo>
                  <a:cubicBezTo>
                    <a:pt x="16813" y="24997"/>
                    <a:pt x="17119" y="24944"/>
                    <a:pt x="17417" y="24813"/>
                  </a:cubicBezTo>
                  <a:cubicBezTo>
                    <a:pt x="18420" y="24357"/>
                    <a:pt x="18876" y="23111"/>
                    <a:pt x="19119" y="22017"/>
                  </a:cubicBezTo>
                  <a:cubicBezTo>
                    <a:pt x="19788" y="18825"/>
                    <a:pt x="19910" y="15543"/>
                    <a:pt x="20031" y="12290"/>
                  </a:cubicBezTo>
                  <a:cubicBezTo>
                    <a:pt x="20092" y="10102"/>
                    <a:pt x="20183" y="7944"/>
                    <a:pt x="19879" y="5816"/>
                  </a:cubicBezTo>
                  <a:cubicBezTo>
                    <a:pt x="19697" y="4600"/>
                    <a:pt x="19363" y="3324"/>
                    <a:pt x="18663" y="2290"/>
                  </a:cubicBezTo>
                  <a:cubicBezTo>
                    <a:pt x="17651" y="853"/>
                    <a:pt x="15908" y="1"/>
                    <a:pt x="14185" y="1"/>
                  </a:cubicBezTo>
                  <a:close/>
                </a:path>
              </a:pathLst>
            </a:custGeom>
            <a:solidFill>
              <a:srgbClr val="FF8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750;p74">
              <a:extLst>
                <a:ext uri="{FF2B5EF4-FFF2-40B4-BE49-F238E27FC236}">
                  <a16:creationId xmlns:a16="http://schemas.microsoft.com/office/drawing/2014/main" xmlns="" id="{A86661F8-119E-2E4B-2BD5-A7BFE60C61F6}"/>
                </a:ext>
              </a:extLst>
            </p:cNvPr>
            <p:cNvSpPr/>
            <p:nvPr/>
          </p:nvSpPr>
          <p:spPr>
            <a:xfrm>
              <a:off x="2635575" y="1343525"/>
              <a:ext cx="504600" cy="624925"/>
            </a:xfrm>
            <a:custGeom>
              <a:avLst/>
              <a:gdLst/>
              <a:ahLst/>
              <a:cxnLst/>
              <a:rect l="l" t="t" r="r" b="b"/>
              <a:pathLst>
                <a:path w="20184" h="24997" extrusionOk="0">
                  <a:moveTo>
                    <a:pt x="14185" y="1"/>
                  </a:moveTo>
                  <a:cubicBezTo>
                    <a:pt x="13684" y="1"/>
                    <a:pt x="13185" y="73"/>
                    <a:pt x="12706" y="223"/>
                  </a:cubicBezTo>
                  <a:cubicBezTo>
                    <a:pt x="10973" y="770"/>
                    <a:pt x="9697" y="2138"/>
                    <a:pt x="8086" y="2898"/>
                  </a:cubicBezTo>
                  <a:cubicBezTo>
                    <a:pt x="6262" y="3780"/>
                    <a:pt x="4104" y="3871"/>
                    <a:pt x="2462" y="5087"/>
                  </a:cubicBezTo>
                  <a:cubicBezTo>
                    <a:pt x="1368" y="5938"/>
                    <a:pt x="700" y="7184"/>
                    <a:pt x="396" y="8521"/>
                  </a:cubicBezTo>
                  <a:cubicBezTo>
                    <a:pt x="122" y="9859"/>
                    <a:pt x="0" y="11774"/>
                    <a:pt x="882" y="12898"/>
                  </a:cubicBezTo>
                  <a:cubicBezTo>
                    <a:pt x="2584" y="15239"/>
                    <a:pt x="4864" y="17458"/>
                    <a:pt x="7022" y="19373"/>
                  </a:cubicBezTo>
                  <a:cubicBezTo>
                    <a:pt x="9241" y="21409"/>
                    <a:pt x="11703" y="23172"/>
                    <a:pt x="14438" y="24449"/>
                  </a:cubicBezTo>
                  <a:cubicBezTo>
                    <a:pt x="15092" y="24723"/>
                    <a:pt x="15805" y="24997"/>
                    <a:pt x="16504" y="24997"/>
                  </a:cubicBezTo>
                  <a:cubicBezTo>
                    <a:pt x="16813" y="24997"/>
                    <a:pt x="17119" y="24944"/>
                    <a:pt x="17417" y="24813"/>
                  </a:cubicBezTo>
                  <a:cubicBezTo>
                    <a:pt x="18420" y="24357"/>
                    <a:pt x="18876" y="23111"/>
                    <a:pt x="19119" y="22017"/>
                  </a:cubicBezTo>
                  <a:cubicBezTo>
                    <a:pt x="19788" y="18825"/>
                    <a:pt x="19910" y="15543"/>
                    <a:pt x="20031" y="12290"/>
                  </a:cubicBezTo>
                  <a:cubicBezTo>
                    <a:pt x="20092" y="10102"/>
                    <a:pt x="20183" y="7944"/>
                    <a:pt x="19879" y="5816"/>
                  </a:cubicBezTo>
                  <a:cubicBezTo>
                    <a:pt x="19697" y="4600"/>
                    <a:pt x="19363" y="3324"/>
                    <a:pt x="18663" y="2290"/>
                  </a:cubicBezTo>
                  <a:cubicBezTo>
                    <a:pt x="17651" y="853"/>
                    <a:pt x="15908" y="1"/>
                    <a:pt x="14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751;p74">
              <a:extLst>
                <a:ext uri="{FF2B5EF4-FFF2-40B4-BE49-F238E27FC236}">
                  <a16:creationId xmlns:a16="http://schemas.microsoft.com/office/drawing/2014/main" xmlns="" id="{6EBC90EE-A9D0-7C94-0349-EEA8E218C76B}"/>
                </a:ext>
              </a:extLst>
            </p:cNvPr>
            <p:cNvSpPr/>
            <p:nvPr/>
          </p:nvSpPr>
          <p:spPr>
            <a:xfrm>
              <a:off x="3156100" y="1346475"/>
              <a:ext cx="505350" cy="625000"/>
            </a:xfrm>
            <a:custGeom>
              <a:avLst/>
              <a:gdLst/>
              <a:ahLst/>
              <a:cxnLst/>
              <a:rect l="l" t="t" r="r" b="b"/>
              <a:pathLst>
                <a:path w="20214" h="25000" extrusionOk="0">
                  <a:moveTo>
                    <a:pt x="5974" y="1"/>
                  </a:moveTo>
                  <a:cubicBezTo>
                    <a:pt x="4251" y="1"/>
                    <a:pt x="2505" y="840"/>
                    <a:pt x="1520" y="2294"/>
                  </a:cubicBezTo>
                  <a:cubicBezTo>
                    <a:pt x="791" y="3297"/>
                    <a:pt x="487" y="4604"/>
                    <a:pt x="304" y="5820"/>
                  </a:cubicBezTo>
                  <a:cubicBezTo>
                    <a:pt x="1" y="7947"/>
                    <a:pt x="61" y="10105"/>
                    <a:pt x="152" y="12264"/>
                  </a:cubicBezTo>
                  <a:cubicBezTo>
                    <a:pt x="274" y="15546"/>
                    <a:pt x="396" y="18799"/>
                    <a:pt x="1064" y="21990"/>
                  </a:cubicBezTo>
                  <a:cubicBezTo>
                    <a:pt x="1308" y="23115"/>
                    <a:pt x="1763" y="24361"/>
                    <a:pt x="2767" y="24817"/>
                  </a:cubicBezTo>
                  <a:cubicBezTo>
                    <a:pt x="3062" y="24946"/>
                    <a:pt x="3366" y="25000"/>
                    <a:pt x="3672" y="25000"/>
                  </a:cubicBezTo>
                  <a:cubicBezTo>
                    <a:pt x="4374" y="25000"/>
                    <a:pt x="5089" y="24718"/>
                    <a:pt x="5745" y="24422"/>
                  </a:cubicBezTo>
                  <a:cubicBezTo>
                    <a:pt x="8481" y="23176"/>
                    <a:pt x="10943" y="21382"/>
                    <a:pt x="13162" y="19376"/>
                  </a:cubicBezTo>
                  <a:cubicBezTo>
                    <a:pt x="15320" y="17431"/>
                    <a:pt x="17600" y="15242"/>
                    <a:pt x="19302" y="12871"/>
                  </a:cubicBezTo>
                  <a:cubicBezTo>
                    <a:pt x="20214" y="11777"/>
                    <a:pt x="20092" y="9801"/>
                    <a:pt x="19788" y="8525"/>
                  </a:cubicBezTo>
                  <a:cubicBezTo>
                    <a:pt x="19484" y="7187"/>
                    <a:pt x="18815" y="5941"/>
                    <a:pt x="17721" y="5090"/>
                  </a:cubicBezTo>
                  <a:cubicBezTo>
                    <a:pt x="16080" y="3874"/>
                    <a:pt x="13922" y="3753"/>
                    <a:pt x="12098" y="2902"/>
                  </a:cubicBezTo>
                  <a:cubicBezTo>
                    <a:pt x="10487" y="2142"/>
                    <a:pt x="9210" y="774"/>
                    <a:pt x="7478" y="227"/>
                  </a:cubicBezTo>
                  <a:cubicBezTo>
                    <a:pt x="6992" y="74"/>
                    <a:pt x="6484" y="1"/>
                    <a:pt x="5974" y="1"/>
                  </a:cubicBezTo>
                  <a:close/>
                </a:path>
              </a:pathLst>
            </a:custGeom>
            <a:solidFill>
              <a:srgbClr val="FF8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752;p74">
              <a:extLst>
                <a:ext uri="{FF2B5EF4-FFF2-40B4-BE49-F238E27FC236}">
                  <a16:creationId xmlns:a16="http://schemas.microsoft.com/office/drawing/2014/main" xmlns="" id="{7A908CAA-9EC4-0CF2-7089-7D2894F28427}"/>
                </a:ext>
              </a:extLst>
            </p:cNvPr>
            <p:cNvSpPr/>
            <p:nvPr/>
          </p:nvSpPr>
          <p:spPr>
            <a:xfrm>
              <a:off x="3156100" y="1346475"/>
              <a:ext cx="505350" cy="625000"/>
            </a:xfrm>
            <a:custGeom>
              <a:avLst/>
              <a:gdLst/>
              <a:ahLst/>
              <a:cxnLst/>
              <a:rect l="l" t="t" r="r" b="b"/>
              <a:pathLst>
                <a:path w="20214" h="25000" extrusionOk="0">
                  <a:moveTo>
                    <a:pt x="5974" y="1"/>
                  </a:moveTo>
                  <a:cubicBezTo>
                    <a:pt x="4251" y="1"/>
                    <a:pt x="2505" y="840"/>
                    <a:pt x="1520" y="2294"/>
                  </a:cubicBezTo>
                  <a:cubicBezTo>
                    <a:pt x="791" y="3297"/>
                    <a:pt x="487" y="4604"/>
                    <a:pt x="304" y="5820"/>
                  </a:cubicBezTo>
                  <a:cubicBezTo>
                    <a:pt x="1" y="7947"/>
                    <a:pt x="61" y="10105"/>
                    <a:pt x="152" y="12264"/>
                  </a:cubicBezTo>
                  <a:cubicBezTo>
                    <a:pt x="274" y="15546"/>
                    <a:pt x="396" y="18799"/>
                    <a:pt x="1064" y="21990"/>
                  </a:cubicBezTo>
                  <a:cubicBezTo>
                    <a:pt x="1308" y="23115"/>
                    <a:pt x="1763" y="24361"/>
                    <a:pt x="2767" y="24817"/>
                  </a:cubicBezTo>
                  <a:cubicBezTo>
                    <a:pt x="3062" y="24946"/>
                    <a:pt x="3366" y="25000"/>
                    <a:pt x="3672" y="25000"/>
                  </a:cubicBezTo>
                  <a:cubicBezTo>
                    <a:pt x="4374" y="25000"/>
                    <a:pt x="5089" y="24718"/>
                    <a:pt x="5745" y="24422"/>
                  </a:cubicBezTo>
                  <a:cubicBezTo>
                    <a:pt x="8481" y="23176"/>
                    <a:pt x="10943" y="21382"/>
                    <a:pt x="13162" y="19376"/>
                  </a:cubicBezTo>
                  <a:cubicBezTo>
                    <a:pt x="15320" y="17431"/>
                    <a:pt x="17600" y="15242"/>
                    <a:pt x="19302" y="12871"/>
                  </a:cubicBezTo>
                  <a:cubicBezTo>
                    <a:pt x="20214" y="11777"/>
                    <a:pt x="20092" y="9801"/>
                    <a:pt x="19788" y="8525"/>
                  </a:cubicBezTo>
                  <a:cubicBezTo>
                    <a:pt x="19484" y="7187"/>
                    <a:pt x="18815" y="5941"/>
                    <a:pt x="17721" y="5090"/>
                  </a:cubicBezTo>
                  <a:cubicBezTo>
                    <a:pt x="16080" y="3874"/>
                    <a:pt x="13922" y="3753"/>
                    <a:pt x="12098" y="2902"/>
                  </a:cubicBezTo>
                  <a:cubicBezTo>
                    <a:pt x="10487" y="2142"/>
                    <a:pt x="9210" y="774"/>
                    <a:pt x="7478" y="227"/>
                  </a:cubicBezTo>
                  <a:cubicBezTo>
                    <a:pt x="6992" y="74"/>
                    <a:pt x="6484" y="1"/>
                    <a:pt x="59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753;p74">
              <a:extLst>
                <a:ext uri="{FF2B5EF4-FFF2-40B4-BE49-F238E27FC236}">
                  <a16:creationId xmlns:a16="http://schemas.microsoft.com/office/drawing/2014/main" xmlns="" id="{0FB7CFD2-6DE4-B9A2-EFB8-30FB33E7D86B}"/>
                </a:ext>
              </a:extLst>
            </p:cNvPr>
            <p:cNvSpPr/>
            <p:nvPr/>
          </p:nvSpPr>
          <p:spPr>
            <a:xfrm>
              <a:off x="2798200" y="1311100"/>
              <a:ext cx="304725" cy="474975"/>
            </a:xfrm>
            <a:custGeom>
              <a:avLst/>
              <a:gdLst/>
              <a:ahLst/>
              <a:cxnLst/>
              <a:rect l="l" t="t" r="r" b="b"/>
              <a:pathLst>
                <a:path w="12189" h="18999" extrusionOk="0">
                  <a:moveTo>
                    <a:pt x="6140" y="1"/>
                  </a:moveTo>
                  <a:cubicBezTo>
                    <a:pt x="3708" y="2341"/>
                    <a:pt x="1793" y="5229"/>
                    <a:pt x="790" y="8420"/>
                  </a:cubicBezTo>
                  <a:cubicBezTo>
                    <a:pt x="760" y="8481"/>
                    <a:pt x="760" y="8572"/>
                    <a:pt x="730" y="8633"/>
                  </a:cubicBezTo>
                  <a:cubicBezTo>
                    <a:pt x="304" y="10031"/>
                    <a:pt x="61" y="11520"/>
                    <a:pt x="31" y="13010"/>
                  </a:cubicBezTo>
                  <a:cubicBezTo>
                    <a:pt x="0" y="13800"/>
                    <a:pt x="61" y="14590"/>
                    <a:pt x="304" y="15350"/>
                  </a:cubicBezTo>
                  <a:cubicBezTo>
                    <a:pt x="517" y="16019"/>
                    <a:pt x="882" y="16627"/>
                    <a:pt x="1338" y="17113"/>
                  </a:cubicBezTo>
                  <a:lnTo>
                    <a:pt x="1398" y="17174"/>
                  </a:lnTo>
                  <a:cubicBezTo>
                    <a:pt x="1793" y="17630"/>
                    <a:pt x="2249" y="17995"/>
                    <a:pt x="2766" y="18299"/>
                  </a:cubicBezTo>
                  <a:cubicBezTo>
                    <a:pt x="2766" y="18299"/>
                    <a:pt x="2797" y="18329"/>
                    <a:pt x="2857" y="18329"/>
                  </a:cubicBezTo>
                  <a:cubicBezTo>
                    <a:pt x="3222" y="18511"/>
                    <a:pt x="3617" y="18663"/>
                    <a:pt x="3982" y="18785"/>
                  </a:cubicBezTo>
                  <a:cubicBezTo>
                    <a:pt x="4467" y="18930"/>
                    <a:pt x="4977" y="18998"/>
                    <a:pt x="5481" y="18998"/>
                  </a:cubicBezTo>
                  <a:cubicBezTo>
                    <a:pt x="5926" y="18998"/>
                    <a:pt x="6365" y="18945"/>
                    <a:pt x="6778" y="18846"/>
                  </a:cubicBezTo>
                  <a:cubicBezTo>
                    <a:pt x="6839" y="18846"/>
                    <a:pt x="6870" y="18815"/>
                    <a:pt x="6900" y="18815"/>
                  </a:cubicBezTo>
                  <a:cubicBezTo>
                    <a:pt x="7629" y="18633"/>
                    <a:pt x="8359" y="18359"/>
                    <a:pt x="8997" y="17934"/>
                  </a:cubicBezTo>
                  <a:cubicBezTo>
                    <a:pt x="9332" y="17721"/>
                    <a:pt x="9696" y="17448"/>
                    <a:pt x="10000" y="17174"/>
                  </a:cubicBezTo>
                  <a:lnTo>
                    <a:pt x="10061" y="17113"/>
                  </a:lnTo>
                  <a:cubicBezTo>
                    <a:pt x="11003" y="16232"/>
                    <a:pt x="11733" y="15077"/>
                    <a:pt x="12189" y="13891"/>
                  </a:cubicBezTo>
                  <a:cubicBezTo>
                    <a:pt x="11885" y="12858"/>
                    <a:pt x="11307" y="11916"/>
                    <a:pt x="10821" y="10943"/>
                  </a:cubicBezTo>
                  <a:cubicBezTo>
                    <a:pt x="10395" y="10244"/>
                    <a:pt x="10000" y="9514"/>
                    <a:pt x="9605" y="8754"/>
                  </a:cubicBezTo>
                  <a:cubicBezTo>
                    <a:pt x="9575" y="8663"/>
                    <a:pt x="9544" y="8633"/>
                    <a:pt x="9484" y="8572"/>
                  </a:cubicBezTo>
                  <a:cubicBezTo>
                    <a:pt x="9088" y="7751"/>
                    <a:pt x="8663" y="6900"/>
                    <a:pt x="8268" y="6049"/>
                  </a:cubicBezTo>
                  <a:cubicBezTo>
                    <a:pt x="8237" y="6019"/>
                    <a:pt x="8237" y="5988"/>
                    <a:pt x="8207" y="5897"/>
                  </a:cubicBezTo>
                  <a:cubicBezTo>
                    <a:pt x="7569" y="4408"/>
                    <a:pt x="6991" y="2949"/>
                    <a:pt x="6535" y="1368"/>
                  </a:cubicBezTo>
                  <a:cubicBezTo>
                    <a:pt x="6535" y="1338"/>
                    <a:pt x="6505" y="1308"/>
                    <a:pt x="6505" y="1277"/>
                  </a:cubicBezTo>
                  <a:lnTo>
                    <a:pt x="6140" y="1"/>
                  </a:ln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754;p74">
              <a:extLst>
                <a:ext uri="{FF2B5EF4-FFF2-40B4-BE49-F238E27FC236}">
                  <a16:creationId xmlns:a16="http://schemas.microsoft.com/office/drawing/2014/main" xmlns="" id="{18425B03-7AF9-0AD5-2D3F-BE9EBEC13828}"/>
                </a:ext>
              </a:extLst>
            </p:cNvPr>
            <p:cNvSpPr/>
            <p:nvPr/>
          </p:nvSpPr>
          <p:spPr>
            <a:xfrm>
              <a:off x="2829350" y="1339975"/>
              <a:ext cx="129975" cy="398975"/>
            </a:xfrm>
            <a:custGeom>
              <a:avLst/>
              <a:gdLst/>
              <a:ahLst/>
              <a:cxnLst/>
              <a:rect l="l" t="t" r="r" b="b"/>
              <a:pathLst>
                <a:path w="5199" h="15959" extrusionOk="0">
                  <a:moveTo>
                    <a:pt x="5198" y="1"/>
                  </a:moveTo>
                  <a:cubicBezTo>
                    <a:pt x="4803" y="608"/>
                    <a:pt x="4377" y="1247"/>
                    <a:pt x="3982" y="1885"/>
                  </a:cubicBezTo>
                  <a:cubicBezTo>
                    <a:pt x="3830" y="2189"/>
                    <a:pt x="3648" y="2554"/>
                    <a:pt x="3496" y="2858"/>
                  </a:cubicBezTo>
                  <a:cubicBezTo>
                    <a:pt x="3465" y="2919"/>
                    <a:pt x="3435" y="3040"/>
                    <a:pt x="3374" y="3101"/>
                  </a:cubicBezTo>
                  <a:cubicBezTo>
                    <a:pt x="2736" y="4438"/>
                    <a:pt x="2219" y="5988"/>
                    <a:pt x="1703" y="7934"/>
                  </a:cubicBezTo>
                  <a:cubicBezTo>
                    <a:pt x="1520" y="8785"/>
                    <a:pt x="1307" y="9606"/>
                    <a:pt x="1155" y="10457"/>
                  </a:cubicBezTo>
                  <a:cubicBezTo>
                    <a:pt x="1095" y="10487"/>
                    <a:pt x="1095" y="10517"/>
                    <a:pt x="1095" y="10548"/>
                  </a:cubicBezTo>
                  <a:cubicBezTo>
                    <a:pt x="973" y="11004"/>
                    <a:pt x="912" y="11460"/>
                    <a:pt x="851" y="11916"/>
                  </a:cubicBezTo>
                  <a:lnTo>
                    <a:pt x="730" y="12615"/>
                  </a:lnTo>
                  <a:cubicBezTo>
                    <a:pt x="547" y="13709"/>
                    <a:pt x="335" y="14803"/>
                    <a:pt x="0" y="15867"/>
                  </a:cubicBezTo>
                  <a:lnTo>
                    <a:pt x="92" y="15958"/>
                  </a:lnTo>
                  <a:cubicBezTo>
                    <a:pt x="426" y="14894"/>
                    <a:pt x="608" y="13739"/>
                    <a:pt x="791" y="12645"/>
                  </a:cubicBezTo>
                  <a:lnTo>
                    <a:pt x="912" y="11976"/>
                  </a:lnTo>
                  <a:cubicBezTo>
                    <a:pt x="973" y="11460"/>
                    <a:pt x="1064" y="10973"/>
                    <a:pt x="1186" y="10487"/>
                  </a:cubicBezTo>
                  <a:cubicBezTo>
                    <a:pt x="1186" y="10396"/>
                    <a:pt x="1186" y="10335"/>
                    <a:pt x="1216" y="10244"/>
                  </a:cubicBezTo>
                  <a:cubicBezTo>
                    <a:pt x="1368" y="9484"/>
                    <a:pt x="1551" y="8724"/>
                    <a:pt x="1733" y="7964"/>
                  </a:cubicBezTo>
                  <a:cubicBezTo>
                    <a:pt x="2280" y="5928"/>
                    <a:pt x="2858" y="4286"/>
                    <a:pt x="3526" y="2919"/>
                  </a:cubicBezTo>
                  <a:cubicBezTo>
                    <a:pt x="3526" y="2888"/>
                    <a:pt x="3587" y="2888"/>
                    <a:pt x="3587" y="2858"/>
                  </a:cubicBezTo>
                  <a:cubicBezTo>
                    <a:pt x="3709" y="2554"/>
                    <a:pt x="3891" y="2250"/>
                    <a:pt x="4013" y="1976"/>
                  </a:cubicBezTo>
                  <a:cubicBezTo>
                    <a:pt x="4408" y="1368"/>
                    <a:pt x="4772" y="760"/>
                    <a:pt x="5198" y="153"/>
                  </a:cubicBezTo>
                  <a:lnTo>
                    <a:pt x="5198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755;p74">
              <a:extLst>
                <a:ext uri="{FF2B5EF4-FFF2-40B4-BE49-F238E27FC236}">
                  <a16:creationId xmlns:a16="http://schemas.microsoft.com/office/drawing/2014/main" xmlns="" id="{D844F103-0158-D1F8-345A-A4B30AA37B4A}"/>
                </a:ext>
              </a:extLst>
            </p:cNvPr>
            <p:cNvSpPr/>
            <p:nvPr/>
          </p:nvSpPr>
          <p:spPr>
            <a:xfrm>
              <a:off x="2813400" y="1409875"/>
              <a:ext cx="106400" cy="114775"/>
            </a:xfrm>
            <a:custGeom>
              <a:avLst/>
              <a:gdLst/>
              <a:ahLst/>
              <a:cxnLst/>
              <a:rect l="l" t="t" r="r" b="b"/>
              <a:pathLst>
                <a:path w="4256" h="4591" extrusionOk="0">
                  <a:moveTo>
                    <a:pt x="4134" y="1"/>
                  </a:moveTo>
                  <a:lnTo>
                    <a:pt x="4073" y="92"/>
                  </a:lnTo>
                  <a:cubicBezTo>
                    <a:pt x="2644" y="1430"/>
                    <a:pt x="1277" y="2889"/>
                    <a:pt x="61" y="4378"/>
                  </a:cubicBezTo>
                  <a:cubicBezTo>
                    <a:pt x="30" y="4439"/>
                    <a:pt x="30" y="4530"/>
                    <a:pt x="0" y="4591"/>
                  </a:cubicBezTo>
                  <a:cubicBezTo>
                    <a:pt x="1216" y="3071"/>
                    <a:pt x="2553" y="1642"/>
                    <a:pt x="3951" y="305"/>
                  </a:cubicBezTo>
                  <a:cubicBezTo>
                    <a:pt x="4012" y="244"/>
                    <a:pt x="4103" y="214"/>
                    <a:pt x="4164" y="123"/>
                  </a:cubicBezTo>
                  <a:cubicBezTo>
                    <a:pt x="4225" y="123"/>
                    <a:pt x="4225" y="92"/>
                    <a:pt x="4255" y="92"/>
                  </a:cubicBezTo>
                  <a:lnTo>
                    <a:pt x="4134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756;p74">
              <a:extLst>
                <a:ext uri="{FF2B5EF4-FFF2-40B4-BE49-F238E27FC236}">
                  <a16:creationId xmlns:a16="http://schemas.microsoft.com/office/drawing/2014/main" xmlns="" id="{0D96D76C-2C0E-2CF0-D599-43FEB4F7F308}"/>
                </a:ext>
              </a:extLst>
            </p:cNvPr>
            <p:cNvSpPr/>
            <p:nvPr/>
          </p:nvSpPr>
          <p:spPr>
            <a:xfrm>
              <a:off x="2865825" y="1457750"/>
              <a:ext cx="138325" cy="310825"/>
            </a:xfrm>
            <a:custGeom>
              <a:avLst/>
              <a:gdLst/>
              <a:ahLst/>
              <a:cxnLst/>
              <a:rect l="l" t="t" r="r" b="b"/>
              <a:pathLst>
                <a:path w="5533" h="12433" extrusionOk="0">
                  <a:moveTo>
                    <a:pt x="5380" y="1"/>
                  </a:moveTo>
                  <a:cubicBezTo>
                    <a:pt x="5380" y="214"/>
                    <a:pt x="5320" y="487"/>
                    <a:pt x="5259" y="761"/>
                  </a:cubicBezTo>
                  <a:lnTo>
                    <a:pt x="5259" y="822"/>
                  </a:lnTo>
                  <a:cubicBezTo>
                    <a:pt x="4924" y="2584"/>
                    <a:pt x="4347" y="4408"/>
                    <a:pt x="3526" y="6232"/>
                  </a:cubicBezTo>
                  <a:cubicBezTo>
                    <a:pt x="2675" y="8116"/>
                    <a:pt x="1551" y="10092"/>
                    <a:pt x="0" y="12372"/>
                  </a:cubicBezTo>
                  <a:cubicBezTo>
                    <a:pt x="0" y="12372"/>
                    <a:pt x="31" y="12433"/>
                    <a:pt x="61" y="12433"/>
                  </a:cubicBezTo>
                  <a:cubicBezTo>
                    <a:pt x="1611" y="10153"/>
                    <a:pt x="2766" y="8177"/>
                    <a:pt x="3648" y="6262"/>
                  </a:cubicBezTo>
                  <a:cubicBezTo>
                    <a:pt x="4590" y="4165"/>
                    <a:pt x="5228" y="2129"/>
                    <a:pt x="5532" y="153"/>
                  </a:cubicBezTo>
                  <a:cubicBezTo>
                    <a:pt x="5502" y="122"/>
                    <a:pt x="5472" y="31"/>
                    <a:pt x="5380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757;p74">
              <a:extLst>
                <a:ext uri="{FF2B5EF4-FFF2-40B4-BE49-F238E27FC236}">
                  <a16:creationId xmlns:a16="http://schemas.microsoft.com/office/drawing/2014/main" xmlns="" id="{60F67677-FA88-85BB-D5C1-FD60D6EC7CBE}"/>
                </a:ext>
              </a:extLst>
            </p:cNvPr>
            <p:cNvSpPr/>
            <p:nvPr/>
          </p:nvSpPr>
          <p:spPr>
            <a:xfrm>
              <a:off x="2855175" y="1476000"/>
              <a:ext cx="144400" cy="129950"/>
            </a:xfrm>
            <a:custGeom>
              <a:avLst/>
              <a:gdLst/>
              <a:ahLst/>
              <a:cxnLst/>
              <a:rect l="l" t="t" r="r" b="b"/>
              <a:pathLst>
                <a:path w="5776" h="5198" extrusionOk="0">
                  <a:moveTo>
                    <a:pt x="5746" y="0"/>
                  </a:moveTo>
                  <a:cubicBezTo>
                    <a:pt x="3557" y="1125"/>
                    <a:pt x="1521" y="2949"/>
                    <a:pt x="1" y="5107"/>
                  </a:cubicBezTo>
                  <a:lnTo>
                    <a:pt x="62" y="5198"/>
                  </a:lnTo>
                  <a:cubicBezTo>
                    <a:pt x="1581" y="3040"/>
                    <a:pt x="3648" y="1247"/>
                    <a:pt x="5776" y="61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758;p74">
              <a:extLst>
                <a:ext uri="{FF2B5EF4-FFF2-40B4-BE49-F238E27FC236}">
                  <a16:creationId xmlns:a16="http://schemas.microsoft.com/office/drawing/2014/main" xmlns="" id="{A752CE09-ECF5-906B-5240-3436CA93449D}"/>
                </a:ext>
              </a:extLst>
            </p:cNvPr>
            <p:cNvSpPr/>
            <p:nvPr/>
          </p:nvSpPr>
          <p:spPr>
            <a:xfrm>
              <a:off x="2966125" y="1525400"/>
              <a:ext cx="71450" cy="256850"/>
            </a:xfrm>
            <a:custGeom>
              <a:avLst/>
              <a:gdLst/>
              <a:ahLst/>
              <a:cxnLst/>
              <a:rect l="l" t="t" r="r" b="b"/>
              <a:pathLst>
                <a:path w="2858" h="10274" extrusionOk="0">
                  <a:moveTo>
                    <a:pt x="2706" y="0"/>
                  </a:moveTo>
                  <a:lnTo>
                    <a:pt x="2706" y="0"/>
                  </a:lnTo>
                  <a:cubicBezTo>
                    <a:pt x="2767" y="3587"/>
                    <a:pt x="1824" y="7204"/>
                    <a:pt x="1" y="10274"/>
                  </a:cubicBezTo>
                  <a:cubicBezTo>
                    <a:pt x="31" y="10274"/>
                    <a:pt x="61" y="10243"/>
                    <a:pt x="122" y="10243"/>
                  </a:cubicBezTo>
                  <a:cubicBezTo>
                    <a:pt x="912" y="8906"/>
                    <a:pt x="1520" y="7477"/>
                    <a:pt x="1976" y="5958"/>
                  </a:cubicBezTo>
                  <a:cubicBezTo>
                    <a:pt x="2007" y="5927"/>
                    <a:pt x="2007" y="5927"/>
                    <a:pt x="2007" y="5866"/>
                  </a:cubicBezTo>
                  <a:cubicBezTo>
                    <a:pt x="2584" y="4012"/>
                    <a:pt x="2858" y="2128"/>
                    <a:pt x="2827" y="182"/>
                  </a:cubicBezTo>
                  <a:cubicBezTo>
                    <a:pt x="2767" y="91"/>
                    <a:pt x="2736" y="61"/>
                    <a:pt x="2706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759;p74">
              <a:extLst>
                <a:ext uri="{FF2B5EF4-FFF2-40B4-BE49-F238E27FC236}">
                  <a16:creationId xmlns:a16="http://schemas.microsoft.com/office/drawing/2014/main" xmlns="" id="{DD0F67F1-26B9-C7A1-70C0-6FC2B0B5FD5C}"/>
                </a:ext>
              </a:extLst>
            </p:cNvPr>
            <p:cNvSpPr/>
            <p:nvPr/>
          </p:nvSpPr>
          <p:spPr>
            <a:xfrm>
              <a:off x="3015525" y="1670525"/>
              <a:ext cx="33450" cy="69950"/>
            </a:xfrm>
            <a:custGeom>
              <a:avLst/>
              <a:gdLst/>
              <a:ahLst/>
              <a:cxnLst/>
              <a:rect l="l" t="t" r="r" b="b"/>
              <a:pathLst>
                <a:path w="1338" h="2798" extrusionOk="0">
                  <a:moveTo>
                    <a:pt x="61" y="1"/>
                  </a:moveTo>
                  <a:lnTo>
                    <a:pt x="0" y="61"/>
                  </a:lnTo>
                  <a:cubicBezTo>
                    <a:pt x="31" y="61"/>
                    <a:pt x="31" y="122"/>
                    <a:pt x="31" y="122"/>
                  </a:cubicBezTo>
                  <a:cubicBezTo>
                    <a:pt x="699" y="882"/>
                    <a:pt x="1003" y="1855"/>
                    <a:pt x="1247" y="2797"/>
                  </a:cubicBezTo>
                  <a:lnTo>
                    <a:pt x="1338" y="2736"/>
                  </a:lnTo>
                  <a:cubicBezTo>
                    <a:pt x="1095" y="1794"/>
                    <a:pt x="760" y="791"/>
                    <a:pt x="61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760;p74">
              <a:extLst>
                <a:ext uri="{FF2B5EF4-FFF2-40B4-BE49-F238E27FC236}">
                  <a16:creationId xmlns:a16="http://schemas.microsoft.com/office/drawing/2014/main" xmlns="" id="{40A22537-58B0-0D0E-F5B8-C4C68116D850}"/>
                </a:ext>
              </a:extLst>
            </p:cNvPr>
            <p:cNvSpPr/>
            <p:nvPr/>
          </p:nvSpPr>
          <p:spPr>
            <a:xfrm>
              <a:off x="3201700" y="1286775"/>
              <a:ext cx="303975" cy="469975"/>
            </a:xfrm>
            <a:custGeom>
              <a:avLst/>
              <a:gdLst/>
              <a:ahLst/>
              <a:cxnLst/>
              <a:rect l="l" t="t" r="r" b="b"/>
              <a:pathLst>
                <a:path w="12159" h="18799" extrusionOk="0">
                  <a:moveTo>
                    <a:pt x="3982" y="1"/>
                  </a:moveTo>
                  <a:cubicBezTo>
                    <a:pt x="3952" y="426"/>
                    <a:pt x="3891" y="882"/>
                    <a:pt x="3800" y="1277"/>
                  </a:cubicBezTo>
                  <a:cubicBezTo>
                    <a:pt x="3800" y="1338"/>
                    <a:pt x="3800" y="1369"/>
                    <a:pt x="3769" y="1399"/>
                  </a:cubicBezTo>
                  <a:cubicBezTo>
                    <a:pt x="3526" y="3010"/>
                    <a:pt x="3192" y="4560"/>
                    <a:pt x="2736" y="6110"/>
                  </a:cubicBezTo>
                  <a:cubicBezTo>
                    <a:pt x="2736" y="6202"/>
                    <a:pt x="2705" y="6232"/>
                    <a:pt x="2705" y="6293"/>
                  </a:cubicBezTo>
                  <a:cubicBezTo>
                    <a:pt x="2432" y="7205"/>
                    <a:pt x="2158" y="8086"/>
                    <a:pt x="1854" y="8968"/>
                  </a:cubicBezTo>
                  <a:cubicBezTo>
                    <a:pt x="1824" y="9028"/>
                    <a:pt x="1824" y="9120"/>
                    <a:pt x="1794" y="9150"/>
                  </a:cubicBezTo>
                  <a:cubicBezTo>
                    <a:pt x="1520" y="9940"/>
                    <a:pt x="1216" y="10761"/>
                    <a:pt x="882" y="11521"/>
                  </a:cubicBezTo>
                  <a:cubicBezTo>
                    <a:pt x="578" y="12615"/>
                    <a:pt x="152" y="13588"/>
                    <a:pt x="0" y="14712"/>
                  </a:cubicBezTo>
                  <a:cubicBezTo>
                    <a:pt x="639" y="15837"/>
                    <a:pt x="1520" y="16870"/>
                    <a:pt x="2584" y="17569"/>
                  </a:cubicBezTo>
                  <a:cubicBezTo>
                    <a:pt x="2614" y="17569"/>
                    <a:pt x="2675" y="17630"/>
                    <a:pt x="2675" y="17661"/>
                  </a:cubicBezTo>
                  <a:cubicBezTo>
                    <a:pt x="3009" y="17873"/>
                    <a:pt x="3374" y="18086"/>
                    <a:pt x="3769" y="18269"/>
                  </a:cubicBezTo>
                  <a:cubicBezTo>
                    <a:pt x="4438" y="18573"/>
                    <a:pt x="5198" y="18755"/>
                    <a:pt x="5958" y="18785"/>
                  </a:cubicBezTo>
                  <a:lnTo>
                    <a:pt x="6079" y="18785"/>
                  </a:lnTo>
                  <a:cubicBezTo>
                    <a:pt x="6213" y="18794"/>
                    <a:pt x="6347" y="18798"/>
                    <a:pt x="6481" y="18798"/>
                  </a:cubicBezTo>
                  <a:cubicBezTo>
                    <a:pt x="7294" y="18798"/>
                    <a:pt x="8115" y="18638"/>
                    <a:pt x="8845" y="18299"/>
                  </a:cubicBezTo>
                  <a:cubicBezTo>
                    <a:pt x="9241" y="18147"/>
                    <a:pt x="9575" y="17934"/>
                    <a:pt x="9909" y="17691"/>
                  </a:cubicBezTo>
                  <a:cubicBezTo>
                    <a:pt x="9970" y="17691"/>
                    <a:pt x="9970" y="17661"/>
                    <a:pt x="10000" y="17630"/>
                  </a:cubicBezTo>
                  <a:cubicBezTo>
                    <a:pt x="10456" y="17266"/>
                    <a:pt x="10882" y="16810"/>
                    <a:pt x="11216" y="16323"/>
                  </a:cubicBezTo>
                  <a:lnTo>
                    <a:pt x="11277" y="16262"/>
                  </a:lnTo>
                  <a:cubicBezTo>
                    <a:pt x="11672" y="15685"/>
                    <a:pt x="11946" y="15047"/>
                    <a:pt x="12037" y="14348"/>
                  </a:cubicBezTo>
                  <a:cubicBezTo>
                    <a:pt x="12159" y="13557"/>
                    <a:pt x="12128" y="12767"/>
                    <a:pt x="11976" y="11977"/>
                  </a:cubicBezTo>
                  <a:cubicBezTo>
                    <a:pt x="11733" y="10487"/>
                    <a:pt x="11277" y="9089"/>
                    <a:pt x="10639" y="7752"/>
                  </a:cubicBezTo>
                  <a:lnTo>
                    <a:pt x="10517" y="7509"/>
                  </a:lnTo>
                  <a:cubicBezTo>
                    <a:pt x="9089" y="4530"/>
                    <a:pt x="6778" y="1885"/>
                    <a:pt x="3982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61;p74">
              <a:extLst>
                <a:ext uri="{FF2B5EF4-FFF2-40B4-BE49-F238E27FC236}">
                  <a16:creationId xmlns:a16="http://schemas.microsoft.com/office/drawing/2014/main" xmlns="" id="{8D4FDF4D-CC1B-2E30-8EAC-9FE0E3BF6518}"/>
                </a:ext>
              </a:extLst>
            </p:cNvPr>
            <p:cNvSpPr/>
            <p:nvPr/>
          </p:nvSpPr>
          <p:spPr>
            <a:xfrm>
              <a:off x="3297450" y="1321425"/>
              <a:ext cx="187700" cy="374975"/>
            </a:xfrm>
            <a:custGeom>
              <a:avLst/>
              <a:gdLst/>
              <a:ahLst/>
              <a:cxnLst/>
              <a:rect l="l" t="t" r="r" b="b"/>
              <a:pathLst>
                <a:path w="7508" h="14999" extrusionOk="0">
                  <a:moveTo>
                    <a:pt x="38" y="0"/>
                  </a:moveTo>
                  <a:cubicBezTo>
                    <a:pt x="31" y="0"/>
                    <a:pt x="18" y="4"/>
                    <a:pt x="0" y="13"/>
                  </a:cubicBezTo>
                  <a:cubicBezTo>
                    <a:pt x="6" y="20"/>
                    <a:pt x="12" y="27"/>
                    <a:pt x="18" y="33"/>
                  </a:cubicBezTo>
                  <a:lnTo>
                    <a:pt x="18" y="33"/>
                  </a:lnTo>
                  <a:cubicBezTo>
                    <a:pt x="46" y="16"/>
                    <a:pt x="53" y="0"/>
                    <a:pt x="38" y="0"/>
                  </a:cubicBezTo>
                  <a:close/>
                  <a:moveTo>
                    <a:pt x="18" y="33"/>
                  </a:moveTo>
                  <a:cubicBezTo>
                    <a:pt x="13" y="37"/>
                    <a:pt x="7" y="40"/>
                    <a:pt x="0" y="43"/>
                  </a:cubicBezTo>
                  <a:cubicBezTo>
                    <a:pt x="517" y="591"/>
                    <a:pt x="1003" y="1107"/>
                    <a:pt x="1459" y="1685"/>
                  </a:cubicBezTo>
                  <a:lnTo>
                    <a:pt x="2037" y="2475"/>
                  </a:lnTo>
                  <a:cubicBezTo>
                    <a:pt x="2037" y="2505"/>
                    <a:pt x="2067" y="2505"/>
                    <a:pt x="2067" y="2566"/>
                  </a:cubicBezTo>
                  <a:cubicBezTo>
                    <a:pt x="2948" y="3812"/>
                    <a:pt x="3739" y="5332"/>
                    <a:pt x="4529" y="7308"/>
                  </a:cubicBezTo>
                  <a:cubicBezTo>
                    <a:pt x="4833" y="8037"/>
                    <a:pt x="5137" y="8767"/>
                    <a:pt x="5411" y="9527"/>
                  </a:cubicBezTo>
                  <a:cubicBezTo>
                    <a:pt x="5441" y="9588"/>
                    <a:pt x="5471" y="9679"/>
                    <a:pt x="5471" y="9740"/>
                  </a:cubicBezTo>
                  <a:cubicBezTo>
                    <a:pt x="5684" y="10196"/>
                    <a:pt x="5836" y="10682"/>
                    <a:pt x="5988" y="11138"/>
                  </a:cubicBezTo>
                  <a:cubicBezTo>
                    <a:pt x="6049" y="11381"/>
                    <a:pt x="6140" y="11594"/>
                    <a:pt x="6201" y="11807"/>
                  </a:cubicBezTo>
                  <a:cubicBezTo>
                    <a:pt x="6535" y="12870"/>
                    <a:pt x="6900" y="13965"/>
                    <a:pt x="7417" y="14998"/>
                  </a:cubicBezTo>
                  <a:lnTo>
                    <a:pt x="7508" y="14907"/>
                  </a:lnTo>
                  <a:cubicBezTo>
                    <a:pt x="6991" y="13934"/>
                    <a:pt x="6657" y="12870"/>
                    <a:pt x="6322" y="11807"/>
                  </a:cubicBezTo>
                  <a:cubicBezTo>
                    <a:pt x="6231" y="11563"/>
                    <a:pt x="6170" y="11351"/>
                    <a:pt x="6079" y="11138"/>
                  </a:cubicBezTo>
                  <a:cubicBezTo>
                    <a:pt x="5927" y="10682"/>
                    <a:pt x="5775" y="10287"/>
                    <a:pt x="5623" y="9831"/>
                  </a:cubicBezTo>
                  <a:cubicBezTo>
                    <a:pt x="5623" y="9770"/>
                    <a:pt x="5593" y="9740"/>
                    <a:pt x="5593" y="9709"/>
                  </a:cubicBezTo>
                  <a:cubicBezTo>
                    <a:pt x="5289" y="8919"/>
                    <a:pt x="4985" y="8068"/>
                    <a:pt x="4651" y="7308"/>
                  </a:cubicBezTo>
                  <a:cubicBezTo>
                    <a:pt x="3891" y="5454"/>
                    <a:pt x="3131" y="3995"/>
                    <a:pt x="2280" y="2779"/>
                  </a:cubicBezTo>
                  <a:cubicBezTo>
                    <a:pt x="2249" y="2718"/>
                    <a:pt x="2189" y="2627"/>
                    <a:pt x="2128" y="2566"/>
                  </a:cubicBezTo>
                  <a:cubicBezTo>
                    <a:pt x="1945" y="2262"/>
                    <a:pt x="1733" y="1989"/>
                    <a:pt x="1489" y="1715"/>
                  </a:cubicBezTo>
                  <a:cubicBezTo>
                    <a:pt x="1039" y="1114"/>
                    <a:pt x="529" y="603"/>
                    <a:pt x="18" y="33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762;p74">
              <a:extLst>
                <a:ext uri="{FF2B5EF4-FFF2-40B4-BE49-F238E27FC236}">
                  <a16:creationId xmlns:a16="http://schemas.microsoft.com/office/drawing/2014/main" xmlns="" id="{CA295BA7-6065-D3A6-918B-997504E377C2}"/>
                </a:ext>
              </a:extLst>
            </p:cNvPr>
            <p:cNvSpPr/>
            <p:nvPr/>
          </p:nvSpPr>
          <p:spPr>
            <a:xfrm>
              <a:off x="3347600" y="1379500"/>
              <a:ext cx="120850" cy="99550"/>
            </a:xfrm>
            <a:custGeom>
              <a:avLst/>
              <a:gdLst/>
              <a:ahLst/>
              <a:cxnLst/>
              <a:rect l="l" t="t" r="r" b="b"/>
              <a:pathLst>
                <a:path w="4834" h="3982" extrusionOk="0">
                  <a:moveTo>
                    <a:pt x="61" y="0"/>
                  </a:moveTo>
                  <a:lnTo>
                    <a:pt x="0" y="152"/>
                  </a:lnTo>
                  <a:cubicBezTo>
                    <a:pt x="61" y="152"/>
                    <a:pt x="61" y="182"/>
                    <a:pt x="91" y="182"/>
                  </a:cubicBezTo>
                  <a:cubicBezTo>
                    <a:pt x="152" y="243"/>
                    <a:pt x="243" y="304"/>
                    <a:pt x="335" y="365"/>
                  </a:cubicBezTo>
                  <a:cubicBezTo>
                    <a:pt x="1915" y="1459"/>
                    <a:pt x="3435" y="2705"/>
                    <a:pt x="4833" y="3982"/>
                  </a:cubicBezTo>
                  <a:lnTo>
                    <a:pt x="4712" y="3769"/>
                  </a:lnTo>
                  <a:cubicBezTo>
                    <a:pt x="3313" y="2462"/>
                    <a:pt x="1733" y="1186"/>
                    <a:pt x="122" y="91"/>
                  </a:cubicBezTo>
                  <a:cubicBezTo>
                    <a:pt x="91" y="91"/>
                    <a:pt x="91" y="61"/>
                    <a:pt x="61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763;p74">
              <a:extLst>
                <a:ext uri="{FF2B5EF4-FFF2-40B4-BE49-F238E27FC236}">
                  <a16:creationId xmlns:a16="http://schemas.microsoft.com/office/drawing/2014/main" xmlns="" id="{244E615D-03D0-1114-3137-F983FCA5FFC5}"/>
                </a:ext>
              </a:extLst>
            </p:cNvPr>
            <p:cNvSpPr/>
            <p:nvPr/>
          </p:nvSpPr>
          <p:spPr>
            <a:xfrm>
              <a:off x="3270850" y="1440275"/>
              <a:ext cx="181625" cy="288800"/>
            </a:xfrm>
            <a:custGeom>
              <a:avLst/>
              <a:gdLst/>
              <a:ahLst/>
              <a:cxnLst/>
              <a:rect l="l" t="t" r="r" b="b"/>
              <a:pathLst>
                <a:path w="7265" h="11552" extrusionOk="0">
                  <a:moveTo>
                    <a:pt x="91" y="1"/>
                  </a:moveTo>
                  <a:cubicBezTo>
                    <a:pt x="31" y="92"/>
                    <a:pt x="31" y="122"/>
                    <a:pt x="0" y="214"/>
                  </a:cubicBezTo>
                  <a:cubicBezTo>
                    <a:pt x="608" y="2128"/>
                    <a:pt x="1520" y="4074"/>
                    <a:pt x="2797" y="5989"/>
                  </a:cubicBezTo>
                  <a:cubicBezTo>
                    <a:pt x="3921" y="7721"/>
                    <a:pt x="5320" y="9515"/>
                    <a:pt x="7204" y="11551"/>
                  </a:cubicBezTo>
                  <a:cubicBezTo>
                    <a:pt x="7234" y="11551"/>
                    <a:pt x="7234" y="11521"/>
                    <a:pt x="7265" y="11490"/>
                  </a:cubicBezTo>
                  <a:cubicBezTo>
                    <a:pt x="5411" y="9423"/>
                    <a:pt x="4012" y="7691"/>
                    <a:pt x="2857" y="5928"/>
                  </a:cubicBezTo>
                  <a:cubicBezTo>
                    <a:pt x="1763" y="4226"/>
                    <a:pt x="912" y="2554"/>
                    <a:pt x="365" y="852"/>
                  </a:cubicBezTo>
                  <a:cubicBezTo>
                    <a:pt x="365" y="821"/>
                    <a:pt x="304" y="761"/>
                    <a:pt x="304" y="761"/>
                  </a:cubicBezTo>
                  <a:cubicBezTo>
                    <a:pt x="243" y="517"/>
                    <a:pt x="152" y="274"/>
                    <a:pt x="91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764;p74">
              <a:extLst>
                <a:ext uri="{FF2B5EF4-FFF2-40B4-BE49-F238E27FC236}">
                  <a16:creationId xmlns:a16="http://schemas.microsoft.com/office/drawing/2014/main" xmlns="" id="{7809864E-0485-39A8-76D4-F8DDBEA355F9}"/>
                </a:ext>
              </a:extLst>
            </p:cNvPr>
            <p:cNvSpPr/>
            <p:nvPr/>
          </p:nvSpPr>
          <p:spPr>
            <a:xfrm>
              <a:off x="3277675" y="1458525"/>
              <a:ext cx="161900" cy="108675"/>
            </a:xfrm>
            <a:custGeom>
              <a:avLst/>
              <a:gdLst/>
              <a:ahLst/>
              <a:cxnLst/>
              <a:rect l="l" t="t" r="r" b="b"/>
              <a:pathLst>
                <a:path w="6476" h="4347" extrusionOk="0">
                  <a:moveTo>
                    <a:pt x="31" y="0"/>
                  </a:moveTo>
                  <a:lnTo>
                    <a:pt x="1" y="91"/>
                  </a:lnTo>
                  <a:cubicBezTo>
                    <a:pt x="2311" y="912"/>
                    <a:pt x="4560" y="2401"/>
                    <a:pt x="6384" y="4347"/>
                  </a:cubicBezTo>
                  <a:lnTo>
                    <a:pt x="6475" y="4256"/>
                  </a:lnTo>
                  <a:cubicBezTo>
                    <a:pt x="4651" y="2310"/>
                    <a:pt x="2372" y="851"/>
                    <a:pt x="31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765;p74">
              <a:extLst>
                <a:ext uri="{FF2B5EF4-FFF2-40B4-BE49-F238E27FC236}">
                  <a16:creationId xmlns:a16="http://schemas.microsoft.com/office/drawing/2014/main" xmlns="" id="{C5586E60-90B7-5CDB-163F-10F88D07B644}"/>
                </a:ext>
              </a:extLst>
            </p:cNvPr>
            <p:cNvSpPr/>
            <p:nvPr/>
          </p:nvSpPr>
          <p:spPr>
            <a:xfrm>
              <a:off x="3248050" y="1512475"/>
              <a:ext cx="106400" cy="244700"/>
            </a:xfrm>
            <a:custGeom>
              <a:avLst/>
              <a:gdLst/>
              <a:ahLst/>
              <a:cxnLst/>
              <a:rect l="l" t="t" r="r" b="b"/>
              <a:pathLst>
                <a:path w="4256" h="9788" extrusionOk="0">
                  <a:moveTo>
                    <a:pt x="92" y="0"/>
                  </a:moveTo>
                  <a:cubicBezTo>
                    <a:pt x="61" y="92"/>
                    <a:pt x="61" y="152"/>
                    <a:pt x="0" y="213"/>
                  </a:cubicBezTo>
                  <a:cubicBezTo>
                    <a:pt x="274" y="2098"/>
                    <a:pt x="851" y="3952"/>
                    <a:pt x="1642" y="5715"/>
                  </a:cubicBezTo>
                  <a:cubicBezTo>
                    <a:pt x="1642" y="5745"/>
                    <a:pt x="1672" y="5745"/>
                    <a:pt x="1672" y="5775"/>
                  </a:cubicBezTo>
                  <a:cubicBezTo>
                    <a:pt x="2341" y="7204"/>
                    <a:pt x="3162" y="8572"/>
                    <a:pt x="4165" y="9788"/>
                  </a:cubicBezTo>
                  <a:lnTo>
                    <a:pt x="4256" y="9788"/>
                  </a:lnTo>
                  <a:cubicBezTo>
                    <a:pt x="1976" y="6991"/>
                    <a:pt x="548" y="3557"/>
                    <a:pt x="92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766;p74">
              <a:extLst>
                <a:ext uri="{FF2B5EF4-FFF2-40B4-BE49-F238E27FC236}">
                  <a16:creationId xmlns:a16="http://schemas.microsoft.com/office/drawing/2014/main" xmlns="" id="{4C18CD2F-0132-8A0D-15C2-183262B152DF}"/>
                </a:ext>
              </a:extLst>
            </p:cNvPr>
            <p:cNvSpPr/>
            <p:nvPr/>
          </p:nvSpPr>
          <p:spPr>
            <a:xfrm>
              <a:off x="3267050" y="1655325"/>
              <a:ext cx="22825" cy="72975"/>
            </a:xfrm>
            <a:custGeom>
              <a:avLst/>
              <a:gdLst/>
              <a:ahLst/>
              <a:cxnLst/>
              <a:rect l="l" t="t" r="r" b="b"/>
              <a:pathLst>
                <a:path w="913" h="2919" extrusionOk="0">
                  <a:moveTo>
                    <a:pt x="851" y="1"/>
                  </a:moveTo>
                  <a:cubicBezTo>
                    <a:pt x="304" y="821"/>
                    <a:pt x="91" y="1855"/>
                    <a:pt x="0" y="2827"/>
                  </a:cubicBezTo>
                  <a:cubicBezTo>
                    <a:pt x="61" y="2827"/>
                    <a:pt x="91" y="2888"/>
                    <a:pt x="91" y="2919"/>
                  </a:cubicBezTo>
                  <a:cubicBezTo>
                    <a:pt x="183" y="1916"/>
                    <a:pt x="395" y="943"/>
                    <a:pt x="912" y="61"/>
                  </a:cubicBezTo>
                  <a:lnTo>
                    <a:pt x="912" y="31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767;p74">
              <a:extLst>
                <a:ext uri="{FF2B5EF4-FFF2-40B4-BE49-F238E27FC236}">
                  <a16:creationId xmlns:a16="http://schemas.microsoft.com/office/drawing/2014/main" xmlns="" id="{50C2A1C7-A202-2FD7-6463-9ADFE225F106}"/>
                </a:ext>
              </a:extLst>
            </p:cNvPr>
            <p:cNvSpPr/>
            <p:nvPr/>
          </p:nvSpPr>
          <p:spPr>
            <a:xfrm>
              <a:off x="3036800" y="1727525"/>
              <a:ext cx="6850" cy="91975"/>
            </a:xfrm>
            <a:custGeom>
              <a:avLst/>
              <a:gdLst/>
              <a:ahLst/>
              <a:cxnLst/>
              <a:rect l="l" t="t" r="r" b="b"/>
              <a:pathLst>
                <a:path w="274" h="3679" fill="none" extrusionOk="0">
                  <a:moveTo>
                    <a:pt x="274" y="0"/>
                  </a:moveTo>
                  <a:lnTo>
                    <a:pt x="0" y="3678"/>
                  </a:lnTo>
                </a:path>
              </a:pathLst>
            </a:custGeom>
            <a:noFill/>
            <a:ln w="5325" cap="flat" cmpd="sng">
              <a:solidFill>
                <a:srgbClr val="211E1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768;p74">
              <a:extLst>
                <a:ext uri="{FF2B5EF4-FFF2-40B4-BE49-F238E27FC236}">
                  <a16:creationId xmlns:a16="http://schemas.microsoft.com/office/drawing/2014/main" xmlns="" id="{ABAFCF87-80DB-B110-4188-3EAE6A55A165}"/>
                </a:ext>
              </a:extLst>
            </p:cNvPr>
            <p:cNvSpPr/>
            <p:nvPr/>
          </p:nvSpPr>
          <p:spPr>
            <a:xfrm>
              <a:off x="2928125" y="1788300"/>
              <a:ext cx="114025" cy="57000"/>
            </a:xfrm>
            <a:custGeom>
              <a:avLst/>
              <a:gdLst/>
              <a:ahLst/>
              <a:cxnLst/>
              <a:rect l="l" t="t" r="r" b="b"/>
              <a:pathLst>
                <a:path w="4561" h="2280" extrusionOk="0">
                  <a:moveTo>
                    <a:pt x="4439" y="1"/>
                  </a:moveTo>
                  <a:cubicBezTo>
                    <a:pt x="4439" y="1"/>
                    <a:pt x="1" y="1855"/>
                    <a:pt x="62" y="2189"/>
                  </a:cubicBezTo>
                  <a:cubicBezTo>
                    <a:pt x="72" y="2252"/>
                    <a:pt x="209" y="2279"/>
                    <a:pt x="428" y="2279"/>
                  </a:cubicBezTo>
                  <a:cubicBezTo>
                    <a:pt x="1478" y="2279"/>
                    <a:pt x="4424" y="1666"/>
                    <a:pt x="4499" y="1490"/>
                  </a:cubicBezTo>
                  <a:cubicBezTo>
                    <a:pt x="4560" y="1247"/>
                    <a:pt x="4439" y="1"/>
                    <a:pt x="4439" y="1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769;p74">
              <a:extLst>
                <a:ext uri="{FF2B5EF4-FFF2-40B4-BE49-F238E27FC236}">
                  <a16:creationId xmlns:a16="http://schemas.microsoft.com/office/drawing/2014/main" xmlns="" id="{0CFFA310-1FC6-5CF8-0F12-EF95E1A8CFF2}"/>
                </a:ext>
              </a:extLst>
            </p:cNvPr>
            <p:cNvSpPr/>
            <p:nvPr/>
          </p:nvSpPr>
          <p:spPr>
            <a:xfrm>
              <a:off x="3270075" y="1713075"/>
              <a:ext cx="8400" cy="91225"/>
            </a:xfrm>
            <a:custGeom>
              <a:avLst/>
              <a:gdLst/>
              <a:ahLst/>
              <a:cxnLst/>
              <a:rect l="l" t="t" r="r" b="b"/>
              <a:pathLst>
                <a:path w="336" h="3649" fill="none" extrusionOk="0">
                  <a:moveTo>
                    <a:pt x="1" y="1"/>
                  </a:moveTo>
                  <a:lnTo>
                    <a:pt x="335" y="3648"/>
                  </a:lnTo>
                </a:path>
              </a:pathLst>
            </a:custGeom>
            <a:noFill/>
            <a:ln w="5325" cap="flat" cmpd="sng">
              <a:solidFill>
                <a:srgbClr val="211E1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770;p74">
              <a:extLst>
                <a:ext uri="{FF2B5EF4-FFF2-40B4-BE49-F238E27FC236}">
                  <a16:creationId xmlns:a16="http://schemas.microsoft.com/office/drawing/2014/main" xmlns="" id="{6CA31519-08C5-646A-65F6-7E540E4C2786}"/>
                </a:ext>
              </a:extLst>
            </p:cNvPr>
            <p:cNvSpPr/>
            <p:nvPr/>
          </p:nvSpPr>
          <p:spPr>
            <a:xfrm>
              <a:off x="3273875" y="1773875"/>
              <a:ext cx="113250" cy="55375"/>
            </a:xfrm>
            <a:custGeom>
              <a:avLst/>
              <a:gdLst/>
              <a:ahLst/>
              <a:cxnLst/>
              <a:rect l="l" t="t" r="r" b="b"/>
              <a:pathLst>
                <a:path w="4530" h="2215" extrusionOk="0">
                  <a:moveTo>
                    <a:pt x="92" y="0"/>
                  </a:moveTo>
                  <a:cubicBezTo>
                    <a:pt x="92" y="0"/>
                    <a:pt x="1" y="1216"/>
                    <a:pt x="92" y="1490"/>
                  </a:cubicBezTo>
                  <a:cubicBezTo>
                    <a:pt x="142" y="1689"/>
                    <a:pt x="3025" y="2214"/>
                    <a:pt x="4101" y="2214"/>
                  </a:cubicBezTo>
                  <a:cubicBezTo>
                    <a:pt x="4339" y="2214"/>
                    <a:pt x="4488" y="2189"/>
                    <a:pt x="4499" y="2128"/>
                  </a:cubicBezTo>
                  <a:cubicBezTo>
                    <a:pt x="4530" y="1794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771;p74">
              <a:extLst>
                <a:ext uri="{FF2B5EF4-FFF2-40B4-BE49-F238E27FC236}">
                  <a16:creationId xmlns:a16="http://schemas.microsoft.com/office/drawing/2014/main" xmlns="" id="{3E35622E-BC4A-C33F-F737-FB56FBD66FAB}"/>
                </a:ext>
              </a:extLst>
            </p:cNvPr>
            <p:cNvSpPr/>
            <p:nvPr/>
          </p:nvSpPr>
          <p:spPr>
            <a:xfrm>
              <a:off x="3133300" y="1732850"/>
              <a:ext cx="61575" cy="56250"/>
            </a:xfrm>
            <a:custGeom>
              <a:avLst/>
              <a:gdLst/>
              <a:ahLst/>
              <a:cxnLst/>
              <a:rect l="l" t="t" r="r" b="b"/>
              <a:pathLst>
                <a:path w="2463" h="2250" extrusionOk="0">
                  <a:moveTo>
                    <a:pt x="1" y="0"/>
                  </a:moveTo>
                  <a:cubicBezTo>
                    <a:pt x="457" y="760"/>
                    <a:pt x="882" y="1489"/>
                    <a:pt x="1338" y="2249"/>
                  </a:cubicBezTo>
                  <a:cubicBezTo>
                    <a:pt x="1764" y="1520"/>
                    <a:pt x="2128" y="821"/>
                    <a:pt x="2463" y="61"/>
                  </a:cubicBezTo>
                  <a:lnTo>
                    <a:pt x="2463" y="61"/>
                  </a:lnTo>
                  <a:cubicBezTo>
                    <a:pt x="2222" y="79"/>
                    <a:pt x="1919" y="86"/>
                    <a:pt x="1609" y="86"/>
                  </a:cubicBezTo>
                  <a:cubicBezTo>
                    <a:pt x="859" y="86"/>
                    <a:pt x="65" y="43"/>
                    <a:pt x="1" y="0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772;p74">
              <a:extLst>
                <a:ext uri="{FF2B5EF4-FFF2-40B4-BE49-F238E27FC236}">
                  <a16:creationId xmlns:a16="http://schemas.microsoft.com/office/drawing/2014/main" xmlns="" id="{D2673569-2553-0202-36F4-8DA43DF5F493}"/>
                </a:ext>
              </a:extLst>
            </p:cNvPr>
            <p:cNvSpPr/>
            <p:nvPr/>
          </p:nvSpPr>
          <p:spPr>
            <a:xfrm>
              <a:off x="2863550" y="1070950"/>
              <a:ext cx="554750" cy="674125"/>
            </a:xfrm>
            <a:custGeom>
              <a:avLst/>
              <a:gdLst/>
              <a:ahLst/>
              <a:cxnLst/>
              <a:rect l="l" t="t" r="r" b="b"/>
              <a:pathLst>
                <a:path w="22190" h="26965" extrusionOk="0">
                  <a:moveTo>
                    <a:pt x="10871" y="1"/>
                  </a:moveTo>
                  <a:cubicBezTo>
                    <a:pt x="8769" y="1"/>
                    <a:pt x="6680" y="676"/>
                    <a:pt x="4985" y="2038"/>
                  </a:cubicBezTo>
                  <a:cubicBezTo>
                    <a:pt x="4377" y="2585"/>
                    <a:pt x="3769" y="3193"/>
                    <a:pt x="3283" y="3862"/>
                  </a:cubicBezTo>
                  <a:cubicBezTo>
                    <a:pt x="1307" y="6597"/>
                    <a:pt x="486" y="10184"/>
                    <a:pt x="152" y="13497"/>
                  </a:cubicBezTo>
                  <a:cubicBezTo>
                    <a:pt x="152" y="13588"/>
                    <a:pt x="122" y="13680"/>
                    <a:pt x="122" y="13801"/>
                  </a:cubicBezTo>
                  <a:lnTo>
                    <a:pt x="122" y="13953"/>
                  </a:lnTo>
                  <a:cubicBezTo>
                    <a:pt x="31" y="14652"/>
                    <a:pt x="0" y="15412"/>
                    <a:pt x="0" y="16142"/>
                  </a:cubicBezTo>
                  <a:cubicBezTo>
                    <a:pt x="0" y="16658"/>
                    <a:pt x="31" y="17145"/>
                    <a:pt x="91" y="17631"/>
                  </a:cubicBezTo>
                  <a:cubicBezTo>
                    <a:pt x="122" y="17874"/>
                    <a:pt x="122" y="18056"/>
                    <a:pt x="152" y="18269"/>
                  </a:cubicBezTo>
                  <a:cubicBezTo>
                    <a:pt x="274" y="19029"/>
                    <a:pt x="426" y="19789"/>
                    <a:pt x="638" y="20549"/>
                  </a:cubicBezTo>
                  <a:cubicBezTo>
                    <a:pt x="699" y="20640"/>
                    <a:pt x="699" y="20701"/>
                    <a:pt x="730" y="20792"/>
                  </a:cubicBezTo>
                  <a:cubicBezTo>
                    <a:pt x="882" y="21157"/>
                    <a:pt x="1034" y="21552"/>
                    <a:pt x="1186" y="21886"/>
                  </a:cubicBezTo>
                  <a:cubicBezTo>
                    <a:pt x="1338" y="22190"/>
                    <a:pt x="1490" y="22494"/>
                    <a:pt x="1672" y="22768"/>
                  </a:cubicBezTo>
                  <a:cubicBezTo>
                    <a:pt x="2158" y="23558"/>
                    <a:pt x="2827" y="24288"/>
                    <a:pt x="3587" y="24865"/>
                  </a:cubicBezTo>
                  <a:cubicBezTo>
                    <a:pt x="3952" y="25169"/>
                    <a:pt x="4377" y="25382"/>
                    <a:pt x="4833" y="25625"/>
                  </a:cubicBezTo>
                  <a:cubicBezTo>
                    <a:pt x="4894" y="25655"/>
                    <a:pt x="5015" y="25686"/>
                    <a:pt x="5107" y="25716"/>
                  </a:cubicBezTo>
                  <a:cubicBezTo>
                    <a:pt x="6896" y="26520"/>
                    <a:pt x="9028" y="26964"/>
                    <a:pt x="11163" y="26964"/>
                  </a:cubicBezTo>
                  <a:cubicBezTo>
                    <a:pt x="14034" y="26964"/>
                    <a:pt x="16910" y="26161"/>
                    <a:pt x="18967" y="24348"/>
                  </a:cubicBezTo>
                  <a:cubicBezTo>
                    <a:pt x="19301" y="24014"/>
                    <a:pt x="19697" y="23680"/>
                    <a:pt x="20001" y="23254"/>
                  </a:cubicBezTo>
                  <a:cubicBezTo>
                    <a:pt x="20396" y="22677"/>
                    <a:pt x="20760" y="22129"/>
                    <a:pt x="21064" y="21430"/>
                  </a:cubicBezTo>
                  <a:cubicBezTo>
                    <a:pt x="21095" y="21309"/>
                    <a:pt x="21156" y="21157"/>
                    <a:pt x="21216" y="21066"/>
                  </a:cubicBezTo>
                  <a:cubicBezTo>
                    <a:pt x="21429" y="20519"/>
                    <a:pt x="21581" y="19911"/>
                    <a:pt x="21733" y="19333"/>
                  </a:cubicBezTo>
                  <a:cubicBezTo>
                    <a:pt x="21855" y="18938"/>
                    <a:pt x="21915" y="18482"/>
                    <a:pt x="22007" y="18026"/>
                  </a:cubicBezTo>
                  <a:cubicBezTo>
                    <a:pt x="22067" y="17570"/>
                    <a:pt x="22128" y="17145"/>
                    <a:pt x="22159" y="16689"/>
                  </a:cubicBezTo>
                  <a:lnTo>
                    <a:pt x="22159" y="16597"/>
                  </a:lnTo>
                  <a:cubicBezTo>
                    <a:pt x="22189" y="16142"/>
                    <a:pt x="22189" y="15655"/>
                    <a:pt x="22189" y="15169"/>
                  </a:cubicBezTo>
                  <a:lnTo>
                    <a:pt x="22189" y="14348"/>
                  </a:lnTo>
                  <a:cubicBezTo>
                    <a:pt x="22159" y="13558"/>
                    <a:pt x="22067" y="12707"/>
                    <a:pt x="21915" y="11856"/>
                  </a:cubicBezTo>
                  <a:lnTo>
                    <a:pt x="21824" y="11187"/>
                  </a:lnTo>
                  <a:cubicBezTo>
                    <a:pt x="21247" y="8208"/>
                    <a:pt x="20061" y="5321"/>
                    <a:pt x="18207" y="3284"/>
                  </a:cubicBezTo>
                  <a:cubicBezTo>
                    <a:pt x="16264" y="1102"/>
                    <a:pt x="13556" y="1"/>
                    <a:pt x="10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773;p74">
              <a:extLst>
                <a:ext uri="{FF2B5EF4-FFF2-40B4-BE49-F238E27FC236}">
                  <a16:creationId xmlns:a16="http://schemas.microsoft.com/office/drawing/2014/main" xmlns="" id="{D8821B11-755C-7674-F6E5-E6D486C6D16D}"/>
                </a:ext>
              </a:extLst>
            </p:cNvPr>
            <p:cNvSpPr/>
            <p:nvPr/>
          </p:nvSpPr>
          <p:spPr>
            <a:xfrm>
              <a:off x="2886350" y="1309350"/>
              <a:ext cx="135275" cy="129575"/>
            </a:xfrm>
            <a:custGeom>
              <a:avLst/>
              <a:gdLst/>
              <a:ahLst/>
              <a:cxnLst/>
              <a:rect l="l" t="t" r="r" b="b"/>
              <a:pathLst>
                <a:path w="5411" h="5183" extrusionOk="0">
                  <a:moveTo>
                    <a:pt x="2661" y="0"/>
                  </a:moveTo>
                  <a:cubicBezTo>
                    <a:pt x="1305" y="0"/>
                    <a:pt x="208" y="1028"/>
                    <a:pt x="122" y="2411"/>
                  </a:cubicBezTo>
                  <a:cubicBezTo>
                    <a:pt x="0" y="3840"/>
                    <a:pt x="1064" y="5055"/>
                    <a:pt x="2492" y="5177"/>
                  </a:cubicBezTo>
                  <a:cubicBezTo>
                    <a:pt x="2552" y="5181"/>
                    <a:pt x="2612" y="5183"/>
                    <a:pt x="2671" y="5183"/>
                  </a:cubicBezTo>
                  <a:cubicBezTo>
                    <a:pt x="4049" y="5183"/>
                    <a:pt x="5172" y="4175"/>
                    <a:pt x="5289" y="2776"/>
                  </a:cubicBezTo>
                  <a:cubicBezTo>
                    <a:pt x="5410" y="1347"/>
                    <a:pt x="4286" y="131"/>
                    <a:pt x="2888" y="10"/>
                  </a:cubicBezTo>
                  <a:cubicBezTo>
                    <a:pt x="2811" y="3"/>
                    <a:pt x="2736" y="0"/>
                    <a:pt x="26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774;p74">
              <a:extLst>
                <a:ext uri="{FF2B5EF4-FFF2-40B4-BE49-F238E27FC236}">
                  <a16:creationId xmlns:a16="http://schemas.microsoft.com/office/drawing/2014/main" xmlns="" id="{5C1E6549-18A5-31EB-B67E-8407E7C94C09}"/>
                </a:ext>
              </a:extLst>
            </p:cNvPr>
            <p:cNvSpPr/>
            <p:nvPr/>
          </p:nvSpPr>
          <p:spPr>
            <a:xfrm>
              <a:off x="3248800" y="1288175"/>
              <a:ext cx="134525" cy="129575"/>
            </a:xfrm>
            <a:custGeom>
              <a:avLst/>
              <a:gdLst/>
              <a:ahLst/>
              <a:cxnLst/>
              <a:rect l="l" t="t" r="r" b="b"/>
              <a:pathLst>
                <a:path w="5381" h="5183" extrusionOk="0">
                  <a:moveTo>
                    <a:pt x="2718" y="0"/>
                  </a:moveTo>
                  <a:cubicBezTo>
                    <a:pt x="1364" y="0"/>
                    <a:pt x="239" y="1035"/>
                    <a:pt x="122" y="2407"/>
                  </a:cubicBezTo>
                  <a:cubicBezTo>
                    <a:pt x="1" y="3866"/>
                    <a:pt x="1065" y="5082"/>
                    <a:pt x="2524" y="5173"/>
                  </a:cubicBezTo>
                  <a:cubicBezTo>
                    <a:pt x="2598" y="5179"/>
                    <a:pt x="2672" y="5182"/>
                    <a:pt x="2746" y="5182"/>
                  </a:cubicBezTo>
                  <a:cubicBezTo>
                    <a:pt x="4079" y="5182"/>
                    <a:pt x="5203" y="4156"/>
                    <a:pt x="5290" y="2802"/>
                  </a:cubicBezTo>
                  <a:cubicBezTo>
                    <a:pt x="5381" y="1373"/>
                    <a:pt x="4317" y="127"/>
                    <a:pt x="2888" y="6"/>
                  </a:cubicBezTo>
                  <a:cubicBezTo>
                    <a:pt x="2831" y="2"/>
                    <a:pt x="2774" y="0"/>
                    <a:pt x="2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775;p74">
              <a:extLst>
                <a:ext uri="{FF2B5EF4-FFF2-40B4-BE49-F238E27FC236}">
                  <a16:creationId xmlns:a16="http://schemas.microsoft.com/office/drawing/2014/main" xmlns="" id="{0048B4DC-D36D-5901-998B-AA489AB5B6D3}"/>
                </a:ext>
              </a:extLst>
            </p:cNvPr>
            <p:cNvSpPr/>
            <p:nvPr/>
          </p:nvSpPr>
          <p:spPr>
            <a:xfrm>
              <a:off x="2981325" y="1257050"/>
              <a:ext cx="76025" cy="72550"/>
            </a:xfrm>
            <a:custGeom>
              <a:avLst/>
              <a:gdLst/>
              <a:ahLst/>
              <a:cxnLst/>
              <a:rect l="l" t="t" r="r" b="b"/>
              <a:pathLst>
                <a:path w="3041" h="2902" extrusionOk="0">
                  <a:moveTo>
                    <a:pt x="1533" y="0"/>
                  </a:moveTo>
                  <a:cubicBezTo>
                    <a:pt x="788" y="0"/>
                    <a:pt x="150" y="588"/>
                    <a:pt x="92" y="1342"/>
                  </a:cubicBezTo>
                  <a:cubicBezTo>
                    <a:pt x="0" y="2132"/>
                    <a:pt x="608" y="2831"/>
                    <a:pt x="1399" y="2892"/>
                  </a:cubicBezTo>
                  <a:cubicBezTo>
                    <a:pt x="1453" y="2898"/>
                    <a:pt x="1508" y="2901"/>
                    <a:pt x="1561" y="2901"/>
                  </a:cubicBezTo>
                  <a:cubicBezTo>
                    <a:pt x="2306" y="2901"/>
                    <a:pt x="2894" y="2320"/>
                    <a:pt x="2979" y="1555"/>
                  </a:cubicBezTo>
                  <a:cubicBezTo>
                    <a:pt x="3040" y="764"/>
                    <a:pt x="2432" y="96"/>
                    <a:pt x="1642" y="4"/>
                  </a:cubicBezTo>
                  <a:cubicBezTo>
                    <a:pt x="1605" y="2"/>
                    <a:pt x="1569" y="0"/>
                    <a:pt x="1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776;p74">
              <a:extLst>
                <a:ext uri="{FF2B5EF4-FFF2-40B4-BE49-F238E27FC236}">
                  <a16:creationId xmlns:a16="http://schemas.microsoft.com/office/drawing/2014/main" xmlns="" id="{9CCA4B69-C793-58A4-1B13-8B41DF97B414}"/>
                </a:ext>
              </a:extLst>
            </p:cNvPr>
            <p:cNvSpPr/>
            <p:nvPr/>
          </p:nvSpPr>
          <p:spPr>
            <a:xfrm>
              <a:off x="3213100" y="1240200"/>
              <a:ext cx="76000" cy="72550"/>
            </a:xfrm>
            <a:custGeom>
              <a:avLst/>
              <a:gdLst/>
              <a:ahLst/>
              <a:cxnLst/>
              <a:rect l="l" t="t" r="r" b="b"/>
              <a:pathLst>
                <a:path w="3040" h="2902" extrusionOk="0">
                  <a:moveTo>
                    <a:pt x="1479" y="1"/>
                  </a:moveTo>
                  <a:cubicBezTo>
                    <a:pt x="734" y="1"/>
                    <a:pt x="146" y="579"/>
                    <a:pt x="61" y="1317"/>
                  </a:cubicBezTo>
                  <a:cubicBezTo>
                    <a:pt x="0" y="2137"/>
                    <a:pt x="608" y="2806"/>
                    <a:pt x="1398" y="2897"/>
                  </a:cubicBezTo>
                  <a:cubicBezTo>
                    <a:pt x="1436" y="2900"/>
                    <a:pt x="1474" y="2901"/>
                    <a:pt x="1511" y="2901"/>
                  </a:cubicBezTo>
                  <a:cubicBezTo>
                    <a:pt x="2280" y="2901"/>
                    <a:pt x="2892" y="2314"/>
                    <a:pt x="2979" y="1560"/>
                  </a:cubicBezTo>
                  <a:cubicBezTo>
                    <a:pt x="3040" y="770"/>
                    <a:pt x="2432" y="71"/>
                    <a:pt x="1642" y="10"/>
                  </a:cubicBezTo>
                  <a:cubicBezTo>
                    <a:pt x="1587" y="4"/>
                    <a:pt x="1532" y="1"/>
                    <a:pt x="1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777;p74">
              <a:extLst>
                <a:ext uri="{FF2B5EF4-FFF2-40B4-BE49-F238E27FC236}">
                  <a16:creationId xmlns:a16="http://schemas.microsoft.com/office/drawing/2014/main" xmlns="" id="{6225245E-DB42-80FE-53C4-AD23A733435D}"/>
                </a:ext>
              </a:extLst>
            </p:cNvPr>
            <p:cNvSpPr/>
            <p:nvPr/>
          </p:nvSpPr>
          <p:spPr>
            <a:xfrm>
              <a:off x="3112775" y="1321750"/>
              <a:ext cx="57800" cy="37250"/>
            </a:xfrm>
            <a:custGeom>
              <a:avLst/>
              <a:gdLst/>
              <a:ahLst/>
              <a:cxnLst/>
              <a:rect l="l" t="t" r="r" b="b"/>
              <a:pathLst>
                <a:path w="2312" h="1490" fill="none" extrusionOk="0">
                  <a:moveTo>
                    <a:pt x="1" y="152"/>
                  </a:moveTo>
                  <a:cubicBezTo>
                    <a:pt x="31" y="912"/>
                    <a:pt x="822" y="1489"/>
                    <a:pt x="1551" y="1185"/>
                  </a:cubicBezTo>
                  <a:cubicBezTo>
                    <a:pt x="2007" y="1003"/>
                    <a:pt x="2311" y="486"/>
                    <a:pt x="2311" y="0"/>
                  </a:cubicBezTo>
                </a:path>
              </a:pathLst>
            </a:custGeom>
            <a:solidFill>
              <a:schemeClr val="dk1"/>
            </a:solidFill>
            <a:ln w="11400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0778;p74">
              <a:extLst>
                <a:ext uri="{FF2B5EF4-FFF2-40B4-BE49-F238E27FC236}">
                  <a16:creationId xmlns:a16="http://schemas.microsoft.com/office/drawing/2014/main" xmlns="" id="{8D8CAFE0-8D8E-572B-F9C6-7722F961E602}"/>
                </a:ext>
              </a:extLst>
            </p:cNvPr>
            <p:cNvSpPr/>
            <p:nvPr/>
          </p:nvSpPr>
          <p:spPr>
            <a:xfrm>
              <a:off x="2863550" y="1366575"/>
              <a:ext cx="554750" cy="142775"/>
            </a:xfrm>
            <a:custGeom>
              <a:avLst/>
              <a:gdLst/>
              <a:ahLst/>
              <a:cxnLst/>
              <a:rect l="l" t="t" r="r" b="b"/>
              <a:pathLst>
                <a:path w="22190" h="5711" extrusionOk="0">
                  <a:moveTo>
                    <a:pt x="21915" y="0"/>
                  </a:moveTo>
                  <a:cubicBezTo>
                    <a:pt x="20608" y="973"/>
                    <a:pt x="18997" y="1794"/>
                    <a:pt x="17265" y="2341"/>
                  </a:cubicBezTo>
                  <a:cubicBezTo>
                    <a:pt x="15137" y="3040"/>
                    <a:pt x="12736" y="3374"/>
                    <a:pt x="9848" y="3465"/>
                  </a:cubicBezTo>
                  <a:cubicBezTo>
                    <a:pt x="9542" y="3473"/>
                    <a:pt x="9240" y="3476"/>
                    <a:pt x="8942" y="3476"/>
                  </a:cubicBezTo>
                  <a:cubicBezTo>
                    <a:pt x="5458" y="3476"/>
                    <a:pt x="2558" y="2984"/>
                    <a:pt x="122" y="1976"/>
                  </a:cubicBezTo>
                  <a:lnTo>
                    <a:pt x="122" y="2128"/>
                  </a:lnTo>
                  <a:cubicBezTo>
                    <a:pt x="31" y="2858"/>
                    <a:pt x="0" y="3617"/>
                    <a:pt x="0" y="4317"/>
                  </a:cubicBezTo>
                  <a:cubicBezTo>
                    <a:pt x="2037" y="5076"/>
                    <a:pt x="4408" y="5502"/>
                    <a:pt x="7022" y="5654"/>
                  </a:cubicBezTo>
                  <a:cubicBezTo>
                    <a:pt x="7672" y="5675"/>
                    <a:pt x="8336" y="5710"/>
                    <a:pt x="9005" y="5710"/>
                  </a:cubicBezTo>
                  <a:cubicBezTo>
                    <a:pt x="9306" y="5710"/>
                    <a:pt x="9608" y="5703"/>
                    <a:pt x="9909" y="5684"/>
                  </a:cubicBezTo>
                  <a:cubicBezTo>
                    <a:pt x="13010" y="5624"/>
                    <a:pt x="15624" y="5198"/>
                    <a:pt x="17934" y="4469"/>
                  </a:cubicBezTo>
                  <a:cubicBezTo>
                    <a:pt x="19484" y="3982"/>
                    <a:pt x="20912" y="3344"/>
                    <a:pt x="22189" y="2554"/>
                  </a:cubicBezTo>
                  <a:cubicBezTo>
                    <a:pt x="22159" y="1703"/>
                    <a:pt x="22067" y="882"/>
                    <a:pt x="21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0779;p74">
              <a:extLst>
                <a:ext uri="{FF2B5EF4-FFF2-40B4-BE49-F238E27FC236}">
                  <a16:creationId xmlns:a16="http://schemas.microsoft.com/office/drawing/2014/main" xmlns="" id="{7255C8CE-178A-FA4C-0BF3-3601D52C17DF}"/>
                </a:ext>
              </a:extLst>
            </p:cNvPr>
            <p:cNvSpPr/>
            <p:nvPr/>
          </p:nvSpPr>
          <p:spPr>
            <a:xfrm>
              <a:off x="2866575" y="1485875"/>
              <a:ext cx="550950" cy="129575"/>
            </a:xfrm>
            <a:custGeom>
              <a:avLst/>
              <a:gdLst/>
              <a:ahLst/>
              <a:cxnLst/>
              <a:rect l="l" t="t" r="r" b="b"/>
              <a:pathLst>
                <a:path w="22038" h="5183" extrusionOk="0">
                  <a:moveTo>
                    <a:pt x="22038" y="0"/>
                  </a:moveTo>
                  <a:cubicBezTo>
                    <a:pt x="19940" y="1277"/>
                    <a:pt x="17296" y="2067"/>
                    <a:pt x="13800" y="2554"/>
                  </a:cubicBezTo>
                  <a:cubicBezTo>
                    <a:pt x="11912" y="2825"/>
                    <a:pt x="10104" y="2961"/>
                    <a:pt x="8385" y="2961"/>
                  </a:cubicBezTo>
                  <a:cubicBezTo>
                    <a:pt x="5291" y="2961"/>
                    <a:pt x="2482" y="2521"/>
                    <a:pt x="1" y="1642"/>
                  </a:cubicBezTo>
                  <a:lnTo>
                    <a:pt x="1" y="1642"/>
                  </a:lnTo>
                  <a:cubicBezTo>
                    <a:pt x="122" y="2402"/>
                    <a:pt x="244" y="3162"/>
                    <a:pt x="487" y="3922"/>
                  </a:cubicBezTo>
                  <a:cubicBezTo>
                    <a:pt x="517" y="4013"/>
                    <a:pt x="517" y="4073"/>
                    <a:pt x="578" y="4165"/>
                  </a:cubicBezTo>
                  <a:cubicBezTo>
                    <a:pt x="2463" y="4681"/>
                    <a:pt x="4530" y="5016"/>
                    <a:pt x="6688" y="5137"/>
                  </a:cubicBezTo>
                  <a:cubicBezTo>
                    <a:pt x="7273" y="5168"/>
                    <a:pt x="7868" y="5183"/>
                    <a:pt x="8471" y="5183"/>
                  </a:cubicBezTo>
                  <a:cubicBezTo>
                    <a:pt x="10282" y="5183"/>
                    <a:pt x="12174" y="5046"/>
                    <a:pt x="14135" y="4773"/>
                  </a:cubicBezTo>
                  <a:cubicBezTo>
                    <a:pt x="17083" y="4347"/>
                    <a:pt x="19576" y="3709"/>
                    <a:pt x="21612" y="2736"/>
                  </a:cubicBezTo>
                  <a:cubicBezTo>
                    <a:pt x="21734" y="2341"/>
                    <a:pt x="21794" y="1885"/>
                    <a:pt x="21886" y="1429"/>
                  </a:cubicBezTo>
                  <a:cubicBezTo>
                    <a:pt x="21946" y="973"/>
                    <a:pt x="22007" y="548"/>
                    <a:pt x="22038" y="92"/>
                  </a:cubicBezTo>
                  <a:lnTo>
                    <a:pt x="220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0780;p74">
              <a:extLst>
                <a:ext uri="{FF2B5EF4-FFF2-40B4-BE49-F238E27FC236}">
                  <a16:creationId xmlns:a16="http://schemas.microsoft.com/office/drawing/2014/main" xmlns="" id="{10B5F6E9-D84A-0826-747C-66E5119C72EA}"/>
                </a:ext>
              </a:extLst>
            </p:cNvPr>
            <p:cNvSpPr/>
            <p:nvPr/>
          </p:nvSpPr>
          <p:spPr>
            <a:xfrm>
              <a:off x="2905325" y="1597575"/>
              <a:ext cx="488650" cy="118625"/>
            </a:xfrm>
            <a:custGeom>
              <a:avLst/>
              <a:gdLst/>
              <a:ahLst/>
              <a:cxnLst/>
              <a:rect l="l" t="t" r="r" b="b"/>
              <a:pathLst>
                <a:path w="19546" h="4745" extrusionOk="0">
                  <a:moveTo>
                    <a:pt x="19545" y="1"/>
                  </a:moveTo>
                  <a:cubicBezTo>
                    <a:pt x="17600" y="973"/>
                    <a:pt x="15168" y="1672"/>
                    <a:pt x="12159" y="2098"/>
                  </a:cubicBezTo>
                  <a:cubicBezTo>
                    <a:pt x="10246" y="2379"/>
                    <a:pt x="8418" y="2520"/>
                    <a:pt x="6680" y="2520"/>
                  </a:cubicBezTo>
                  <a:cubicBezTo>
                    <a:pt x="4277" y="2520"/>
                    <a:pt x="2047" y="2250"/>
                    <a:pt x="1" y="1703"/>
                  </a:cubicBezTo>
                  <a:lnTo>
                    <a:pt x="1" y="1703"/>
                  </a:lnTo>
                  <a:cubicBezTo>
                    <a:pt x="487" y="2493"/>
                    <a:pt x="1156" y="3223"/>
                    <a:pt x="1916" y="3800"/>
                  </a:cubicBezTo>
                  <a:cubicBezTo>
                    <a:pt x="2281" y="4104"/>
                    <a:pt x="2706" y="4317"/>
                    <a:pt x="3162" y="4560"/>
                  </a:cubicBezTo>
                  <a:cubicBezTo>
                    <a:pt x="3770" y="4621"/>
                    <a:pt x="4378" y="4651"/>
                    <a:pt x="5016" y="4712"/>
                  </a:cubicBezTo>
                  <a:cubicBezTo>
                    <a:pt x="5566" y="4733"/>
                    <a:pt x="6121" y="4744"/>
                    <a:pt x="6682" y="4744"/>
                  </a:cubicBezTo>
                  <a:cubicBezTo>
                    <a:pt x="8538" y="4744"/>
                    <a:pt x="10456" y="4620"/>
                    <a:pt x="12463" y="4317"/>
                  </a:cubicBezTo>
                  <a:cubicBezTo>
                    <a:pt x="14257" y="4104"/>
                    <a:pt x="15837" y="3739"/>
                    <a:pt x="17296" y="3283"/>
                  </a:cubicBezTo>
                  <a:cubicBezTo>
                    <a:pt x="17630" y="2949"/>
                    <a:pt x="18026" y="2615"/>
                    <a:pt x="18330" y="2189"/>
                  </a:cubicBezTo>
                  <a:cubicBezTo>
                    <a:pt x="18725" y="1612"/>
                    <a:pt x="19089" y="1064"/>
                    <a:pt x="19393" y="365"/>
                  </a:cubicBezTo>
                  <a:cubicBezTo>
                    <a:pt x="19424" y="244"/>
                    <a:pt x="19485" y="92"/>
                    <a:pt x="19545" y="1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0781;p74">
              <a:extLst>
                <a:ext uri="{FF2B5EF4-FFF2-40B4-BE49-F238E27FC236}">
                  <a16:creationId xmlns:a16="http://schemas.microsoft.com/office/drawing/2014/main" xmlns="" id="{95210C7F-447B-789B-FD32-CC397953B8D3}"/>
                </a:ext>
              </a:extLst>
            </p:cNvPr>
            <p:cNvSpPr/>
            <p:nvPr/>
          </p:nvSpPr>
          <p:spPr>
            <a:xfrm>
              <a:off x="3197900" y="944825"/>
              <a:ext cx="108675" cy="145175"/>
            </a:xfrm>
            <a:custGeom>
              <a:avLst/>
              <a:gdLst/>
              <a:ahLst/>
              <a:cxnLst/>
              <a:rect l="l" t="t" r="r" b="b"/>
              <a:pathLst>
                <a:path w="4347" h="5807" fill="none" extrusionOk="0">
                  <a:moveTo>
                    <a:pt x="0" y="5806"/>
                  </a:moveTo>
                  <a:cubicBezTo>
                    <a:pt x="487" y="3344"/>
                    <a:pt x="2128" y="1125"/>
                    <a:pt x="4347" y="1"/>
                  </a:cubicBezTo>
                </a:path>
              </a:pathLst>
            </a:custGeom>
            <a:noFill/>
            <a:ln w="532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0782;p74">
              <a:extLst>
                <a:ext uri="{FF2B5EF4-FFF2-40B4-BE49-F238E27FC236}">
                  <a16:creationId xmlns:a16="http://schemas.microsoft.com/office/drawing/2014/main" xmlns="" id="{39CEBC6E-6359-03AD-1AFD-5614FD5A9025}"/>
                </a:ext>
              </a:extLst>
            </p:cNvPr>
            <p:cNvSpPr/>
            <p:nvPr/>
          </p:nvSpPr>
          <p:spPr>
            <a:xfrm>
              <a:off x="3278450" y="932525"/>
              <a:ext cx="52450" cy="50375"/>
            </a:xfrm>
            <a:custGeom>
              <a:avLst/>
              <a:gdLst/>
              <a:ahLst/>
              <a:cxnLst/>
              <a:rect l="l" t="t" r="r" b="b"/>
              <a:pathLst>
                <a:path w="2098" h="2015" extrusionOk="0">
                  <a:moveTo>
                    <a:pt x="1016" y="1"/>
                  </a:moveTo>
                  <a:cubicBezTo>
                    <a:pt x="491" y="1"/>
                    <a:pt x="89" y="408"/>
                    <a:pt x="61" y="949"/>
                  </a:cubicBezTo>
                  <a:cubicBezTo>
                    <a:pt x="0" y="1526"/>
                    <a:pt x="426" y="1982"/>
                    <a:pt x="1003" y="2013"/>
                  </a:cubicBezTo>
                  <a:cubicBezTo>
                    <a:pt x="1023" y="2014"/>
                    <a:pt x="1042" y="2014"/>
                    <a:pt x="1061" y="2014"/>
                  </a:cubicBezTo>
                  <a:cubicBezTo>
                    <a:pt x="1609" y="2014"/>
                    <a:pt x="2008" y="1599"/>
                    <a:pt x="2067" y="1070"/>
                  </a:cubicBezTo>
                  <a:cubicBezTo>
                    <a:pt x="2098" y="493"/>
                    <a:pt x="1672" y="37"/>
                    <a:pt x="1125" y="7"/>
                  </a:cubicBezTo>
                  <a:cubicBezTo>
                    <a:pt x="1088" y="3"/>
                    <a:pt x="1052" y="1"/>
                    <a:pt x="1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0783;p74">
              <a:extLst>
                <a:ext uri="{FF2B5EF4-FFF2-40B4-BE49-F238E27FC236}">
                  <a16:creationId xmlns:a16="http://schemas.microsoft.com/office/drawing/2014/main" xmlns="" id="{8F3B300E-44B3-98C2-DAAB-6586103A2FC8}"/>
                </a:ext>
              </a:extLst>
            </p:cNvPr>
            <p:cNvSpPr/>
            <p:nvPr/>
          </p:nvSpPr>
          <p:spPr>
            <a:xfrm>
              <a:off x="2887100" y="993475"/>
              <a:ext cx="128450" cy="127675"/>
            </a:xfrm>
            <a:custGeom>
              <a:avLst/>
              <a:gdLst/>
              <a:ahLst/>
              <a:cxnLst/>
              <a:rect l="l" t="t" r="r" b="b"/>
              <a:pathLst>
                <a:path w="5138" h="5107" fill="none" extrusionOk="0">
                  <a:moveTo>
                    <a:pt x="5137" y="5107"/>
                  </a:moveTo>
                  <a:cubicBezTo>
                    <a:pt x="4317" y="2766"/>
                    <a:pt x="2371" y="821"/>
                    <a:pt x="0" y="0"/>
                  </a:cubicBezTo>
                </a:path>
              </a:pathLst>
            </a:custGeom>
            <a:noFill/>
            <a:ln w="532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0784;p74">
              <a:extLst>
                <a:ext uri="{FF2B5EF4-FFF2-40B4-BE49-F238E27FC236}">
                  <a16:creationId xmlns:a16="http://schemas.microsoft.com/office/drawing/2014/main" xmlns="" id="{1DAAC481-3458-9803-8614-B5A04970EE77}"/>
                </a:ext>
              </a:extLst>
            </p:cNvPr>
            <p:cNvSpPr/>
            <p:nvPr/>
          </p:nvSpPr>
          <p:spPr>
            <a:xfrm>
              <a:off x="2863550" y="980200"/>
              <a:ext cx="55500" cy="50350"/>
            </a:xfrm>
            <a:custGeom>
              <a:avLst/>
              <a:gdLst/>
              <a:ahLst/>
              <a:cxnLst/>
              <a:rect l="l" t="t" r="r" b="b"/>
              <a:pathLst>
                <a:path w="2220" h="2014" extrusionOk="0">
                  <a:moveTo>
                    <a:pt x="1080" y="0"/>
                  </a:moveTo>
                  <a:cubicBezTo>
                    <a:pt x="1025" y="0"/>
                    <a:pt x="968" y="5"/>
                    <a:pt x="912" y="14"/>
                  </a:cubicBezTo>
                  <a:cubicBezTo>
                    <a:pt x="335" y="136"/>
                    <a:pt x="0" y="683"/>
                    <a:pt x="122" y="1200"/>
                  </a:cubicBezTo>
                  <a:cubicBezTo>
                    <a:pt x="227" y="1676"/>
                    <a:pt x="632" y="2014"/>
                    <a:pt x="1096" y="2014"/>
                  </a:cubicBezTo>
                  <a:cubicBezTo>
                    <a:pt x="1165" y="2014"/>
                    <a:pt x="1236" y="2006"/>
                    <a:pt x="1307" y="1990"/>
                  </a:cubicBezTo>
                  <a:cubicBezTo>
                    <a:pt x="1824" y="1899"/>
                    <a:pt x="2219" y="1352"/>
                    <a:pt x="2097" y="835"/>
                  </a:cubicBezTo>
                  <a:cubicBezTo>
                    <a:pt x="1988" y="344"/>
                    <a:pt x="1562" y="0"/>
                    <a:pt x="1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0785;p74">
              <a:extLst>
                <a:ext uri="{FF2B5EF4-FFF2-40B4-BE49-F238E27FC236}">
                  <a16:creationId xmlns:a16="http://schemas.microsoft.com/office/drawing/2014/main" xmlns="" id="{FA34DD33-B5E5-7B55-2A90-124622FE9269}"/>
                </a:ext>
              </a:extLst>
            </p:cNvPr>
            <p:cNvSpPr/>
            <p:nvPr/>
          </p:nvSpPr>
          <p:spPr>
            <a:xfrm>
              <a:off x="2594550" y="1557900"/>
              <a:ext cx="543325" cy="489600"/>
            </a:xfrm>
            <a:custGeom>
              <a:avLst/>
              <a:gdLst/>
              <a:ahLst/>
              <a:cxnLst/>
              <a:rect l="l" t="t" r="r" b="b"/>
              <a:pathLst>
                <a:path w="21733" h="19584" extrusionOk="0">
                  <a:moveTo>
                    <a:pt x="10291" y="1"/>
                  </a:moveTo>
                  <a:cubicBezTo>
                    <a:pt x="8195" y="1"/>
                    <a:pt x="6094" y="389"/>
                    <a:pt x="4255" y="1436"/>
                  </a:cubicBezTo>
                  <a:cubicBezTo>
                    <a:pt x="2280" y="2530"/>
                    <a:pt x="730" y="4354"/>
                    <a:pt x="213" y="6542"/>
                  </a:cubicBezTo>
                  <a:cubicBezTo>
                    <a:pt x="91" y="7089"/>
                    <a:pt x="0" y="7667"/>
                    <a:pt x="243" y="8153"/>
                  </a:cubicBezTo>
                  <a:cubicBezTo>
                    <a:pt x="578" y="8913"/>
                    <a:pt x="1429" y="9278"/>
                    <a:pt x="2128" y="9673"/>
                  </a:cubicBezTo>
                  <a:cubicBezTo>
                    <a:pt x="4407" y="10919"/>
                    <a:pt x="6170" y="13016"/>
                    <a:pt x="8177" y="14688"/>
                  </a:cubicBezTo>
                  <a:cubicBezTo>
                    <a:pt x="10456" y="16573"/>
                    <a:pt x="13131" y="18001"/>
                    <a:pt x="15958" y="18822"/>
                  </a:cubicBezTo>
                  <a:cubicBezTo>
                    <a:pt x="17276" y="19203"/>
                    <a:pt x="18763" y="19583"/>
                    <a:pt x="20175" y="19583"/>
                  </a:cubicBezTo>
                  <a:cubicBezTo>
                    <a:pt x="20229" y="19583"/>
                    <a:pt x="20282" y="19583"/>
                    <a:pt x="20335" y="19582"/>
                  </a:cubicBezTo>
                  <a:cubicBezTo>
                    <a:pt x="21733" y="19582"/>
                    <a:pt x="21581" y="17788"/>
                    <a:pt x="21581" y="16694"/>
                  </a:cubicBezTo>
                  <a:cubicBezTo>
                    <a:pt x="21581" y="12925"/>
                    <a:pt x="21004" y="9035"/>
                    <a:pt x="18724" y="6056"/>
                  </a:cubicBezTo>
                  <a:cubicBezTo>
                    <a:pt x="17934" y="4992"/>
                    <a:pt x="16930" y="4080"/>
                    <a:pt x="15927" y="3199"/>
                  </a:cubicBezTo>
                  <a:cubicBezTo>
                    <a:pt x="15259" y="2591"/>
                    <a:pt x="14529" y="1952"/>
                    <a:pt x="13830" y="1344"/>
                  </a:cubicBezTo>
                  <a:cubicBezTo>
                    <a:pt x="13435" y="919"/>
                    <a:pt x="12979" y="554"/>
                    <a:pt x="12432" y="311"/>
                  </a:cubicBezTo>
                  <a:cubicBezTo>
                    <a:pt x="11915" y="98"/>
                    <a:pt x="11338" y="68"/>
                    <a:pt x="10760" y="7"/>
                  </a:cubicBezTo>
                  <a:cubicBezTo>
                    <a:pt x="10604" y="3"/>
                    <a:pt x="10447" y="1"/>
                    <a:pt x="10291" y="1"/>
                  </a:cubicBezTo>
                  <a:close/>
                </a:path>
              </a:pathLst>
            </a:custGeom>
            <a:solidFill>
              <a:srgbClr val="FF8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0786;p74">
              <a:extLst>
                <a:ext uri="{FF2B5EF4-FFF2-40B4-BE49-F238E27FC236}">
                  <a16:creationId xmlns:a16="http://schemas.microsoft.com/office/drawing/2014/main" xmlns="" id="{EAF526AF-140C-7D98-75B6-78EBAF1C63F7}"/>
                </a:ext>
              </a:extLst>
            </p:cNvPr>
            <p:cNvSpPr/>
            <p:nvPr/>
          </p:nvSpPr>
          <p:spPr>
            <a:xfrm>
              <a:off x="2594550" y="1557900"/>
              <a:ext cx="543325" cy="489600"/>
            </a:xfrm>
            <a:custGeom>
              <a:avLst/>
              <a:gdLst/>
              <a:ahLst/>
              <a:cxnLst/>
              <a:rect l="l" t="t" r="r" b="b"/>
              <a:pathLst>
                <a:path w="21733" h="19584" extrusionOk="0">
                  <a:moveTo>
                    <a:pt x="10291" y="1"/>
                  </a:moveTo>
                  <a:cubicBezTo>
                    <a:pt x="8195" y="1"/>
                    <a:pt x="6094" y="389"/>
                    <a:pt x="4255" y="1436"/>
                  </a:cubicBezTo>
                  <a:cubicBezTo>
                    <a:pt x="2280" y="2530"/>
                    <a:pt x="730" y="4354"/>
                    <a:pt x="213" y="6542"/>
                  </a:cubicBezTo>
                  <a:cubicBezTo>
                    <a:pt x="91" y="7089"/>
                    <a:pt x="0" y="7667"/>
                    <a:pt x="243" y="8153"/>
                  </a:cubicBezTo>
                  <a:cubicBezTo>
                    <a:pt x="578" y="8913"/>
                    <a:pt x="1429" y="9278"/>
                    <a:pt x="2128" y="9673"/>
                  </a:cubicBezTo>
                  <a:cubicBezTo>
                    <a:pt x="4407" y="10919"/>
                    <a:pt x="6170" y="13016"/>
                    <a:pt x="8177" y="14688"/>
                  </a:cubicBezTo>
                  <a:cubicBezTo>
                    <a:pt x="10456" y="16573"/>
                    <a:pt x="13131" y="18001"/>
                    <a:pt x="15958" y="18822"/>
                  </a:cubicBezTo>
                  <a:cubicBezTo>
                    <a:pt x="17276" y="19203"/>
                    <a:pt x="18763" y="19583"/>
                    <a:pt x="20175" y="19583"/>
                  </a:cubicBezTo>
                  <a:cubicBezTo>
                    <a:pt x="20229" y="19583"/>
                    <a:pt x="20282" y="19583"/>
                    <a:pt x="20335" y="19582"/>
                  </a:cubicBezTo>
                  <a:cubicBezTo>
                    <a:pt x="21733" y="19582"/>
                    <a:pt x="21581" y="17788"/>
                    <a:pt x="21581" y="16694"/>
                  </a:cubicBezTo>
                  <a:cubicBezTo>
                    <a:pt x="21581" y="12925"/>
                    <a:pt x="21004" y="9035"/>
                    <a:pt x="18724" y="6056"/>
                  </a:cubicBezTo>
                  <a:cubicBezTo>
                    <a:pt x="17934" y="4992"/>
                    <a:pt x="16930" y="4080"/>
                    <a:pt x="15927" y="3199"/>
                  </a:cubicBezTo>
                  <a:cubicBezTo>
                    <a:pt x="15259" y="2591"/>
                    <a:pt x="14529" y="1952"/>
                    <a:pt x="13830" y="1344"/>
                  </a:cubicBezTo>
                  <a:cubicBezTo>
                    <a:pt x="13435" y="919"/>
                    <a:pt x="12979" y="554"/>
                    <a:pt x="12432" y="311"/>
                  </a:cubicBezTo>
                  <a:cubicBezTo>
                    <a:pt x="11915" y="98"/>
                    <a:pt x="11338" y="68"/>
                    <a:pt x="10760" y="7"/>
                  </a:cubicBezTo>
                  <a:cubicBezTo>
                    <a:pt x="10604" y="3"/>
                    <a:pt x="10447" y="1"/>
                    <a:pt x="10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0787;p74">
              <a:extLst>
                <a:ext uri="{FF2B5EF4-FFF2-40B4-BE49-F238E27FC236}">
                  <a16:creationId xmlns:a16="http://schemas.microsoft.com/office/drawing/2014/main" xmlns="" id="{4DCB2597-009F-F5AE-0E3C-9BEAC9FCBB10}"/>
                </a:ext>
              </a:extLst>
            </p:cNvPr>
            <p:cNvSpPr/>
            <p:nvPr/>
          </p:nvSpPr>
          <p:spPr>
            <a:xfrm>
              <a:off x="3144700" y="1561700"/>
              <a:ext cx="543350" cy="489600"/>
            </a:xfrm>
            <a:custGeom>
              <a:avLst/>
              <a:gdLst/>
              <a:ahLst/>
              <a:cxnLst/>
              <a:rect l="l" t="t" r="r" b="b"/>
              <a:pathLst>
                <a:path w="21734" h="19584" extrusionOk="0">
                  <a:moveTo>
                    <a:pt x="11443" y="1"/>
                  </a:moveTo>
                  <a:cubicBezTo>
                    <a:pt x="11286" y="1"/>
                    <a:pt x="11130" y="3"/>
                    <a:pt x="10973" y="7"/>
                  </a:cubicBezTo>
                  <a:cubicBezTo>
                    <a:pt x="10426" y="68"/>
                    <a:pt x="9849" y="98"/>
                    <a:pt x="9302" y="311"/>
                  </a:cubicBezTo>
                  <a:cubicBezTo>
                    <a:pt x="8785" y="554"/>
                    <a:pt x="8329" y="919"/>
                    <a:pt x="7903" y="1344"/>
                  </a:cubicBezTo>
                  <a:cubicBezTo>
                    <a:pt x="7235" y="1952"/>
                    <a:pt x="6505" y="2591"/>
                    <a:pt x="5806" y="3199"/>
                  </a:cubicBezTo>
                  <a:cubicBezTo>
                    <a:pt x="4833" y="4080"/>
                    <a:pt x="3800" y="4992"/>
                    <a:pt x="3010" y="6056"/>
                  </a:cubicBezTo>
                  <a:cubicBezTo>
                    <a:pt x="730" y="9035"/>
                    <a:pt x="153" y="12925"/>
                    <a:pt x="153" y="16694"/>
                  </a:cubicBezTo>
                  <a:cubicBezTo>
                    <a:pt x="153" y="17788"/>
                    <a:pt x="1" y="19582"/>
                    <a:pt x="1399" y="19582"/>
                  </a:cubicBezTo>
                  <a:cubicBezTo>
                    <a:pt x="1452" y="19583"/>
                    <a:pt x="1505" y="19583"/>
                    <a:pt x="1558" y="19583"/>
                  </a:cubicBezTo>
                  <a:cubicBezTo>
                    <a:pt x="2970" y="19583"/>
                    <a:pt x="4458" y="19203"/>
                    <a:pt x="5776" y="18822"/>
                  </a:cubicBezTo>
                  <a:cubicBezTo>
                    <a:pt x="8603" y="17940"/>
                    <a:pt x="11277" y="16573"/>
                    <a:pt x="13557" y="14688"/>
                  </a:cubicBezTo>
                  <a:cubicBezTo>
                    <a:pt x="15594" y="13016"/>
                    <a:pt x="17326" y="10919"/>
                    <a:pt x="19606" y="9673"/>
                  </a:cubicBezTo>
                  <a:cubicBezTo>
                    <a:pt x="20335" y="9278"/>
                    <a:pt x="21156" y="8913"/>
                    <a:pt x="21521" y="8153"/>
                  </a:cubicBezTo>
                  <a:cubicBezTo>
                    <a:pt x="21733" y="7667"/>
                    <a:pt x="21642" y="7089"/>
                    <a:pt x="21551" y="6542"/>
                  </a:cubicBezTo>
                  <a:cubicBezTo>
                    <a:pt x="21004" y="4354"/>
                    <a:pt x="19454" y="2530"/>
                    <a:pt x="17478" y="1436"/>
                  </a:cubicBezTo>
                  <a:cubicBezTo>
                    <a:pt x="15640" y="389"/>
                    <a:pt x="13538" y="1"/>
                    <a:pt x="11443" y="1"/>
                  </a:cubicBezTo>
                  <a:close/>
                </a:path>
              </a:pathLst>
            </a:custGeom>
            <a:solidFill>
              <a:srgbClr val="FF8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0788;p74">
              <a:extLst>
                <a:ext uri="{FF2B5EF4-FFF2-40B4-BE49-F238E27FC236}">
                  <a16:creationId xmlns:a16="http://schemas.microsoft.com/office/drawing/2014/main" xmlns="" id="{F0907437-E4E6-B4D3-5986-FFC5FE8B0760}"/>
                </a:ext>
              </a:extLst>
            </p:cNvPr>
            <p:cNvSpPr/>
            <p:nvPr/>
          </p:nvSpPr>
          <p:spPr>
            <a:xfrm>
              <a:off x="3144700" y="1561700"/>
              <a:ext cx="543350" cy="489600"/>
            </a:xfrm>
            <a:custGeom>
              <a:avLst/>
              <a:gdLst/>
              <a:ahLst/>
              <a:cxnLst/>
              <a:rect l="l" t="t" r="r" b="b"/>
              <a:pathLst>
                <a:path w="21734" h="19584" extrusionOk="0">
                  <a:moveTo>
                    <a:pt x="11443" y="1"/>
                  </a:moveTo>
                  <a:cubicBezTo>
                    <a:pt x="11286" y="1"/>
                    <a:pt x="11130" y="3"/>
                    <a:pt x="10973" y="7"/>
                  </a:cubicBezTo>
                  <a:cubicBezTo>
                    <a:pt x="10426" y="68"/>
                    <a:pt x="9849" y="98"/>
                    <a:pt x="9302" y="311"/>
                  </a:cubicBezTo>
                  <a:cubicBezTo>
                    <a:pt x="8785" y="554"/>
                    <a:pt x="8329" y="919"/>
                    <a:pt x="7903" y="1344"/>
                  </a:cubicBezTo>
                  <a:cubicBezTo>
                    <a:pt x="7235" y="1952"/>
                    <a:pt x="6505" y="2591"/>
                    <a:pt x="5806" y="3199"/>
                  </a:cubicBezTo>
                  <a:cubicBezTo>
                    <a:pt x="4833" y="4080"/>
                    <a:pt x="3800" y="4992"/>
                    <a:pt x="3010" y="6056"/>
                  </a:cubicBezTo>
                  <a:cubicBezTo>
                    <a:pt x="730" y="9035"/>
                    <a:pt x="153" y="12925"/>
                    <a:pt x="153" y="16694"/>
                  </a:cubicBezTo>
                  <a:cubicBezTo>
                    <a:pt x="153" y="17788"/>
                    <a:pt x="1" y="19582"/>
                    <a:pt x="1399" y="19582"/>
                  </a:cubicBezTo>
                  <a:cubicBezTo>
                    <a:pt x="1452" y="19583"/>
                    <a:pt x="1505" y="19583"/>
                    <a:pt x="1558" y="19583"/>
                  </a:cubicBezTo>
                  <a:cubicBezTo>
                    <a:pt x="2970" y="19583"/>
                    <a:pt x="4458" y="19203"/>
                    <a:pt x="5776" y="18822"/>
                  </a:cubicBezTo>
                  <a:cubicBezTo>
                    <a:pt x="8603" y="17940"/>
                    <a:pt x="11277" y="16573"/>
                    <a:pt x="13557" y="14688"/>
                  </a:cubicBezTo>
                  <a:cubicBezTo>
                    <a:pt x="15594" y="13016"/>
                    <a:pt x="17326" y="10919"/>
                    <a:pt x="19606" y="9673"/>
                  </a:cubicBezTo>
                  <a:cubicBezTo>
                    <a:pt x="20335" y="9278"/>
                    <a:pt x="21156" y="8913"/>
                    <a:pt x="21521" y="8153"/>
                  </a:cubicBezTo>
                  <a:cubicBezTo>
                    <a:pt x="21733" y="7667"/>
                    <a:pt x="21642" y="7089"/>
                    <a:pt x="21551" y="6542"/>
                  </a:cubicBezTo>
                  <a:cubicBezTo>
                    <a:pt x="21004" y="4354"/>
                    <a:pt x="19454" y="2530"/>
                    <a:pt x="17478" y="1436"/>
                  </a:cubicBezTo>
                  <a:cubicBezTo>
                    <a:pt x="15640" y="389"/>
                    <a:pt x="13538" y="1"/>
                    <a:pt x="11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789;p74">
              <a:extLst>
                <a:ext uri="{FF2B5EF4-FFF2-40B4-BE49-F238E27FC236}">
                  <a16:creationId xmlns:a16="http://schemas.microsoft.com/office/drawing/2014/main" xmlns="" id="{5FD05F1C-5503-9F0D-53BB-5A9268D45E0C}"/>
                </a:ext>
              </a:extLst>
            </p:cNvPr>
            <p:cNvSpPr/>
            <p:nvPr/>
          </p:nvSpPr>
          <p:spPr>
            <a:xfrm>
              <a:off x="2900775" y="1434100"/>
              <a:ext cx="512200" cy="619200"/>
            </a:xfrm>
            <a:custGeom>
              <a:avLst/>
              <a:gdLst/>
              <a:ahLst/>
              <a:cxnLst/>
              <a:rect l="l" t="t" r="r" b="b"/>
              <a:pathLst>
                <a:path w="20488" h="24768" extrusionOk="0">
                  <a:moveTo>
                    <a:pt x="9864" y="1"/>
                  </a:moveTo>
                  <a:cubicBezTo>
                    <a:pt x="9366" y="1"/>
                    <a:pt x="8871" y="69"/>
                    <a:pt x="8390" y="217"/>
                  </a:cubicBezTo>
                  <a:cubicBezTo>
                    <a:pt x="6657" y="764"/>
                    <a:pt x="5350" y="2223"/>
                    <a:pt x="3770" y="3105"/>
                  </a:cubicBezTo>
                  <a:cubicBezTo>
                    <a:pt x="2645" y="3682"/>
                    <a:pt x="1368" y="4047"/>
                    <a:pt x="639" y="5050"/>
                  </a:cubicBezTo>
                  <a:cubicBezTo>
                    <a:pt x="61" y="5780"/>
                    <a:pt x="1" y="6752"/>
                    <a:pt x="153" y="7664"/>
                  </a:cubicBezTo>
                  <a:cubicBezTo>
                    <a:pt x="305" y="8576"/>
                    <a:pt x="730" y="9427"/>
                    <a:pt x="1095" y="10248"/>
                  </a:cubicBezTo>
                  <a:cubicBezTo>
                    <a:pt x="2067" y="12406"/>
                    <a:pt x="3071" y="14594"/>
                    <a:pt x="3526" y="16905"/>
                  </a:cubicBezTo>
                  <a:cubicBezTo>
                    <a:pt x="3709" y="17938"/>
                    <a:pt x="3830" y="18941"/>
                    <a:pt x="4134" y="19944"/>
                  </a:cubicBezTo>
                  <a:cubicBezTo>
                    <a:pt x="4530" y="21130"/>
                    <a:pt x="5198" y="22133"/>
                    <a:pt x="6140" y="22953"/>
                  </a:cubicBezTo>
                  <a:cubicBezTo>
                    <a:pt x="7207" y="23909"/>
                    <a:pt x="8664" y="24767"/>
                    <a:pt x="10107" y="24767"/>
                  </a:cubicBezTo>
                  <a:cubicBezTo>
                    <a:pt x="10638" y="24767"/>
                    <a:pt x="11166" y="24651"/>
                    <a:pt x="11672" y="24382"/>
                  </a:cubicBezTo>
                  <a:cubicBezTo>
                    <a:pt x="13679" y="23318"/>
                    <a:pt x="15107" y="21342"/>
                    <a:pt x="16080" y="19336"/>
                  </a:cubicBezTo>
                  <a:cubicBezTo>
                    <a:pt x="17235" y="16874"/>
                    <a:pt x="17843" y="14139"/>
                    <a:pt x="18876" y="11585"/>
                  </a:cubicBezTo>
                  <a:cubicBezTo>
                    <a:pt x="19423" y="10218"/>
                    <a:pt x="20092" y="8910"/>
                    <a:pt x="20274" y="7482"/>
                  </a:cubicBezTo>
                  <a:cubicBezTo>
                    <a:pt x="20487" y="6023"/>
                    <a:pt x="20062" y="4412"/>
                    <a:pt x="18846" y="3652"/>
                  </a:cubicBezTo>
                  <a:cubicBezTo>
                    <a:pt x="18025" y="3135"/>
                    <a:pt x="17053" y="3075"/>
                    <a:pt x="16171" y="2740"/>
                  </a:cubicBezTo>
                  <a:cubicBezTo>
                    <a:pt x="15168" y="2345"/>
                    <a:pt x="14317" y="1616"/>
                    <a:pt x="13405" y="1068"/>
                  </a:cubicBezTo>
                  <a:cubicBezTo>
                    <a:pt x="12344" y="419"/>
                    <a:pt x="11098" y="1"/>
                    <a:pt x="98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790;p74">
              <a:extLst>
                <a:ext uri="{FF2B5EF4-FFF2-40B4-BE49-F238E27FC236}">
                  <a16:creationId xmlns:a16="http://schemas.microsoft.com/office/drawing/2014/main" xmlns="" id="{720B7E49-2C2C-3073-28BF-6C3A834162B0}"/>
                </a:ext>
              </a:extLst>
            </p:cNvPr>
            <p:cNvSpPr/>
            <p:nvPr/>
          </p:nvSpPr>
          <p:spPr>
            <a:xfrm>
              <a:off x="3017050" y="1993575"/>
              <a:ext cx="248500" cy="161775"/>
            </a:xfrm>
            <a:custGeom>
              <a:avLst/>
              <a:gdLst/>
              <a:ahLst/>
              <a:cxnLst/>
              <a:rect l="l" t="t" r="r" b="b"/>
              <a:pathLst>
                <a:path w="9940" h="6471" extrusionOk="0">
                  <a:moveTo>
                    <a:pt x="5048" y="1"/>
                  </a:moveTo>
                  <a:cubicBezTo>
                    <a:pt x="4869" y="1"/>
                    <a:pt x="4690" y="38"/>
                    <a:pt x="4529" y="118"/>
                  </a:cubicBezTo>
                  <a:cubicBezTo>
                    <a:pt x="4012" y="301"/>
                    <a:pt x="3556" y="817"/>
                    <a:pt x="3222" y="1304"/>
                  </a:cubicBezTo>
                  <a:cubicBezTo>
                    <a:pt x="2693" y="803"/>
                    <a:pt x="1935" y="506"/>
                    <a:pt x="1205" y="506"/>
                  </a:cubicBezTo>
                  <a:cubicBezTo>
                    <a:pt x="1137" y="506"/>
                    <a:pt x="1070" y="508"/>
                    <a:pt x="1003" y="513"/>
                  </a:cubicBezTo>
                  <a:cubicBezTo>
                    <a:pt x="760" y="544"/>
                    <a:pt x="517" y="605"/>
                    <a:pt x="304" y="757"/>
                  </a:cubicBezTo>
                  <a:cubicBezTo>
                    <a:pt x="122" y="909"/>
                    <a:pt x="0" y="1121"/>
                    <a:pt x="61" y="1365"/>
                  </a:cubicBezTo>
                  <a:cubicBezTo>
                    <a:pt x="91" y="1577"/>
                    <a:pt x="274" y="1729"/>
                    <a:pt x="426" y="1881"/>
                  </a:cubicBezTo>
                  <a:cubicBezTo>
                    <a:pt x="1945" y="3279"/>
                    <a:pt x="3344" y="4860"/>
                    <a:pt x="4559" y="6471"/>
                  </a:cubicBezTo>
                  <a:cubicBezTo>
                    <a:pt x="5593" y="5377"/>
                    <a:pt x="6657" y="4404"/>
                    <a:pt x="7721" y="3371"/>
                  </a:cubicBezTo>
                  <a:cubicBezTo>
                    <a:pt x="8268" y="2854"/>
                    <a:pt x="9210" y="2185"/>
                    <a:pt x="9666" y="1638"/>
                  </a:cubicBezTo>
                  <a:cubicBezTo>
                    <a:pt x="9939" y="1273"/>
                    <a:pt x="9757" y="757"/>
                    <a:pt x="9362" y="544"/>
                  </a:cubicBezTo>
                  <a:cubicBezTo>
                    <a:pt x="9180" y="453"/>
                    <a:pt x="8982" y="415"/>
                    <a:pt x="8777" y="415"/>
                  </a:cubicBezTo>
                  <a:cubicBezTo>
                    <a:pt x="8572" y="415"/>
                    <a:pt x="8359" y="453"/>
                    <a:pt x="8146" y="513"/>
                  </a:cubicBezTo>
                  <a:cubicBezTo>
                    <a:pt x="7538" y="696"/>
                    <a:pt x="6930" y="1030"/>
                    <a:pt x="6474" y="1486"/>
                  </a:cubicBezTo>
                  <a:cubicBezTo>
                    <a:pt x="6474" y="1030"/>
                    <a:pt x="6262" y="513"/>
                    <a:pt x="5866" y="270"/>
                  </a:cubicBezTo>
                  <a:cubicBezTo>
                    <a:pt x="5640" y="100"/>
                    <a:pt x="5343" y="1"/>
                    <a:pt x="5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791;p74">
              <a:extLst>
                <a:ext uri="{FF2B5EF4-FFF2-40B4-BE49-F238E27FC236}">
                  <a16:creationId xmlns:a16="http://schemas.microsoft.com/office/drawing/2014/main" xmlns="" id="{B29D8751-71AD-DAD8-49AD-1FEB35972D59}"/>
                </a:ext>
              </a:extLst>
            </p:cNvPr>
            <p:cNvSpPr/>
            <p:nvPr/>
          </p:nvSpPr>
          <p:spPr>
            <a:xfrm>
              <a:off x="3105175" y="2063400"/>
              <a:ext cx="31950" cy="212775"/>
            </a:xfrm>
            <a:custGeom>
              <a:avLst/>
              <a:gdLst/>
              <a:ahLst/>
              <a:cxnLst/>
              <a:rect l="l" t="t" r="r" b="b"/>
              <a:pathLst>
                <a:path w="1278" h="8511" fill="none" extrusionOk="0">
                  <a:moveTo>
                    <a:pt x="1217" y="0"/>
                  </a:moveTo>
                  <a:cubicBezTo>
                    <a:pt x="1278" y="2857"/>
                    <a:pt x="913" y="5745"/>
                    <a:pt x="1" y="8511"/>
                  </a:cubicBezTo>
                </a:path>
              </a:pathLst>
            </a:custGeom>
            <a:noFill/>
            <a:ln w="5325" cap="rnd" cmpd="sng">
              <a:solidFill>
                <a:srgbClr val="5D91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792;p74">
              <a:extLst>
                <a:ext uri="{FF2B5EF4-FFF2-40B4-BE49-F238E27FC236}">
                  <a16:creationId xmlns:a16="http://schemas.microsoft.com/office/drawing/2014/main" xmlns="" id="{BCA5676E-21B5-629A-8787-BC2881D8B6BF}"/>
                </a:ext>
              </a:extLst>
            </p:cNvPr>
            <p:cNvSpPr/>
            <p:nvPr/>
          </p:nvSpPr>
          <p:spPr>
            <a:xfrm>
              <a:off x="3110500" y="2042875"/>
              <a:ext cx="329825" cy="219325"/>
            </a:xfrm>
            <a:custGeom>
              <a:avLst/>
              <a:gdLst/>
              <a:ahLst/>
              <a:cxnLst/>
              <a:rect l="l" t="t" r="r" b="b"/>
              <a:pathLst>
                <a:path w="13193" h="8773" extrusionOk="0">
                  <a:moveTo>
                    <a:pt x="13041" y="0"/>
                  </a:moveTo>
                  <a:cubicBezTo>
                    <a:pt x="10366" y="426"/>
                    <a:pt x="7782" y="1247"/>
                    <a:pt x="5502" y="2645"/>
                  </a:cubicBezTo>
                  <a:cubicBezTo>
                    <a:pt x="5198" y="2858"/>
                    <a:pt x="4894" y="3040"/>
                    <a:pt x="4591" y="3253"/>
                  </a:cubicBezTo>
                  <a:cubicBezTo>
                    <a:pt x="4408" y="3648"/>
                    <a:pt x="4287" y="4073"/>
                    <a:pt x="4226" y="4469"/>
                  </a:cubicBezTo>
                  <a:cubicBezTo>
                    <a:pt x="4165" y="4165"/>
                    <a:pt x="4135" y="3830"/>
                    <a:pt x="4165" y="3526"/>
                  </a:cubicBezTo>
                  <a:lnTo>
                    <a:pt x="4165" y="3526"/>
                  </a:lnTo>
                  <a:cubicBezTo>
                    <a:pt x="2463" y="4833"/>
                    <a:pt x="1004" y="6505"/>
                    <a:pt x="1" y="8420"/>
                  </a:cubicBezTo>
                  <a:cubicBezTo>
                    <a:pt x="967" y="8655"/>
                    <a:pt x="1956" y="8773"/>
                    <a:pt x="2940" y="8773"/>
                  </a:cubicBezTo>
                  <a:cubicBezTo>
                    <a:pt x="5394" y="8773"/>
                    <a:pt x="7823" y="8041"/>
                    <a:pt x="9819" y="6566"/>
                  </a:cubicBezTo>
                  <a:cubicBezTo>
                    <a:pt x="10609" y="5958"/>
                    <a:pt x="11278" y="5198"/>
                    <a:pt x="11855" y="4377"/>
                  </a:cubicBezTo>
                  <a:cubicBezTo>
                    <a:pt x="12037" y="4134"/>
                    <a:pt x="12189" y="3861"/>
                    <a:pt x="12311" y="3648"/>
                  </a:cubicBezTo>
                  <a:cubicBezTo>
                    <a:pt x="11916" y="3496"/>
                    <a:pt x="11521" y="3222"/>
                    <a:pt x="11217" y="2888"/>
                  </a:cubicBezTo>
                  <a:lnTo>
                    <a:pt x="11217" y="2888"/>
                  </a:lnTo>
                  <a:cubicBezTo>
                    <a:pt x="11703" y="2918"/>
                    <a:pt x="12189" y="2918"/>
                    <a:pt x="12645" y="2918"/>
                  </a:cubicBezTo>
                  <a:cubicBezTo>
                    <a:pt x="13071" y="1885"/>
                    <a:pt x="13192" y="882"/>
                    <a:pt x="13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793;p74">
              <a:extLst>
                <a:ext uri="{FF2B5EF4-FFF2-40B4-BE49-F238E27FC236}">
                  <a16:creationId xmlns:a16="http://schemas.microsoft.com/office/drawing/2014/main" xmlns="" id="{80BB25DB-C7A9-FB1E-CC96-FA49D8DCF27B}"/>
                </a:ext>
              </a:extLst>
            </p:cNvPr>
            <p:cNvSpPr/>
            <p:nvPr/>
          </p:nvSpPr>
          <p:spPr>
            <a:xfrm>
              <a:off x="3114300" y="2039825"/>
              <a:ext cx="323750" cy="209775"/>
            </a:xfrm>
            <a:custGeom>
              <a:avLst/>
              <a:gdLst/>
              <a:ahLst/>
              <a:cxnLst/>
              <a:rect l="l" t="t" r="r" b="b"/>
              <a:pathLst>
                <a:path w="12950" h="8391" fill="none" extrusionOk="0">
                  <a:moveTo>
                    <a:pt x="1" y="8390"/>
                  </a:moveTo>
                  <a:cubicBezTo>
                    <a:pt x="4256" y="5472"/>
                    <a:pt x="8542" y="2706"/>
                    <a:pt x="12949" y="1"/>
                  </a:cubicBezTo>
                </a:path>
              </a:pathLst>
            </a:custGeom>
            <a:noFill/>
            <a:ln w="227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794;p74">
              <a:extLst>
                <a:ext uri="{FF2B5EF4-FFF2-40B4-BE49-F238E27FC236}">
                  <a16:creationId xmlns:a16="http://schemas.microsoft.com/office/drawing/2014/main" xmlns="" id="{8802866D-4665-C692-FF30-CFF62F6E8BDB}"/>
                </a:ext>
              </a:extLst>
            </p:cNvPr>
            <p:cNvSpPr/>
            <p:nvPr/>
          </p:nvSpPr>
          <p:spPr>
            <a:xfrm>
              <a:off x="2779200" y="1415975"/>
              <a:ext cx="88925" cy="147425"/>
            </a:xfrm>
            <a:custGeom>
              <a:avLst/>
              <a:gdLst/>
              <a:ahLst/>
              <a:cxnLst/>
              <a:rect l="l" t="t" r="r" b="b"/>
              <a:pathLst>
                <a:path w="3557" h="5897" fill="none" extrusionOk="0">
                  <a:moveTo>
                    <a:pt x="3557" y="0"/>
                  </a:moveTo>
                  <a:cubicBezTo>
                    <a:pt x="1733" y="1520"/>
                    <a:pt x="943" y="3769"/>
                    <a:pt x="0" y="5897"/>
                  </a:cubicBezTo>
                </a:path>
              </a:pathLst>
            </a:custGeom>
            <a:solidFill>
              <a:srgbClr val="3D85C6">
                <a:alpha val="28950"/>
              </a:srgbClr>
            </a:solidFill>
            <a:ln w="5325" cap="flat" cmpd="sng">
              <a:solidFill>
                <a:srgbClr val="211E1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795;p74">
              <a:extLst>
                <a:ext uri="{FF2B5EF4-FFF2-40B4-BE49-F238E27FC236}">
                  <a16:creationId xmlns:a16="http://schemas.microsoft.com/office/drawing/2014/main" xmlns="" id="{1D3C739B-96F1-35C5-8B8B-2186998941B3}"/>
                </a:ext>
              </a:extLst>
            </p:cNvPr>
            <p:cNvSpPr/>
            <p:nvPr/>
          </p:nvSpPr>
          <p:spPr>
            <a:xfrm>
              <a:off x="2741200" y="1552750"/>
              <a:ext cx="76775" cy="70325"/>
            </a:xfrm>
            <a:custGeom>
              <a:avLst/>
              <a:gdLst/>
              <a:ahLst/>
              <a:cxnLst/>
              <a:rect l="l" t="t" r="r" b="b"/>
              <a:pathLst>
                <a:path w="3071" h="2813" extrusionOk="0">
                  <a:moveTo>
                    <a:pt x="1703" y="0"/>
                  </a:moveTo>
                  <a:cubicBezTo>
                    <a:pt x="1186" y="152"/>
                    <a:pt x="669" y="517"/>
                    <a:pt x="183" y="973"/>
                  </a:cubicBezTo>
                  <a:cubicBezTo>
                    <a:pt x="122" y="1095"/>
                    <a:pt x="31" y="1216"/>
                    <a:pt x="0" y="1368"/>
                  </a:cubicBezTo>
                  <a:cubicBezTo>
                    <a:pt x="0" y="1520"/>
                    <a:pt x="31" y="1702"/>
                    <a:pt x="152" y="1763"/>
                  </a:cubicBezTo>
                  <a:cubicBezTo>
                    <a:pt x="205" y="1803"/>
                    <a:pt x="293" y="1825"/>
                    <a:pt x="378" y="1825"/>
                  </a:cubicBezTo>
                  <a:cubicBezTo>
                    <a:pt x="442" y="1825"/>
                    <a:pt x="505" y="1813"/>
                    <a:pt x="549" y="1784"/>
                  </a:cubicBezTo>
                  <a:lnTo>
                    <a:pt x="549" y="1784"/>
                  </a:lnTo>
                  <a:cubicBezTo>
                    <a:pt x="490" y="1869"/>
                    <a:pt x="449" y="1944"/>
                    <a:pt x="426" y="2037"/>
                  </a:cubicBezTo>
                  <a:cubicBezTo>
                    <a:pt x="365" y="2189"/>
                    <a:pt x="426" y="2310"/>
                    <a:pt x="487" y="2432"/>
                  </a:cubicBezTo>
                  <a:cubicBezTo>
                    <a:pt x="555" y="2518"/>
                    <a:pt x="643" y="2555"/>
                    <a:pt x="734" y="2555"/>
                  </a:cubicBezTo>
                  <a:cubicBezTo>
                    <a:pt x="804" y="2555"/>
                    <a:pt x="876" y="2533"/>
                    <a:pt x="943" y="2493"/>
                  </a:cubicBezTo>
                  <a:cubicBezTo>
                    <a:pt x="1095" y="2432"/>
                    <a:pt x="1216" y="2341"/>
                    <a:pt x="1277" y="2189"/>
                  </a:cubicBezTo>
                  <a:cubicBezTo>
                    <a:pt x="1307" y="2310"/>
                    <a:pt x="1307" y="2432"/>
                    <a:pt x="1368" y="2554"/>
                  </a:cubicBezTo>
                  <a:cubicBezTo>
                    <a:pt x="1368" y="2645"/>
                    <a:pt x="1429" y="2766"/>
                    <a:pt x="1551" y="2797"/>
                  </a:cubicBezTo>
                  <a:cubicBezTo>
                    <a:pt x="1583" y="2808"/>
                    <a:pt x="1615" y="2813"/>
                    <a:pt x="1646" y="2813"/>
                  </a:cubicBezTo>
                  <a:cubicBezTo>
                    <a:pt x="1786" y="2813"/>
                    <a:pt x="1901" y="2709"/>
                    <a:pt x="1976" y="2584"/>
                  </a:cubicBezTo>
                  <a:cubicBezTo>
                    <a:pt x="2128" y="2341"/>
                    <a:pt x="2219" y="2098"/>
                    <a:pt x="2219" y="1824"/>
                  </a:cubicBezTo>
                  <a:cubicBezTo>
                    <a:pt x="2341" y="1885"/>
                    <a:pt x="2463" y="1976"/>
                    <a:pt x="2614" y="2006"/>
                  </a:cubicBezTo>
                  <a:cubicBezTo>
                    <a:pt x="2650" y="2014"/>
                    <a:pt x="2686" y="2017"/>
                    <a:pt x="2721" y="2017"/>
                  </a:cubicBezTo>
                  <a:cubicBezTo>
                    <a:pt x="2833" y="2017"/>
                    <a:pt x="2933" y="1978"/>
                    <a:pt x="2979" y="1885"/>
                  </a:cubicBezTo>
                  <a:cubicBezTo>
                    <a:pt x="3070" y="1733"/>
                    <a:pt x="2979" y="1581"/>
                    <a:pt x="2918" y="1429"/>
                  </a:cubicBezTo>
                  <a:cubicBezTo>
                    <a:pt x="2584" y="912"/>
                    <a:pt x="2189" y="426"/>
                    <a:pt x="1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796;p74">
              <a:extLst>
                <a:ext uri="{FF2B5EF4-FFF2-40B4-BE49-F238E27FC236}">
                  <a16:creationId xmlns:a16="http://schemas.microsoft.com/office/drawing/2014/main" xmlns="" id="{E34D1411-E8E5-043A-6DB9-143FEF62DAF8}"/>
                </a:ext>
              </a:extLst>
            </p:cNvPr>
            <p:cNvSpPr/>
            <p:nvPr/>
          </p:nvSpPr>
          <p:spPr>
            <a:xfrm>
              <a:off x="3403075" y="1289075"/>
              <a:ext cx="139825" cy="129950"/>
            </a:xfrm>
            <a:custGeom>
              <a:avLst/>
              <a:gdLst/>
              <a:ahLst/>
              <a:cxnLst/>
              <a:rect l="l" t="t" r="r" b="b"/>
              <a:pathLst>
                <a:path w="5593" h="5198" fill="none" extrusionOk="0">
                  <a:moveTo>
                    <a:pt x="0" y="4742"/>
                  </a:moveTo>
                  <a:cubicBezTo>
                    <a:pt x="1368" y="5198"/>
                    <a:pt x="2918" y="4833"/>
                    <a:pt x="3982" y="3891"/>
                  </a:cubicBezTo>
                  <a:cubicBezTo>
                    <a:pt x="5046" y="2948"/>
                    <a:pt x="5593" y="1429"/>
                    <a:pt x="5289" y="0"/>
                  </a:cubicBezTo>
                </a:path>
              </a:pathLst>
            </a:custGeom>
            <a:noFill/>
            <a:ln w="532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797;p74">
              <a:extLst>
                <a:ext uri="{FF2B5EF4-FFF2-40B4-BE49-F238E27FC236}">
                  <a16:creationId xmlns:a16="http://schemas.microsoft.com/office/drawing/2014/main" xmlns="" id="{8D4EC2CE-F20D-D41C-5075-6C8820CD9F43}"/>
                </a:ext>
              </a:extLst>
            </p:cNvPr>
            <p:cNvSpPr/>
            <p:nvPr/>
          </p:nvSpPr>
          <p:spPr>
            <a:xfrm>
              <a:off x="3490450" y="1231300"/>
              <a:ext cx="74500" cy="66900"/>
            </a:xfrm>
            <a:custGeom>
              <a:avLst/>
              <a:gdLst/>
              <a:ahLst/>
              <a:cxnLst/>
              <a:rect l="l" t="t" r="r" b="b"/>
              <a:pathLst>
                <a:path w="2980" h="2676" extrusionOk="0">
                  <a:moveTo>
                    <a:pt x="1064" y="1"/>
                  </a:moveTo>
                  <a:cubicBezTo>
                    <a:pt x="912" y="1"/>
                    <a:pt x="791" y="214"/>
                    <a:pt x="761" y="366"/>
                  </a:cubicBezTo>
                  <a:cubicBezTo>
                    <a:pt x="700" y="609"/>
                    <a:pt x="700" y="882"/>
                    <a:pt x="761" y="1156"/>
                  </a:cubicBezTo>
                  <a:cubicBezTo>
                    <a:pt x="609" y="1126"/>
                    <a:pt x="487" y="1065"/>
                    <a:pt x="335" y="1065"/>
                  </a:cubicBezTo>
                  <a:cubicBezTo>
                    <a:pt x="244" y="1065"/>
                    <a:pt x="92" y="1156"/>
                    <a:pt x="31" y="1308"/>
                  </a:cubicBezTo>
                  <a:cubicBezTo>
                    <a:pt x="1" y="1460"/>
                    <a:pt x="153" y="1582"/>
                    <a:pt x="274" y="1673"/>
                  </a:cubicBezTo>
                  <a:cubicBezTo>
                    <a:pt x="730" y="2098"/>
                    <a:pt x="1308" y="2433"/>
                    <a:pt x="1855" y="2676"/>
                  </a:cubicBezTo>
                  <a:cubicBezTo>
                    <a:pt x="2311" y="2372"/>
                    <a:pt x="2736" y="1825"/>
                    <a:pt x="2858" y="1369"/>
                  </a:cubicBezTo>
                  <a:cubicBezTo>
                    <a:pt x="2888" y="1217"/>
                    <a:pt x="2979" y="1065"/>
                    <a:pt x="2919" y="913"/>
                  </a:cubicBezTo>
                  <a:cubicBezTo>
                    <a:pt x="2888" y="761"/>
                    <a:pt x="2827" y="609"/>
                    <a:pt x="2675" y="578"/>
                  </a:cubicBezTo>
                  <a:cubicBezTo>
                    <a:pt x="2643" y="565"/>
                    <a:pt x="2605" y="559"/>
                    <a:pt x="2565" y="559"/>
                  </a:cubicBezTo>
                  <a:cubicBezTo>
                    <a:pt x="2449" y="559"/>
                    <a:pt x="2319" y="611"/>
                    <a:pt x="2270" y="692"/>
                  </a:cubicBezTo>
                  <a:lnTo>
                    <a:pt x="2270" y="692"/>
                  </a:lnTo>
                  <a:cubicBezTo>
                    <a:pt x="2292" y="604"/>
                    <a:pt x="2311" y="491"/>
                    <a:pt x="2311" y="396"/>
                  </a:cubicBezTo>
                  <a:cubicBezTo>
                    <a:pt x="2311" y="244"/>
                    <a:pt x="2250" y="123"/>
                    <a:pt x="2128" y="62"/>
                  </a:cubicBezTo>
                  <a:cubicBezTo>
                    <a:pt x="2080" y="26"/>
                    <a:pt x="2023" y="9"/>
                    <a:pt x="1964" y="9"/>
                  </a:cubicBezTo>
                  <a:cubicBezTo>
                    <a:pt x="1872" y="9"/>
                    <a:pt x="1776" y="49"/>
                    <a:pt x="1703" y="123"/>
                  </a:cubicBezTo>
                  <a:cubicBezTo>
                    <a:pt x="1612" y="244"/>
                    <a:pt x="1490" y="366"/>
                    <a:pt x="1490" y="518"/>
                  </a:cubicBezTo>
                  <a:cubicBezTo>
                    <a:pt x="1460" y="427"/>
                    <a:pt x="1399" y="305"/>
                    <a:pt x="1338" y="214"/>
                  </a:cubicBezTo>
                  <a:cubicBezTo>
                    <a:pt x="1308" y="92"/>
                    <a:pt x="1186" y="1"/>
                    <a:pt x="1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0798;p74">
            <a:extLst>
              <a:ext uri="{FF2B5EF4-FFF2-40B4-BE49-F238E27FC236}">
                <a16:creationId xmlns:a16="http://schemas.microsoft.com/office/drawing/2014/main" xmlns="" id="{6FD668F9-C86B-E89E-1061-CBBC01FDB034}"/>
              </a:ext>
            </a:extLst>
          </p:cNvPr>
          <p:cNvGrpSpPr/>
          <p:nvPr/>
        </p:nvGrpSpPr>
        <p:grpSpPr>
          <a:xfrm>
            <a:off x="-292539" y="-263295"/>
            <a:ext cx="2151033" cy="2188533"/>
            <a:chOff x="406800" y="2858225"/>
            <a:chExt cx="1613275" cy="1641400"/>
          </a:xfrm>
        </p:grpSpPr>
        <p:sp>
          <p:nvSpPr>
            <p:cNvPr id="145" name="Google Shape;10799;p74">
              <a:extLst>
                <a:ext uri="{FF2B5EF4-FFF2-40B4-BE49-F238E27FC236}">
                  <a16:creationId xmlns:a16="http://schemas.microsoft.com/office/drawing/2014/main" xmlns="" id="{675E5614-C61F-1527-A29F-9D076A0B6719}"/>
                </a:ext>
              </a:extLst>
            </p:cNvPr>
            <p:cNvSpPr/>
            <p:nvPr/>
          </p:nvSpPr>
          <p:spPr>
            <a:xfrm>
              <a:off x="406800" y="2858225"/>
              <a:ext cx="1613275" cy="1641400"/>
            </a:xfrm>
            <a:custGeom>
              <a:avLst/>
              <a:gdLst/>
              <a:ahLst/>
              <a:cxnLst/>
              <a:rect l="l" t="t" r="r" b="b"/>
              <a:pathLst>
                <a:path w="64531" h="65656" extrusionOk="0">
                  <a:moveTo>
                    <a:pt x="7965" y="1"/>
                  </a:moveTo>
                  <a:cubicBezTo>
                    <a:pt x="7113" y="1"/>
                    <a:pt x="6323" y="92"/>
                    <a:pt x="5533" y="214"/>
                  </a:cubicBezTo>
                  <a:cubicBezTo>
                    <a:pt x="4530" y="366"/>
                    <a:pt x="3709" y="974"/>
                    <a:pt x="3253" y="1825"/>
                  </a:cubicBezTo>
                  <a:cubicBezTo>
                    <a:pt x="2797" y="2706"/>
                    <a:pt x="2797" y="3740"/>
                    <a:pt x="3253" y="4621"/>
                  </a:cubicBezTo>
                  <a:cubicBezTo>
                    <a:pt x="4530" y="7113"/>
                    <a:pt x="6779" y="9089"/>
                    <a:pt x="9788" y="10427"/>
                  </a:cubicBezTo>
                  <a:cubicBezTo>
                    <a:pt x="11095" y="11004"/>
                    <a:pt x="12433" y="11399"/>
                    <a:pt x="13770" y="11703"/>
                  </a:cubicBezTo>
                  <a:cubicBezTo>
                    <a:pt x="13193" y="11642"/>
                    <a:pt x="12615" y="11521"/>
                    <a:pt x="12007" y="11399"/>
                  </a:cubicBezTo>
                  <a:cubicBezTo>
                    <a:pt x="10943" y="11156"/>
                    <a:pt x="9940" y="10761"/>
                    <a:pt x="8907" y="10275"/>
                  </a:cubicBezTo>
                  <a:cubicBezTo>
                    <a:pt x="8876" y="10275"/>
                    <a:pt x="8816" y="10244"/>
                    <a:pt x="8785" y="10244"/>
                  </a:cubicBezTo>
                  <a:cubicBezTo>
                    <a:pt x="7873" y="9727"/>
                    <a:pt x="6961" y="9180"/>
                    <a:pt x="6050" y="8481"/>
                  </a:cubicBezTo>
                  <a:cubicBezTo>
                    <a:pt x="6019" y="8481"/>
                    <a:pt x="6019" y="8451"/>
                    <a:pt x="5989" y="8451"/>
                  </a:cubicBezTo>
                  <a:cubicBezTo>
                    <a:pt x="5928" y="8420"/>
                    <a:pt x="5867" y="8360"/>
                    <a:pt x="5837" y="8329"/>
                  </a:cubicBezTo>
                  <a:lnTo>
                    <a:pt x="5472" y="8117"/>
                  </a:lnTo>
                  <a:cubicBezTo>
                    <a:pt x="4955" y="7813"/>
                    <a:pt x="4347" y="7600"/>
                    <a:pt x="3740" y="7600"/>
                  </a:cubicBezTo>
                  <a:cubicBezTo>
                    <a:pt x="2706" y="7600"/>
                    <a:pt x="1764" y="8056"/>
                    <a:pt x="1125" y="8876"/>
                  </a:cubicBezTo>
                  <a:lnTo>
                    <a:pt x="1034" y="8937"/>
                  </a:lnTo>
                  <a:cubicBezTo>
                    <a:pt x="1" y="10305"/>
                    <a:pt x="153" y="12250"/>
                    <a:pt x="1369" y="13436"/>
                  </a:cubicBezTo>
                  <a:cubicBezTo>
                    <a:pt x="2554" y="14560"/>
                    <a:pt x="3800" y="15594"/>
                    <a:pt x="5138" y="16415"/>
                  </a:cubicBezTo>
                  <a:lnTo>
                    <a:pt x="5168" y="16475"/>
                  </a:lnTo>
                  <a:cubicBezTo>
                    <a:pt x="5259" y="16506"/>
                    <a:pt x="5381" y="16566"/>
                    <a:pt x="5472" y="16658"/>
                  </a:cubicBezTo>
                  <a:cubicBezTo>
                    <a:pt x="5472" y="16658"/>
                    <a:pt x="5533" y="16658"/>
                    <a:pt x="5533" y="16688"/>
                  </a:cubicBezTo>
                  <a:cubicBezTo>
                    <a:pt x="6809" y="17448"/>
                    <a:pt x="8147" y="18086"/>
                    <a:pt x="9424" y="18603"/>
                  </a:cubicBezTo>
                  <a:cubicBezTo>
                    <a:pt x="9484" y="18603"/>
                    <a:pt x="9697" y="18664"/>
                    <a:pt x="9788" y="18694"/>
                  </a:cubicBezTo>
                  <a:cubicBezTo>
                    <a:pt x="9819" y="18694"/>
                    <a:pt x="10031" y="18785"/>
                    <a:pt x="10031" y="18785"/>
                  </a:cubicBezTo>
                  <a:cubicBezTo>
                    <a:pt x="10761" y="18998"/>
                    <a:pt x="11460" y="19241"/>
                    <a:pt x="12159" y="19393"/>
                  </a:cubicBezTo>
                  <a:cubicBezTo>
                    <a:pt x="9636" y="21369"/>
                    <a:pt x="7965" y="23801"/>
                    <a:pt x="7265" y="26506"/>
                  </a:cubicBezTo>
                  <a:cubicBezTo>
                    <a:pt x="7053" y="27448"/>
                    <a:pt x="7265" y="28482"/>
                    <a:pt x="7904" y="29181"/>
                  </a:cubicBezTo>
                  <a:cubicBezTo>
                    <a:pt x="8481" y="29880"/>
                    <a:pt x="9332" y="30245"/>
                    <a:pt x="10183" y="30245"/>
                  </a:cubicBezTo>
                  <a:lnTo>
                    <a:pt x="10487" y="30245"/>
                  </a:lnTo>
                  <a:lnTo>
                    <a:pt x="11521" y="30153"/>
                  </a:lnTo>
                  <a:lnTo>
                    <a:pt x="11521" y="30153"/>
                  </a:lnTo>
                  <a:cubicBezTo>
                    <a:pt x="11308" y="30640"/>
                    <a:pt x="11156" y="31126"/>
                    <a:pt x="11034" y="31673"/>
                  </a:cubicBezTo>
                  <a:cubicBezTo>
                    <a:pt x="10943" y="31703"/>
                    <a:pt x="10883" y="31734"/>
                    <a:pt x="10791" y="31734"/>
                  </a:cubicBezTo>
                  <a:cubicBezTo>
                    <a:pt x="9849" y="32129"/>
                    <a:pt x="8937" y="32737"/>
                    <a:pt x="8177" y="33436"/>
                  </a:cubicBezTo>
                  <a:lnTo>
                    <a:pt x="7904" y="33710"/>
                  </a:lnTo>
                  <a:cubicBezTo>
                    <a:pt x="7357" y="34318"/>
                    <a:pt x="6840" y="35017"/>
                    <a:pt x="6506" y="35776"/>
                  </a:cubicBezTo>
                  <a:cubicBezTo>
                    <a:pt x="6475" y="35837"/>
                    <a:pt x="6445" y="35959"/>
                    <a:pt x="6354" y="36080"/>
                  </a:cubicBezTo>
                  <a:cubicBezTo>
                    <a:pt x="6141" y="36597"/>
                    <a:pt x="5928" y="37175"/>
                    <a:pt x="5837" y="37752"/>
                  </a:cubicBezTo>
                  <a:cubicBezTo>
                    <a:pt x="5563" y="39029"/>
                    <a:pt x="5594" y="40427"/>
                    <a:pt x="5928" y="41795"/>
                  </a:cubicBezTo>
                  <a:cubicBezTo>
                    <a:pt x="5928" y="41856"/>
                    <a:pt x="5989" y="41916"/>
                    <a:pt x="5989" y="41947"/>
                  </a:cubicBezTo>
                  <a:lnTo>
                    <a:pt x="6019" y="42068"/>
                  </a:lnTo>
                  <a:cubicBezTo>
                    <a:pt x="6323" y="43132"/>
                    <a:pt x="6809" y="44135"/>
                    <a:pt x="7417" y="44986"/>
                  </a:cubicBezTo>
                  <a:cubicBezTo>
                    <a:pt x="7752" y="45442"/>
                    <a:pt x="8116" y="45868"/>
                    <a:pt x="8481" y="46263"/>
                  </a:cubicBezTo>
                  <a:lnTo>
                    <a:pt x="8633" y="46415"/>
                  </a:lnTo>
                  <a:cubicBezTo>
                    <a:pt x="9363" y="47084"/>
                    <a:pt x="10427" y="47722"/>
                    <a:pt x="11460" y="48269"/>
                  </a:cubicBezTo>
                  <a:cubicBezTo>
                    <a:pt x="11399" y="48573"/>
                    <a:pt x="11399" y="48847"/>
                    <a:pt x="11399" y="49090"/>
                  </a:cubicBezTo>
                  <a:lnTo>
                    <a:pt x="11399" y="49606"/>
                  </a:lnTo>
                  <a:lnTo>
                    <a:pt x="11399" y="49667"/>
                  </a:lnTo>
                  <a:lnTo>
                    <a:pt x="11399" y="49850"/>
                  </a:lnTo>
                  <a:cubicBezTo>
                    <a:pt x="11399" y="50822"/>
                    <a:pt x="11551" y="51765"/>
                    <a:pt x="11794" y="52646"/>
                  </a:cubicBezTo>
                  <a:cubicBezTo>
                    <a:pt x="11916" y="53011"/>
                    <a:pt x="12007" y="53406"/>
                    <a:pt x="12159" y="53801"/>
                  </a:cubicBezTo>
                  <a:cubicBezTo>
                    <a:pt x="12281" y="54166"/>
                    <a:pt x="12402" y="54409"/>
                    <a:pt x="12524" y="54652"/>
                  </a:cubicBezTo>
                  <a:cubicBezTo>
                    <a:pt x="13132" y="55990"/>
                    <a:pt x="13983" y="57205"/>
                    <a:pt x="15108" y="58300"/>
                  </a:cubicBezTo>
                  <a:cubicBezTo>
                    <a:pt x="15047" y="58452"/>
                    <a:pt x="15047" y="58634"/>
                    <a:pt x="15016" y="58786"/>
                  </a:cubicBezTo>
                  <a:cubicBezTo>
                    <a:pt x="14864" y="59850"/>
                    <a:pt x="15290" y="60914"/>
                    <a:pt x="16111" y="61613"/>
                  </a:cubicBezTo>
                  <a:cubicBezTo>
                    <a:pt x="16658" y="62008"/>
                    <a:pt x="17326" y="62251"/>
                    <a:pt x="18025" y="62251"/>
                  </a:cubicBezTo>
                  <a:cubicBezTo>
                    <a:pt x="18390" y="62251"/>
                    <a:pt x="18785" y="62160"/>
                    <a:pt x="19120" y="62069"/>
                  </a:cubicBezTo>
                  <a:lnTo>
                    <a:pt x="20032" y="61704"/>
                  </a:lnTo>
                  <a:cubicBezTo>
                    <a:pt x="21217" y="62251"/>
                    <a:pt x="22494" y="62707"/>
                    <a:pt x="23801" y="63011"/>
                  </a:cubicBezTo>
                  <a:cubicBezTo>
                    <a:pt x="24257" y="63315"/>
                    <a:pt x="24713" y="63588"/>
                    <a:pt x="25168" y="63832"/>
                  </a:cubicBezTo>
                  <a:cubicBezTo>
                    <a:pt x="27479" y="65047"/>
                    <a:pt x="30153" y="65655"/>
                    <a:pt x="33071" y="65655"/>
                  </a:cubicBezTo>
                  <a:cubicBezTo>
                    <a:pt x="33406" y="65655"/>
                    <a:pt x="33801" y="65655"/>
                    <a:pt x="34135" y="65625"/>
                  </a:cubicBezTo>
                  <a:cubicBezTo>
                    <a:pt x="34743" y="65595"/>
                    <a:pt x="35351" y="65564"/>
                    <a:pt x="35959" y="65473"/>
                  </a:cubicBezTo>
                  <a:cubicBezTo>
                    <a:pt x="36081" y="65473"/>
                    <a:pt x="36141" y="65503"/>
                    <a:pt x="36233" y="65503"/>
                  </a:cubicBezTo>
                  <a:cubicBezTo>
                    <a:pt x="36293" y="65503"/>
                    <a:pt x="36476" y="65564"/>
                    <a:pt x="36476" y="65564"/>
                  </a:cubicBezTo>
                  <a:cubicBezTo>
                    <a:pt x="36628" y="65564"/>
                    <a:pt x="36780" y="65595"/>
                    <a:pt x="36932" y="65595"/>
                  </a:cubicBezTo>
                  <a:cubicBezTo>
                    <a:pt x="37053" y="65595"/>
                    <a:pt x="37296" y="65625"/>
                    <a:pt x="37296" y="65625"/>
                  </a:cubicBezTo>
                  <a:cubicBezTo>
                    <a:pt x="37388" y="65625"/>
                    <a:pt x="37540" y="65625"/>
                    <a:pt x="37661" y="65655"/>
                  </a:cubicBezTo>
                  <a:lnTo>
                    <a:pt x="39576" y="65655"/>
                  </a:lnTo>
                  <a:cubicBezTo>
                    <a:pt x="39728" y="65655"/>
                    <a:pt x="39910" y="65655"/>
                    <a:pt x="40062" y="65625"/>
                  </a:cubicBezTo>
                  <a:lnTo>
                    <a:pt x="40336" y="65625"/>
                  </a:lnTo>
                  <a:cubicBezTo>
                    <a:pt x="40579" y="65595"/>
                    <a:pt x="40853" y="65595"/>
                    <a:pt x="41096" y="65564"/>
                  </a:cubicBezTo>
                  <a:lnTo>
                    <a:pt x="41187" y="65564"/>
                  </a:lnTo>
                  <a:lnTo>
                    <a:pt x="41886" y="65443"/>
                  </a:lnTo>
                  <a:cubicBezTo>
                    <a:pt x="41917" y="65443"/>
                    <a:pt x="41947" y="65443"/>
                    <a:pt x="42008" y="65412"/>
                  </a:cubicBezTo>
                  <a:cubicBezTo>
                    <a:pt x="42312" y="65351"/>
                    <a:pt x="42646" y="65291"/>
                    <a:pt x="42950" y="65199"/>
                  </a:cubicBezTo>
                  <a:lnTo>
                    <a:pt x="43072" y="65169"/>
                  </a:lnTo>
                  <a:cubicBezTo>
                    <a:pt x="43376" y="65108"/>
                    <a:pt x="43710" y="65017"/>
                    <a:pt x="44044" y="64895"/>
                  </a:cubicBezTo>
                  <a:cubicBezTo>
                    <a:pt x="44135" y="64865"/>
                    <a:pt x="44196" y="64865"/>
                    <a:pt x="44287" y="64835"/>
                  </a:cubicBezTo>
                  <a:cubicBezTo>
                    <a:pt x="44622" y="64713"/>
                    <a:pt x="44956" y="64591"/>
                    <a:pt x="45230" y="64500"/>
                  </a:cubicBezTo>
                  <a:lnTo>
                    <a:pt x="45260" y="64500"/>
                  </a:lnTo>
                  <a:cubicBezTo>
                    <a:pt x="45564" y="64379"/>
                    <a:pt x="45898" y="64227"/>
                    <a:pt x="46263" y="64044"/>
                  </a:cubicBezTo>
                  <a:cubicBezTo>
                    <a:pt x="46354" y="63984"/>
                    <a:pt x="46476" y="63923"/>
                    <a:pt x="46567" y="63892"/>
                  </a:cubicBezTo>
                  <a:lnTo>
                    <a:pt x="46628" y="63832"/>
                  </a:lnTo>
                  <a:cubicBezTo>
                    <a:pt x="46901" y="63680"/>
                    <a:pt x="47175" y="63528"/>
                    <a:pt x="47479" y="63376"/>
                  </a:cubicBezTo>
                  <a:lnTo>
                    <a:pt x="47540" y="63315"/>
                  </a:lnTo>
                  <a:cubicBezTo>
                    <a:pt x="47783" y="63163"/>
                    <a:pt x="48026" y="63011"/>
                    <a:pt x="48269" y="62829"/>
                  </a:cubicBezTo>
                  <a:lnTo>
                    <a:pt x="48330" y="62768"/>
                  </a:lnTo>
                  <a:cubicBezTo>
                    <a:pt x="48604" y="62585"/>
                    <a:pt x="48847" y="62403"/>
                    <a:pt x="49060" y="62221"/>
                  </a:cubicBezTo>
                  <a:lnTo>
                    <a:pt x="49090" y="62160"/>
                  </a:lnTo>
                  <a:cubicBezTo>
                    <a:pt x="49637" y="61704"/>
                    <a:pt x="50123" y="61218"/>
                    <a:pt x="50579" y="60731"/>
                  </a:cubicBezTo>
                  <a:cubicBezTo>
                    <a:pt x="50670" y="60640"/>
                    <a:pt x="50731" y="60549"/>
                    <a:pt x="50822" y="60458"/>
                  </a:cubicBezTo>
                  <a:cubicBezTo>
                    <a:pt x="50883" y="60397"/>
                    <a:pt x="50914" y="60306"/>
                    <a:pt x="51005" y="60245"/>
                  </a:cubicBezTo>
                  <a:cubicBezTo>
                    <a:pt x="51126" y="60123"/>
                    <a:pt x="51218" y="59971"/>
                    <a:pt x="51309" y="59819"/>
                  </a:cubicBezTo>
                  <a:lnTo>
                    <a:pt x="51430" y="59698"/>
                  </a:lnTo>
                  <a:cubicBezTo>
                    <a:pt x="51582" y="59515"/>
                    <a:pt x="51674" y="59333"/>
                    <a:pt x="51795" y="59120"/>
                  </a:cubicBezTo>
                  <a:lnTo>
                    <a:pt x="51917" y="58968"/>
                  </a:lnTo>
                  <a:lnTo>
                    <a:pt x="52251" y="58421"/>
                  </a:lnTo>
                  <a:cubicBezTo>
                    <a:pt x="52251" y="58421"/>
                    <a:pt x="52281" y="58360"/>
                    <a:pt x="52281" y="58330"/>
                  </a:cubicBezTo>
                  <a:cubicBezTo>
                    <a:pt x="52403" y="58117"/>
                    <a:pt x="52525" y="57904"/>
                    <a:pt x="52646" y="57692"/>
                  </a:cubicBezTo>
                  <a:lnTo>
                    <a:pt x="52707" y="57540"/>
                  </a:lnTo>
                  <a:cubicBezTo>
                    <a:pt x="52798" y="57357"/>
                    <a:pt x="52889" y="57145"/>
                    <a:pt x="52981" y="56932"/>
                  </a:cubicBezTo>
                  <a:cubicBezTo>
                    <a:pt x="52981" y="56901"/>
                    <a:pt x="53011" y="56841"/>
                    <a:pt x="53011" y="56841"/>
                  </a:cubicBezTo>
                  <a:lnTo>
                    <a:pt x="53254" y="56172"/>
                  </a:lnTo>
                  <a:cubicBezTo>
                    <a:pt x="53285" y="56081"/>
                    <a:pt x="53285" y="56020"/>
                    <a:pt x="53315" y="55990"/>
                  </a:cubicBezTo>
                  <a:cubicBezTo>
                    <a:pt x="53406" y="55777"/>
                    <a:pt x="53436" y="55564"/>
                    <a:pt x="53467" y="55382"/>
                  </a:cubicBezTo>
                  <a:cubicBezTo>
                    <a:pt x="53649" y="55260"/>
                    <a:pt x="53862" y="55108"/>
                    <a:pt x="54014" y="54986"/>
                  </a:cubicBezTo>
                  <a:lnTo>
                    <a:pt x="54044" y="54956"/>
                  </a:lnTo>
                  <a:cubicBezTo>
                    <a:pt x="54166" y="54865"/>
                    <a:pt x="54257" y="54804"/>
                    <a:pt x="54379" y="54683"/>
                  </a:cubicBezTo>
                  <a:lnTo>
                    <a:pt x="54652" y="54409"/>
                  </a:lnTo>
                  <a:lnTo>
                    <a:pt x="54713" y="54348"/>
                  </a:lnTo>
                  <a:cubicBezTo>
                    <a:pt x="54835" y="54257"/>
                    <a:pt x="54926" y="54166"/>
                    <a:pt x="55017" y="54044"/>
                  </a:cubicBezTo>
                  <a:lnTo>
                    <a:pt x="55230" y="53862"/>
                  </a:lnTo>
                  <a:cubicBezTo>
                    <a:pt x="55260" y="53801"/>
                    <a:pt x="55291" y="53771"/>
                    <a:pt x="55321" y="53710"/>
                  </a:cubicBezTo>
                  <a:cubicBezTo>
                    <a:pt x="55382" y="53649"/>
                    <a:pt x="55412" y="53588"/>
                    <a:pt x="55443" y="53558"/>
                  </a:cubicBezTo>
                  <a:cubicBezTo>
                    <a:pt x="55564" y="53406"/>
                    <a:pt x="55716" y="53254"/>
                    <a:pt x="55838" y="53041"/>
                  </a:cubicBezTo>
                  <a:cubicBezTo>
                    <a:pt x="55899" y="52980"/>
                    <a:pt x="55929" y="52859"/>
                    <a:pt x="56020" y="52737"/>
                  </a:cubicBezTo>
                  <a:lnTo>
                    <a:pt x="56051" y="52676"/>
                  </a:lnTo>
                  <a:cubicBezTo>
                    <a:pt x="56142" y="52524"/>
                    <a:pt x="56233" y="52403"/>
                    <a:pt x="56324" y="52251"/>
                  </a:cubicBezTo>
                  <a:cubicBezTo>
                    <a:pt x="56354" y="52129"/>
                    <a:pt x="56446" y="52069"/>
                    <a:pt x="56476" y="51947"/>
                  </a:cubicBezTo>
                  <a:lnTo>
                    <a:pt x="56506" y="51825"/>
                  </a:lnTo>
                  <a:cubicBezTo>
                    <a:pt x="56598" y="51673"/>
                    <a:pt x="56658" y="51582"/>
                    <a:pt x="56689" y="51430"/>
                  </a:cubicBezTo>
                  <a:cubicBezTo>
                    <a:pt x="56810" y="51157"/>
                    <a:pt x="56932" y="50853"/>
                    <a:pt x="57054" y="50549"/>
                  </a:cubicBezTo>
                  <a:cubicBezTo>
                    <a:pt x="57114" y="50275"/>
                    <a:pt x="57206" y="50002"/>
                    <a:pt x="57266" y="49698"/>
                  </a:cubicBezTo>
                  <a:cubicBezTo>
                    <a:pt x="57266" y="49637"/>
                    <a:pt x="57297" y="49546"/>
                    <a:pt x="57297" y="49485"/>
                  </a:cubicBezTo>
                  <a:lnTo>
                    <a:pt x="57297" y="49455"/>
                  </a:lnTo>
                  <a:lnTo>
                    <a:pt x="57418" y="48877"/>
                  </a:lnTo>
                  <a:cubicBezTo>
                    <a:pt x="57418" y="48755"/>
                    <a:pt x="57449" y="48695"/>
                    <a:pt x="57449" y="48573"/>
                  </a:cubicBezTo>
                  <a:cubicBezTo>
                    <a:pt x="57510" y="48391"/>
                    <a:pt x="57510" y="48239"/>
                    <a:pt x="57540" y="48026"/>
                  </a:cubicBezTo>
                  <a:lnTo>
                    <a:pt x="57540" y="47996"/>
                  </a:lnTo>
                  <a:cubicBezTo>
                    <a:pt x="57540" y="47935"/>
                    <a:pt x="57540" y="47813"/>
                    <a:pt x="57570" y="47722"/>
                  </a:cubicBezTo>
                  <a:cubicBezTo>
                    <a:pt x="57570" y="47540"/>
                    <a:pt x="57570" y="47357"/>
                    <a:pt x="57601" y="47205"/>
                  </a:cubicBezTo>
                  <a:lnTo>
                    <a:pt x="57601" y="46719"/>
                  </a:lnTo>
                  <a:lnTo>
                    <a:pt x="57601" y="46263"/>
                  </a:lnTo>
                  <a:cubicBezTo>
                    <a:pt x="57601" y="46111"/>
                    <a:pt x="57570" y="45898"/>
                    <a:pt x="57570" y="45746"/>
                  </a:cubicBezTo>
                  <a:lnTo>
                    <a:pt x="57570" y="45564"/>
                  </a:lnTo>
                  <a:cubicBezTo>
                    <a:pt x="57570" y="45381"/>
                    <a:pt x="57540" y="45199"/>
                    <a:pt x="57510" y="44986"/>
                  </a:cubicBezTo>
                  <a:lnTo>
                    <a:pt x="57510" y="44895"/>
                  </a:lnTo>
                  <a:cubicBezTo>
                    <a:pt x="57418" y="44470"/>
                    <a:pt x="57388" y="44074"/>
                    <a:pt x="57297" y="43740"/>
                  </a:cubicBezTo>
                  <a:cubicBezTo>
                    <a:pt x="57054" y="42403"/>
                    <a:pt x="56628" y="41248"/>
                    <a:pt x="56081" y="40214"/>
                  </a:cubicBezTo>
                  <a:cubicBezTo>
                    <a:pt x="56142" y="40093"/>
                    <a:pt x="56203" y="39971"/>
                    <a:pt x="56233" y="39880"/>
                  </a:cubicBezTo>
                  <a:lnTo>
                    <a:pt x="56294" y="39758"/>
                  </a:lnTo>
                  <a:cubicBezTo>
                    <a:pt x="56506" y="39150"/>
                    <a:pt x="56689" y="38451"/>
                    <a:pt x="56841" y="37813"/>
                  </a:cubicBezTo>
                  <a:lnTo>
                    <a:pt x="56902" y="37631"/>
                  </a:lnTo>
                  <a:cubicBezTo>
                    <a:pt x="56932" y="37327"/>
                    <a:pt x="56993" y="37023"/>
                    <a:pt x="56993" y="36749"/>
                  </a:cubicBezTo>
                  <a:lnTo>
                    <a:pt x="56993" y="36688"/>
                  </a:lnTo>
                  <a:cubicBezTo>
                    <a:pt x="57054" y="36384"/>
                    <a:pt x="57054" y="36020"/>
                    <a:pt x="57084" y="35685"/>
                  </a:cubicBezTo>
                  <a:lnTo>
                    <a:pt x="57084" y="35533"/>
                  </a:lnTo>
                  <a:cubicBezTo>
                    <a:pt x="57084" y="35229"/>
                    <a:pt x="57084" y="34925"/>
                    <a:pt x="57054" y="34621"/>
                  </a:cubicBezTo>
                  <a:lnTo>
                    <a:pt x="57054" y="34561"/>
                  </a:lnTo>
                  <a:lnTo>
                    <a:pt x="56932" y="33527"/>
                  </a:lnTo>
                  <a:lnTo>
                    <a:pt x="56932" y="33497"/>
                  </a:lnTo>
                  <a:cubicBezTo>
                    <a:pt x="56780" y="32585"/>
                    <a:pt x="56598" y="31734"/>
                    <a:pt x="56233" y="30913"/>
                  </a:cubicBezTo>
                  <a:cubicBezTo>
                    <a:pt x="56172" y="30640"/>
                    <a:pt x="56051" y="30396"/>
                    <a:pt x="55929" y="30184"/>
                  </a:cubicBezTo>
                  <a:lnTo>
                    <a:pt x="55838" y="29941"/>
                  </a:lnTo>
                  <a:cubicBezTo>
                    <a:pt x="55747" y="29789"/>
                    <a:pt x="55686" y="29606"/>
                    <a:pt x="55564" y="29454"/>
                  </a:cubicBezTo>
                  <a:lnTo>
                    <a:pt x="55443" y="29241"/>
                  </a:lnTo>
                  <a:cubicBezTo>
                    <a:pt x="55382" y="29089"/>
                    <a:pt x="55260" y="28937"/>
                    <a:pt x="55169" y="28786"/>
                  </a:cubicBezTo>
                  <a:cubicBezTo>
                    <a:pt x="55139" y="28694"/>
                    <a:pt x="55108" y="28634"/>
                    <a:pt x="55017" y="28542"/>
                  </a:cubicBezTo>
                  <a:cubicBezTo>
                    <a:pt x="54926" y="28390"/>
                    <a:pt x="54804" y="28208"/>
                    <a:pt x="54683" y="28056"/>
                  </a:cubicBezTo>
                  <a:lnTo>
                    <a:pt x="54622" y="27934"/>
                  </a:lnTo>
                  <a:cubicBezTo>
                    <a:pt x="54014" y="27114"/>
                    <a:pt x="53285" y="26263"/>
                    <a:pt x="52494" y="25503"/>
                  </a:cubicBezTo>
                  <a:cubicBezTo>
                    <a:pt x="52433" y="25472"/>
                    <a:pt x="52403" y="25442"/>
                    <a:pt x="52342" y="25381"/>
                  </a:cubicBezTo>
                  <a:cubicBezTo>
                    <a:pt x="52099" y="25199"/>
                    <a:pt x="51917" y="25016"/>
                    <a:pt x="51674" y="24864"/>
                  </a:cubicBezTo>
                  <a:lnTo>
                    <a:pt x="51461" y="24682"/>
                  </a:lnTo>
                  <a:cubicBezTo>
                    <a:pt x="51309" y="24530"/>
                    <a:pt x="51126" y="24409"/>
                    <a:pt x="50914" y="24287"/>
                  </a:cubicBezTo>
                  <a:lnTo>
                    <a:pt x="50701" y="24135"/>
                  </a:lnTo>
                  <a:lnTo>
                    <a:pt x="50701" y="23801"/>
                  </a:lnTo>
                  <a:lnTo>
                    <a:pt x="50701" y="23649"/>
                  </a:lnTo>
                  <a:cubicBezTo>
                    <a:pt x="50701" y="23405"/>
                    <a:pt x="50670" y="23223"/>
                    <a:pt x="50670" y="22950"/>
                  </a:cubicBezTo>
                  <a:lnTo>
                    <a:pt x="50670" y="22858"/>
                  </a:lnTo>
                  <a:cubicBezTo>
                    <a:pt x="50610" y="22402"/>
                    <a:pt x="50549" y="21977"/>
                    <a:pt x="50427" y="21551"/>
                  </a:cubicBezTo>
                  <a:lnTo>
                    <a:pt x="50427" y="21491"/>
                  </a:lnTo>
                  <a:cubicBezTo>
                    <a:pt x="50427" y="21430"/>
                    <a:pt x="50397" y="21369"/>
                    <a:pt x="50397" y="21339"/>
                  </a:cubicBezTo>
                  <a:cubicBezTo>
                    <a:pt x="50306" y="21035"/>
                    <a:pt x="50245" y="20731"/>
                    <a:pt x="50123" y="20427"/>
                  </a:cubicBezTo>
                  <a:lnTo>
                    <a:pt x="50093" y="20336"/>
                  </a:lnTo>
                  <a:cubicBezTo>
                    <a:pt x="50002" y="20062"/>
                    <a:pt x="49911" y="19819"/>
                    <a:pt x="49789" y="19545"/>
                  </a:cubicBezTo>
                  <a:cubicBezTo>
                    <a:pt x="49789" y="19545"/>
                    <a:pt x="49667" y="19302"/>
                    <a:pt x="49667" y="19272"/>
                  </a:cubicBezTo>
                  <a:lnTo>
                    <a:pt x="49667" y="19272"/>
                  </a:lnTo>
                  <a:cubicBezTo>
                    <a:pt x="50549" y="19363"/>
                    <a:pt x="51430" y="19393"/>
                    <a:pt x="52281" y="19424"/>
                  </a:cubicBezTo>
                  <a:cubicBezTo>
                    <a:pt x="52829" y="19424"/>
                    <a:pt x="53315" y="19454"/>
                    <a:pt x="53862" y="19454"/>
                  </a:cubicBezTo>
                  <a:cubicBezTo>
                    <a:pt x="55412" y="19454"/>
                    <a:pt x="56962" y="19393"/>
                    <a:pt x="58482" y="19211"/>
                  </a:cubicBezTo>
                  <a:cubicBezTo>
                    <a:pt x="58634" y="19211"/>
                    <a:pt x="58756" y="19150"/>
                    <a:pt x="58908" y="19150"/>
                  </a:cubicBezTo>
                  <a:cubicBezTo>
                    <a:pt x="59272" y="19120"/>
                    <a:pt x="59698" y="19059"/>
                    <a:pt x="60124" y="18998"/>
                  </a:cubicBezTo>
                  <a:cubicBezTo>
                    <a:pt x="62099" y="18998"/>
                    <a:pt x="64227" y="17326"/>
                    <a:pt x="64227" y="12676"/>
                  </a:cubicBezTo>
                  <a:cubicBezTo>
                    <a:pt x="64531" y="11004"/>
                    <a:pt x="64227" y="8086"/>
                    <a:pt x="62251" y="6810"/>
                  </a:cubicBezTo>
                  <a:cubicBezTo>
                    <a:pt x="61735" y="6475"/>
                    <a:pt x="61066" y="6293"/>
                    <a:pt x="60428" y="6293"/>
                  </a:cubicBezTo>
                  <a:cubicBezTo>
                    <a:pt x="60063" y="6293"/>
                    <a:pt x="59698" y="6354"/>
                    <a:pt x="59364" y="6475"/>
                  </a:cubicBezTo>
                  <a:cubicBezTo>
                    <a:pt x="59333" y="6475"/>
                    <a:pt x="59242" y="6506"/>
                    <a:pt x="59212" y="6506"/>
                  </a:cubicBezTo>
                  <a:cubicBezTo>
                    <a:pt x="59029" y="6597"/>
                    <a:pt x="58817" y="6627"/>
                    <a:pt x="58634" y="6658"/>
                  </a:cubicBezTo>
                  <a:cubicBezTo>
                    <a:pt x="58604" y="6658"/>
                    <a:pt x="58604" y="6658"/>
                    <a:pt x="58573" y="6718"/>
                  </a:cubicBezTo>
                  <a:cubicBezTo>
                    <a:pt x="58421" y="6749"/>
                    <a:pt x="58269" y="6779"/>
                    <a:pt x="58148" y="6810"/>
                  </a:cubicBezTo>
                  <a:cubicBezTo>
                    <a:pt x="58117" y="6810"/>
                    <a:pt x="58087" y="6810"/>
                    <a:pt x="58026" y="6870"/>
                  </a:cubicBezTo>
                  <a:cubicBezTo>
                    <a:pt x="56294" y="7326"/>
                    <a:pt x="54379" y="7630"/>
                    <a:pt x="52403" y="7721"/>
                  </a:cubicBezTo>
                  <a:cubicBezTo>
                    <a:pt x="51613" y="7782"/>
                    <a:pt x="50762" y="7813"/>
                    <a:pt x="49941" y="7813"/>
                  </a:cubicBezTo>
                  <a:cubicBezTo>
                    <a:pt x="48421" y="7813"/>
                    <a:pt x="46749" y="7721"/>
                    <a:pt x="44835" y="7539"/>
                  </a:cubicBezTo>
                  <a:cubicBezTo>
                    <a:pt x="44135" y="7478"/>
                    <a:pt x="43406" y="7387"/>
                    <a:pt x="42646" y="7326"/>
                  </a:cubicBezTo>
                  <a:cubicBezTo>
                    <a:pt x="41278" y="7174"/>
                    <a:pt x="39819" y="7022"/>
                    <a:pt x="38299" y="6931"/>
                  </a:cubicBezTo>
                  <a:cubicBezTo>
                    <a:pt x="38087" y="6931"/>
                    <a:pt x="37843" y="6901"/>
                    <a:pt x="37631" y="6901"/>
                  </a:cubicBezTo>
                  <a:cubicBezTo>
                    <a:pt x="37205" y="6870"/>
                    <a:pt x="36749" y="6870"/>
                    <a:pt x="36263" y="6870"/>
                  </a:cubicBezTo>
                  <a:lnTo>
                    <a:pt x="35837" y="6870"/>
                  </a:lnTo>
                  <a:cubicBezTo>
                    <a:pt x="35017" y="6870"/>
                    <a:pt x="34166" y="6931"/>
                    <a:pt x="33375" y="7022"/>
                  </a:cubicBezTo>
                  <a:cubicBezTo>
                    <a:pt x="30397" y="6658"/>
                    <a:pt x="27357" y="5594"/>
                    <a:pt x="24561" y="3922"/>
                  </a:cubicBezTo>
                  <a:cubicBezTo>
                    <a:pt x="24287" y="3770"/>
                    <a:pt x="23983" y="3588"/>
                    <a:pt x="23679" y="3375"/>
                  </a:cubicBezTo>
                  <a:cubicBezTo>
                    <a:pt x="23618" y="3314"/>
                    <a:pt x="23558" y="3284"/>
                    <a:pt x="23497" y="3253"/>
                  </a:cubicBezTo>
                  <a:cubicBezTo>
                    <a:pt x="23466" y="3192"/>
                    <a:pt x="23406" y="3192"/>
                    <a:pt x="23375" y="3162"/>
                  </a:cubicBezTo>
                  <a:cubicBezTo>
                    <a:pt x="22950" y="2919"/>
                    <a:pt x="22494" y="2706"/>
                    <a:pt x="22007" y="2676"/>
                  </a:cubicBezTo>
                  <a:cubicBezTo>
                    <a:pt x="21855" y="2645"/>
                    <a:pt x="21703" y="2645"/>
                    <a:pt x="21551" y="2645"/>
                  </a:cubicBezTo>
                  <a:cubicBezTo>
                    <a:pt x="21035" y="2645"/>
                    <a:pt x="20457" y="2797"/>
                    <a:pt x="19971" y="3010"/>
                  </a:cubicBezTo>
                  <a:cubicBezTo>
                    <a:pt x="19667" y="3162"/>
                    <a:pt x="19393" y="3344"/>
                    <a:pt x="19150" y="3588"/>
                  </a:cubicBezTo>
                  <a:cubicBezTo>
                    <a:pt x="15746" y="1278"/>
                    <a:pt x="11825" y="1"/>
                    <a:pt x="7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800;p74">
              <a:extLst>
                <a:ext uri="{FF2B5EF4-FFF2-40B4-BE49-F238E27FC236}">
                  <a16:creationId xmlns:a16="http://schemas.microsoft.com/office/drawing/2014/main" xmlns="" id="{A6DA674F-15F4-ECA1-A9B6-14337971C6DA}"/>
                </a:ext>
              </a:extLst>
            </p:cNvPr>
            <p:cNvSpPr/>
            <p:nvPr/>
          </p:nvSpPr>
          <p:spPr>
            <a:xfrm>
              <a:off x="839200" y="3188025"/>
              <a:ext cx="942275" cy="1235700"/>
            </a:xfrm>
            <a:custGeom>
              <a:avLst/>
              <a:gdLst/>
              <a:ahLst/>
              <a:cxnLst/>
              <a:rect l="l" t="t" r="r" b="b"/>
              <a:pathLst>
                <a:path w="37691" h="49428" extrusionOk="0">
                  <a:moveTo>
                    <a:pt x="18298" y="1"/>
                  </a:moveTo>
                  <a:cubicBezTo>
                    <a:pt x="18085" y="61"/>
                    <a:pt x="17873" y="92"/>
                    <a:pt x="17690" y="122"/>
                  </a:cubicBezTo>
                  <a:cubicBezTo>
                    <a:pt x="15198" y="548"/>
                    <a:pt x="12827" y="1520"/>
                    <a:pt x="10912" y="3131"/>
                  </a:cubicBezTo>
                  <a:cubicBezTo>
                    <a:pt x="10882" y="3162"/>
                    <a:pt x="10790" y="3192"/>
                    <a:pt x="10760" y="3253"/>
                  </a:cubicBezTo>
                  <a:cubicBezTo>
                    <a:pt x="10638" y="3344"/>
                    <a:pt x="10547" y="3435"/>
                    <a:pt x="10426" y="3557"/>
                  </a:cubicBezTo>
                  <a:cubicBezTo>
                    <a:pt x="8936" y="4955"/>
                    <a:pt x="7812" y="6809"/>
                    <a:pt x="7295" y="8785"/>
                  </a:cubicBezTo>
                  <a:cubicBezTo>
                    <a:pt x="7295" y="8815"/>
                    <a:pt x="7265" y="8906"/>
                    <a:pt x="7265" y="8937"/>
                  </a:cubicBezTo>
                  <a:cubicBezTo>
                    <a:pt x="6961" y="10092"/>
                    <a:pt x="6930" y="11247"/>
                    <a:pt x="7113" y="12432"/>
                  </a:cubicBezTo>
                  <a:cubicBezTo>
                    <a:pt x="6170" y="13010"/>
                    <a:pt x="5258" y="13648"/>
                    <a:pt x="4407" y="14408"/>
                  </a:cubicBezTo>
                  <a:cubicBezTo>
                    <a:pt x="4347" y="14438"/>
                    <a:pt x="4316" y="14499"/>
                    <a:pt x="4255" y="14530"/>
                  </a:cubicBezTo>
                  <a:cubicBezTo>
                    <a:pt x="2979" y="15745"/>
                    <a:pt x="1915" y="17144"/>
                    <a:pt x="1307" y="18785"/>
                  </a:cubicBezTo>
                  <a:cubicBezTo>
                    <a:pt x="1185" y="19119"/>
                    <a:pt x="1064" y="19423"/>
                    <a:pt x="1003" y="19758"/>
                  </a:cubicBezTo>
                  <a:cubicBezTo>
                    <a:pt x="1003" y="19818"/>
                    <a:pt x="973" y="19879"/>
                    <a:pt x="973" y="19910"/>
                  </a:cubicBezTo>
                  <a:cubicBezTo>
                    <a:pt x="456" y="21977"/>
                    <a:pt x="608" y="24226"/>
                    <a:pt x="1581" y="26110"/>
                  </a:cubicBezTo>
                  <a:cubicBezTo>
                    <a:pt x="1611" y="26202"/>
                    <a:pt x="1641" y="26232"/>
                    <a:pt x="1672" y="26293"/>
                  </a:cubicBezTo>
                  <a:cubicBezTo>
                    <a:pt x="1824" y="26597"/>
                    <a:pt x="2037" y="26901"/>
                    <a:pt x="2219" y="27174"/>
                  </a:cubicBezTo>
                  <a:cubicBezTo>
                    <a:pt x="1216" y="28238"/>
                    <a:pt x="699" y="29758"/>
                    <a:pt x="395" y="31156"/>
                  </a:cubicBezTo>
                  <a:cubicBezTo>
                    <a:pt x="304" y="31430"/>
                    <a:pt x="274" y="31703"/>
                    <a:pt x="243" y="31977"/>
                  </a:cubicBezTo>
                  <a:cubicBezTo>
                    <a:pt x="213" y="32007"/>
                    <a:pt x="213" y="32068"/>
                    <a:pt x="213" y="32129"/>
                  </a:cubicBezTo>
                  <a:cubicBezTo>
                    <a:pt x="0" y="33557"/>
                    <a:pt x="61" y="35047"/>
                    <a:pt x="517" y="36445"/>
                  </a:cubicBezTo>
                  <a:cubicBezTo>
                    <a:pt x="729" y="37205"/>
                    <a:pt x="1125" y="37965"/>
                    <a:pt x="1641" y="38573"/>
                  </a:cubicBezTo>
                  <a:cubicBezTo>
                    <a:pt x="1672" y="38603"/>
                    <a:pt x="1763" y="38694"/>
                    <a:pt x="1793" y="38755"/>
                  </a:cubicBezTo>
                  <a:cubicBezTo>
                    <a:pt x="2401" y="39424"/>
                    <a:pt x="3131" y="39940"/>
                    <a:pt x="3951" y="40244"/>
                  </a:cubicBezTo>
                  <a:cubicBezTo>
                    <a:pt x="3951" y="40366"/>
                    <a:pt x="4012" y="40427"/>
                    <a:pt x="4012" y="40548"/>
                  </a:cubicBezTo>
                  <a:cubicBezTo>
                    <a:pt x="4225" y="42554"/>
                    <a:pt x="5289" y="44439"/>
                    <a:pt x="6748" y="45898"/>
                  </a:cubicBezTo>
                  <a:cubicBezTo>
                    <a:pt x="6809" y="45989"/>
                    <a:pt x="6839" y="46050"/>
                    <a:pt x="6930" y="46111"/>
                  </a:cubicBezTo>
                  <a:cubicBezTo>
                    <a:pt x="7690" y="46871"/>
                    <a:pt x="8572" y="47478"/>
                    <a:pt x="9483" y="47965"/>
                  </a:cubicBezTo>
                  <a:cubicBezTo>
                    <a:pt x="11489" y="49008"/>
                    <a:pt x="13731" y="49416"/>
                    <a:pt x="16000" y="49416"/>
                  </a:cubicBezTo>
                  <a:cubicBezTo>
                    <a:pt x="16310" y="49416"/>
                    <a:pt x="16620" y="49408"/>
                    <a:pt x="16930" y="49393"/>
                  </a:cubicBezTo>
                  <a:cubicBezTo>
                    <a:pt x="17569" y="49363"/>
                    <a:pt x="18207" y="49333"/>
                    <a:pt x="18845" y="49211"/>
                  </a:cubicBezTo>
                  <a:cubicBezTo>
                    <a:pt x="19781" y="49351"/>
                    <a:pt x="20741" y="49428"/>
                    <a:pt x="21700" y="49428"/>
                  </a:cubicBezTo>
                  <a:cubicBezTo>
                    <a:pt x="22610" y="49428"/>
                    <a:pt x="23520" y="49359"/>
                    <a:pt x="24408" y="49211"/>
                  </a:cubicBezTo>
                  <a:cubicBezTo>
                    <a:pt x="25624" y="49029"/>
                    <a:pt x="26809" y="48694"/>
                    <a:pt x="27934" y="48117"/>
                  </a:cubicBezTo>
                  <a:cubicBezTo>
                    <a:pt x="28025" y="48086"/>
                    <a:pt x="28116" y="47995"/>
                    <a:pt x="28207" y="47965"/>
                  </a:cubicBezTo>
                  <a:cubicBezTo>
                    <a:pt x="29089" y="47478"/>
                    <a:pt x="29940" y="46871"/>
                    <a:pt x="30700" y="46141"/>
                  </a:cubicBezTo>
                  <a:lnTo>
                    <a:pt x="30912" y="45959"/>
                  </a:lnTo>
                  <a:cubicBezTo>
                    <a:pt x="32463" y="44378"/>
                    <a:pt x="33557" y="42372"/>
                    <a:pt x="33709" y="40244"/>
                  </a:cubicBezTo>
                  <a:lnTo>
                    <a:pt x="33739" y="40244"/>
                  </a:lnTo>
                  <a:cubicBezTo>
                    <a:pt x="33800" y="40244"/>
                    <a:pt x="33800" y="40214"/>
                    <a:pt x="33830" y="40214"/>
                  </a:cubicBezTo>
                  <a:cubicBezTo>
                    <a:pt x="34590" y="39910"/>
                    <a:pt x="35259" y="39454"/>
                    <a:pt x="35806" y="38846"/>
                  </a:cubicBezTo>
                  <a:cubicBezTo>
                    <a:pt x="35867" y="38816"/>
                    <a:pt x="35958" y="38725"/>
                    <a:pt x="35989" y="38664"/>
                  </a:cubicBezTo>
                  <a:cubicBezTo>
                    <a:pt x="36505" y="37995"/>
                    <a:pt x="36931" y="37235"/>
                    <a:pt x="37204" y="36445"/>
                  </a:cubicBezTo>
                  <a:cubicBezTo>
                    <a:pt x="37660" y="35077"/>
                    <a:pt x="37691" y="33648"/>
                    <a:pt x="37630" y="32068"/>
                  </a:cubicBezTo>
                  <a:cubicBezTo>
                    <a:pt x="37630" y="32038"/>
                    <a:pt x="37599" y="31977"/>
                    <a:pt x="37599" y="31916"/>
                  </a:cubicBezTo>
                  <a:cubicBezTo>
                    <a:pt x="37539" y="31612"/>
                    <a:pt x="37508" y="31369"/>
                    <a:pt x="37448" y="31065"/>
                  </a:cubicBezTo>
                  <a:cubicBezTo>
                    <a:pt x="37144" y="29636"/>
                    <a:pt x="36596" y="28116"/>
                    <a:pt x="35624" y="27053"/>
                  </a:cubicBezTo>
                  <a:cubicBezTo>
                    <a:pt x="35806" y="26840"/>
                    <a:pt x="35958" y="26566"/>
                    <a:pt x="36110" y="26293"/>
                  </a:cubicBezTo>
                  <a:cubicBezTo>
                    <a:pt x="36140" y="26232"/>
                    <a:pt x="36171" y="26202"/>
                    <a:pt x="36232" y="26110"/>
                  </a:cubicBezTo>
                  <a:cubicBezTo>
                    <a:pt x="37204" y="24256"/>
                    <a:pt x="37387" y="22007"/>
                    <a:pt x="36900" y="19910"/>
                  </a:cubicBezTo>
                  <a:cubicBezTo>
                    <a:pt x="36900" y="19879"/>
                    <a:pt x="36870" y="19818"/>
                    <a:pt x="36870" y="19758"/>
                  </a:cubicBezTo>
                  <a:cubicBezTo>
                    <a:pt x="36779" y="19423"/>
                    <a:pt x="36688" y="19089"/>
                    <a:pt x="36566" y="18755"/>
                  </a:cubicBezTo>
                  <a:cubicBezTo>
                    <a:pt x="35958" y="17144"/>
                    <a:pt x="34894" y="15745"/>
                    <a:pt x="33648" y="14560"/>
                  </a:cubicBezTo>
                  <a:cubicBezTo>
                    <a:pt x="33557" y="14530"/>
                    <a:pt x="33526" y="14499"/>
                    <a:pt x="33496" y="14438"/>
                  </a:cubicBezTo>
                  <a:cubicBezTo>
                    <a:pt x="32645" y="13679"/>
                    <a:pt x="31733" y="13010"/>
                    <a:pt x="30760" y="12432"/>
                  </a:cubicBezTo>
                  <a:cubicBezTo>
                    <a:pt x="30943" y="11308"/>
                    <a:pt x="30912" y="10122"/>
                    <a:pt x="30639" y="8967"/>
                  </a:cubicBezTo>
                  <a:cubicBezTo>
                    <a:pt x="30639" y="8937"/>
                    <a:pt x="30608" y="8876"/>
                    <a:pt x="30608" y="8815"/>
                  </a:cubicBezTo>
                  <a:cubicBezTo>
                    <a:pt x="30092" y="6809"/>
                    <a:pt x="28967" y="4955"/>
                    <a:pt x="27447" y="3557"/>
                  </a:cubicBezTo>
                  <a:cubicBezTo>
                    <a:pt x="27326" y="3466"/>
                    <a:pt x="27265" y="3344"/>
                    <a:pt x="27143" y="3283"/>
                  </a:cubicBezTo>
                  <a:cubicBezTo>
                    <a:pt x="27113" y="3253"/>
                    <a:pt x="27022" y="3192"/>
                    <a:pt x="26991" y="3162"/>
                  </a:cubicBezTo>
                  <a:cubicBezTo>
                    <a:pt x="24894" y="1429"/>
                    <a:pt x="22280" y="396"/>
                    <a:pt x="19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801;p74">
              <a:extLst>
                <a:ext uri="{FF2B5EF4-FFF2-40B4-BE49-F238E27FC236}">
                  <a16:creationId xmlns:a16="http://schemas.microsoft.com/office/drawing/2014/main" xmlns="" id="{A8377F3D-33C1-5BFF-FE16-7E9D1292F985}"/>
                </a:ext>
              </a:extLst>
            </p:cNvPr>
            <p:cNvSpPr/>
            <p:nvPr/>
          </p:nvSpPr>
          <p:spPr>
            <a:xfrm>
              <a:off x="839200" y="3188025"/>
              <a:ext cx="942275" cy="1235700"/>
            </a:xfrm>
            <a:custGeom>
              <a:avLst/>
              <a:gdLst/>
              <a:ahLst/>
              <a:cxnLst/>
              <a:rect l="l" t="t" r="r" b="b"/>
              <a:pathLst>
                <a:path w="37691" h="49428" extrusionOk="0">
                  <a:moveTo>
                    <a:pt x="18298" y="1"/>
                  </a:moveTo>
                  <a:cubicBezTo>
                    <a:pt x="18085" y="61"/>
                    <a:pt x="17873" y="92"/>
                    <a:pt x="17690" y="122"/>
                  </a:cubicBezTo>
                  <a:cubicBezTo>
                    <a:pt x="15198" y="548"/>
                    <a:pt x="12827" y="1520"/>
                    <a:pt x="10912" y="3131"/>
                  </a:cubicBezTo>
                  <a:cubicBezTo>
                    <a:pt x="10882" y="3162"/>
                    <a:pt x="10790" y="3192"/>
                    <a:pt x="10760" y="3253"/>
                  </a:cubicBezTo>
                  <a:cubicBezTo>
                    <a:pt x="10638" y="3344"/>
                    <a:pt x="10547" y="3435"/>
                    <a:pt x="10426" y="3557"/>
                  </a:cubicBezTo>
                  <a:cubicBezTo>
                    <a:pt x="8936" y="4955"/>
                    <a:pt x="7812" y="6809"/>
                    <a:pt x="7295" y="8785"/>
                  </a:cubicBezTo>
                  <a:cubicBezTo>
                    <a:pt x="7295" y="8815"/>
                    <a:pt x="7265" y="8906"/>
                    <a:pt x="7265" y="8937"/>
                  </a:cubicBezTo>
                  <a:cubicBezTo>
                    <a:pt x="6961" y="10092"/>
                    <a:pt x="6930" y="11247"/>
                    <a:pt x="7113" y="12432"/>
                  </a:cubicBezTo>
                  <a:cubicBezTo>
                    <a:pt x="6170" y="13010"/>
                    <a:pt x="5258" y="13648"/>
                    <a:pt x="4407" y="14408"/>
                  </a:cubicBezTo>
                  <a:cubicBezTo>
                    <a:pt x="4347" y="14438"/>
                    <a:pt x="4316" y="14499"/>
                    <a:pt x="4255" y="14530"/>
                  </a:cubicBezTo>
                  <a:cubicBezTo>
                    <a:pt x="2979" y="15745"/>
                    <a:pt x="1915" y="17144"/>
                    <a:pt x="1307" y="18785"/>
                  </a:cubicBezTo>
                  <a:cubicBezTo>
                    <a:pt x="1185" y="19119"/>
                    <a:pt x="1064" y="19423"/>
                    <a:pt x="1003" y="19758"/>
                  </a:cubicBezTo>
                  <a:cubicBezTo>
                    <a:pt x="1003" y="19818"/>
                    <a:pt x="973" y="19879"/>
                    <a:pt x="973" y="19910"/>
                  </a:cubicBezTo>
                  <a:cubicBezTo>
                    <a:pt x="456" y="21977"/>
                    <a:pt x="608" y="24226"/>
                    <a:pt x="1581" y="26110"/>
                  </a:cubicBezTo>
                  <a:cubicBezTo>
                    <a:pt x="1611" y="26202"/>
                    <a:pt x="1641" y="26232"/>
                    <a:pt x="1672" y="26293"/>
                  </a:cubicBezTo>
                  <a:cubicBezTo>
                    <a:pt x="1824" y="26597"/>
                    <a:pt x="2037" y="26901"/>
                    <a:pt x="2219" y="27174"/>
                  </a:cubicBezTo>
                  <a:cubicBezTo>
                    <a:pt x="1216" y="28238"/>
                    <a:pt x="699" y="29758"/>
                    <a:pt x="395" y="31156"/>
                  </a:cubicBezTo>
                  <a:cubicBezTo>
                    <a:pt x="304" y="31430"/>
                    <a:pt x="274" y="31703"/>
                    <a:pt x="243" y="31977"/>
                  </a:cubicBezTo>
                  <a:cubicBezTo>
                    <a:pt x="213" y="32007"/>
                    <a:pt x="213" y="32068"/>
                    <a:pt x="213" y="32129"/>
                  </a:cubicBezTo>
                  <a:cubicBezTo>
                    <a:pt x="0" y="33557"/>
                    <a:pt x="61" y="35047"/>
                    <a:pt x="517" y="36445"/>
                  </a:cubicBezTo>
                  <a:cubicBezTo>
                    <a:pt x="729" y="37205"/>
                    <a:pt x="1125" y="37965"/>
                    <a:pt x="1641" y="38573"/>
                  </a:cubicBezTo>
                  <a:cubicBezTo>
                    <a:pt x="1672" y="38603"/>
                    <a:pt x="1763" y="38694"/>
                    <a:pt x="1793" y="38755"/>
                  </a:cubicBezTo>
                  <a:cubicBezTo>
                    <a:pt x="2401" y="39424"/>
                    <a:pt x="3131" y="39940"/>
                    <a:pt x="3951" y="40244"/>
                  </a:cubicBezTo>
                  <a:cubicBezTo>
                    <a:pt x="3951" y="40366"/>
                    <a:pt x="4012" y="40427"/>
                    <a:pt x="4012" y="40548"/>
                  </a:cubicBezTo>
                  <a:cubicBezTo>
                    <a:pt x="4225" y="42554"/>
                    <a:pt x="5289" y="44439"/>
                    <a:pt x="6748" y="45898"/>
                  </a:cubicBezTo>
                  <a:cubicBezTo>
                    <a:pt x="6809" y="45989"/>
                    <a:pt x="6839" y="46050"/>
                    <a:pt x="6930" y="46111"/>
                  </a:cubicBezTo>
                  <a:cubicBezTo>
                    <a:pt x="7690" y="46871"/>
                    <a:pt x="8572" y="47478"/>
                    <a:pt x="9483" y="47965"/>
                  </a:cubicBezTo>
                  <a:cubicBezTo>
                    <a:pt x="11489" y="49008"/>
                    <a:pt x="13731" y="49416"/>
                    <a:pt x="16000" y="49416"/>
                  </a:cubicBezTo>
                  <a:cubicBezTo>
                    <a:pt x="16310" y="49416"/>
                    <a:pt x="16620" y="49408"/>
                    <a:pt x="16930" y="49393"/>
                  </a:cubicBezTo>
                  <a:cubicBezTo>
                    <a:pt x="17569" y="49363"/>
                    <a:pt x="18207" y="49333"/>
                    <a:pt x="18845" y="49211"/>
                  </a:cubicBezTo>
                  <a:cubicBezTo>
                    <a:pt x="19781" y="49351"/>
                    <a:pt x="20741" y="49428"/>
                    <a:pt x="21700" y="49428"/>
                  </a:cubicBezTo>
                  <a:cubicBezTo>
                    <a:pt x="22610" y="49428"/>
                    <a:pt x="23520" y="49359"/>
                    <a:pt x="24408" y="49211"/>
                  </a:cubicBezTo>
                  <a:cubicBezTo>
                    <a:pt x="25624" y="49029"/>
                    <a:pt x="26809" y="48694"/>
                    <a:pt x="27934" y="48117"/>
                  </a:cubicBezTo>
                  <a:cubicBezTo>
                    <a:pt x="28025" y="48086"/>
                    <a:pt x="28116" y="47995"/>
                    <a:pt x="28207" y="47965"/>
                  </a:cubicBezTo>
                  <a:cubicBezTo>
                    <a:pt x="29089" y="47478"/>
                    <a:pt x="29940" y="46871"/>
                    <a:pt x="30700" y="46141"/>
                  </a:cubicBezTo>
                  <a:lnTo>
                    <a:pt x="30912" y="45959"/>
                  </a:lnTo>
                  <a:cubicBezTo>
                    <a:pt x="32463" y="44378"/>
                    <a:pt x="33557" y="42372"/>
                    <a:pt x="33709" y="40244"/>
                  </a:cubicBezTo>
                  <a:lnTo>
                    <a:pt x="33739" y="40244"/>
                  </a:lnTo>
                  <a:cubicBezTo>
                    <a:pt x="33800" y="40244"/>
                    <a:pt x="33800" y="40214"/>
                    <a:pt x="33830" y="40214"/>
                  </a:cubicBezTo>
                  <a:cubicBezTo>
                    <a:pt x="34590" y="39910"/>
                    <a:pt x="35259" y="39454"/>
                    <a:pt x="35806" y="38846"/>
                  </a:cubicBezTo>
                  <a:cubicBezTo>
                    <a:pt x="35867" y="38816"/>
                    <a:pt x="35958" y="38725"/>
                    <a:pt x="35989" y="38664"/>
                  </a:cubicBezTo>
                  <a:cubicBezTo>
                    <a:pt x="36505" y="37995"/>
                    <a:pt x="36931" y="37235"/>
                    <a:pt x="37204" y="36445"/>
                  </a:cubicBezTo>
                  <a:cubicBezTo>
                    <a:pt x="37660" y="35077"/>
                    <a:pt x="37691" y="33648"/>
                    <a:pt x="37630" y="32068"/>
                  </a:cubicBezTo>
                  <a:cubicBezTo>
                    <a:pt x="37630" y="32038"/>
                    <a:pt x="37599" y="31977"/>
                    <a:pt x="37599" y="31916"/>
                  </a:cubicBezTo>
                  <a:cubicBezTo>
                    <a:pt x="37539" y="31612"/>
                    <a:pt x="37508" y="31369"/>
                    <a:pt x="37448" y="31065"/>
                  </a:cubicBezTo>
                  <a:cubicBezTo>
                    <a:pt x="37144" y="29636"/>
                    <a:pt x="36596" y="28116"/>
                    <a:pt x="35624" y="27053"/>
                  </a:cubicBezTo>
                  <a:cubicBezTo>
                    <a:pt x="35806" y="26840"/>
                    <a:pt x="35958" y="26566"/>
                    <a:pt x="36110" y="26293"/>
                  </a:cubicBezTo>
                  <a:cubicBezTo>
                    <a:pt x="36140" y="26232"/>
                    <a:pt x="36171" y="26202"/>
                    <a:pt x="36232" y="26110"/>
                  </a:cubicBezTo>
                  <a:cubicBezTo>
                    <a:pt x="37204" y="24256"/>
                    <a:pt x="37387" y="22007"/>
                    <a:pt x="36900" y="19910"/>
                  </a:cubicBezTo>
                  <a:cubicBezTo>
                    <a:pt x="36900" y="19879"/>
                    <a:pt x="36870" y="19818"/>
                    <a:pt x="36870" y="19758"/>
                  </a:cubicBezTo>
                  <a:cubicBezTo>
                    <a:pt x="36779" y="19423"/>
                    <a:pt x="36688" y="19089"/>
                    <a:pt x="36566" y="18755"/>
                  </a:cubicBezTo>
                  <a:cubicBezTo>
                    <a:pt x="35958" y="17144"/>
                    <a:pt x="34894" y="15745"/>
                    <a:pt x="33648" y="14560"/>
                  </a:cubicBezTo>
                  <a:cubicBezTo>
                    <a:pt x="33557" y="14530"/>
                    <a:pt x="33526" y="14499"/>
                    <a:pt x="33496" y="14438"/>
                  </a:cubicBezTo>
                  <a:cubicBezTo>
                    <a:pt x="32645" y="13679"/>
                    <a:pt x="31733" y="13010"/>
                    <a:pt x="30760" y="12432"/>
                  </a:cubicBezTo>
                  <a:cubicBezTo>
                    <a:pt x="30943" y="11308"/>
                    <a:pt x="30912" y="10122"/>
                    <a:pt x="30639" y="8967"/>
                  </a:cubicBezTo>
                  <a:cubicBezTo>
                    <a:pt x="30639" y="8937"/>
                    <a:pt x="30608" y="8876"/>
                    <a:pt x="30608" y="8815"/>
                  </a:cubicBezTo>
                  <a:cubicBezTo>
                    <a:pt x="30092" y="6809"/>
                    <a:pt x="28967" y="4955"/>
                    <a:pt x="27447" y="3557"/>
                  </a:cubicBezTo>
                  <a:cubicBezTo>
                    <a:pt x="27326" y="3466"/>
                    <a:pt x="27265" y="3344"/>
                    <a:pt x="27143" y="3283"/>
                  </a:cubicBezTo>
                  <a:cubicBezTo>
                    <a:pt x="27113" y="3253"/>
                    <a:pt x="27022" y="3192"/>
                    <a:pt x="26991" y="3162"/>
                  </a:cubicBezTo>
                  <a:cubicBezTo>
                    <a:pt x="24894" y="1429"/>
                    <a:pt x="22280" y="396"/>
                    <a:pt x="19575" y="1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802;p74">
              <a:extLst>
                <a:ext uri="{FF2B5EF4-FFF2-40B4-BE49-F238E27FC236}">
                  <a16:creationId xmlns:a16="http://schemas.microsoft.com/office/drawing/2014/main" xmlns="" id="{33480C33-64DF-C70C-7866-01705F5B9329}"/>
                </a:ext>
              </a:extLst>
            </p:cNvPr>
            <p:cNvSpPr/>
            <p:nvPr/>
          </p:nvSpPr>
          <p:spPr>
            <a:xfrm>
              <a:off x="1106675" y="3268575"/>
              <a:ext cx="408075" cy="15975"/>
            </a:xfrm>
            <a:custGeom>
              <a:avLst/>
              <a:gdLst/>
              <a:ahLst/>
              <a:cxnLst/>
              <a:rect l="l" t="t" r="r" b="b"/>
              <a:pathLst>
                <a:path w="16323" h="639" extrusionOk="0">
                  <a:moveTo>
                    <a:pt x="152" y="1"/>
                  </a:moveTo>
                  <a:cubicBezTo>
                    <a:pt x="91" y="61"/>
                    <a:pt x="31" y="92"/>
                    <a:pt x="0" y="122"/>
                  </a:cubicBezTo>
                  <a:cubicBezTo>
                    <a:pt x="2736" y="487"/>
                    <a:pt x="5502" y="639"/>
                    <a:pt x="8268" y="639"/>
                  </a:cubicBezTo>
                  <a:lnTo>
                    <a:pt x="8967" y="639"/>
                  </a:lnTo>
                  <a:cubicBezTo>
                    <a:pt x="11429" y="578"/>
                    <a:pt x="13891" y="426"/>
                    <a:pt x="16323" y="122"/>
                  </a:cubicBezTo>
                  <a:cubicBezTo>
                    <a:pt x="16292" y="92"/>
                    <a:pt x="16232" y="61"/>
                    <a:pt x="16171" y="61"/>
                  </a:cubicBezTo>
                  <a:cubicBezTo>
                    <a:pt x="13575" y="358"/>
                    <a:pt x="10964" y="510"/>
                    <a:pt x="8353" y="510"/>
                  </a:cubicBezTo>
                  <a:cubicBezTo>
                    <a:pt x="5614" y="510"/>
                    <a:pt x="2875" y="343"/>
                    <a:pt x="152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803;p74">
              <a:extLst>
                <a:ext uri="{FF2B5EF4-FFF2-40B4-BE49-F238E27FC236}">
                  <a16:creationId xmlns:a16="http://schemas.microsoft.com/office/drawing/2014/main" xmlns="" id="{CECE7C2A-5C8D-665E-E1E8-9665247F6EAA}"/>
                </a:ext>
              </a:extLst>
            </p:cNvPr>
            <p:cNvSpPr/>
            <p:nvPr/>
          </p:nvSpPr>
          <p:spPr>
            <a:xfrm>
              <a:off x="1019275" y="3409925"/>
              <a:ext cx="582875" cy="28900"/>
            </a:xfrm>
            <a:custGeom>
              <a:avLst/>
              <a:gdLst/>
              <a:ahLst/>
              <a:cxnLst/>
              <a:rect l="l" t="t" r="r" b="b"/>
              <a:pathLst>
                <a:path w="23315" h="1156" extrusionOk="0">
                  <a:moveTo>
                    <a:pt x="31" y="0"/>
                  </a:moveTo>
                  <a:cubicBezTo>
                    <a:pt x="31" y="30"/>
                    <a:pt x="1" y="91"/>
                    <a:pt x="1" y="152"/>
                  </a:cubicBezTo>
                  <a:cubicBezTo>
                    <a:pt x="3861" y="821"/>
                    <a:pt x="7782" y="1155"/>
                    <a:pt x="11764" y="1155"/>
                  </a:cubicBezTo>
                  <a:lnTo>
                    <a:pt x="12463" y="1155"/>
                  </a:lnTo>
                  <a:cubicBezTo>
                    <a:pt x="16141" y="1125"/>
                    <a:pt x="19728" y="790"/>
                    <a:pt x="23314" y="182"/>
                  </a:cubicBezTo>
                  <a:cubicBezTo>
                    <a:pt x="23284" y="91"/>
                    <a:pt x="23284" y="61"/>
                    <a:pt x="23284" y="30"/>
                  </a:cubicBezTo>
                  <a:cubicBezTo>
                    <a:pt x="19460" y="695"/>
                    <a:pt x="15584" y="1030"/>
                    <a:pt x="11712" y="1030"/>
                  </a:cubicBezTo>
                  <a:cubicBezTo>
                    <a:pt x="7795" y="1030"/>
                    <a:pt x="3883" y="688"/>
                    <a:pt x="31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804;p74">
              <a:extLst>
                <a:ext uri="{FF2B5EF4-FFF2-40B4-BE49-F238E27FC236}">
                  <a16:creationId xmlns:a16="http://schemas.microsoft.com/office/drawing/2014/main" xmlns="" id="{AC7E4F9D-B3EA-1073-20C3-35C9074804A0}"/>
                </a:ext>
              </a:extLst>
            </p:cNvPr>
            <p:cNvSpPr/>
            <p:nvPr/>
          </p:nvSpPr>
          <p:spPr>
            <a:xfrm>
              <a:off x="1019275" y="3409925"/>
              <a:ext cx="582875" cy="28900"/>
            </a:xfrm>
            <a:custGeom>
              <a:avLst/>
              <a:gdLst/>
              <a:ahLst/>
              <a:cxnLst/>
              <a:rect l="l" t="t" r="r" b="b"/>
              <a:pathLst>
                <a:path w="23315" h="1156" extrusionOk="0">
                  <a:moveTo>
                    <a:pt x="31" y="0"/>
                  </a:moveTo>
                  <a:cubicBezTo>
                    <a:pt x="31" y="30"/>
                    <a:pt x="1" y="91"/>
                    <a:pt x="1" y="152"/>
                  </a:cubicBezTo>
                  <a:cubicBezTo>
                    <a:pt x="3861" y="821"/>
                    <a:pt x="7782" y="1155"/>
                    <a:pt x="11764" y="1155"/>
                  </a:cubicBezTo>
                  <a:lnTo>
                    <a:pt x="12463" y="1155"/>
                  </a:lnTo>
                  <a:cubicBezTo>
                    <a:pt x="16141" y="1125"/>
                    <a:pt x="19728" y="790"/>
                    <a:pt x="23314" y="182"/>
                  </a:cubicBezTo>
                  <a:cubicBezTo>
                    <a:pt x="23284" y="91"/>
                    <a:pt x="23284" y="61"/>
                    <a:pt x="23284" y="30"/>
                  </a:cubicBezTo>
                  <a:cubicBezTo>
                    <a:pt x="19460" y="695"/>
                    <a:pt x="15584" y="1030"/>
                    <a:pt x="11712" y="1030"/>
                  </a:cubicBezTo>
                  <a:cubicBezTo>
                    <a:pt x="7795" y="1030"/>
                    <a:pt x="3883" y="688"/>
                    <a:pt x="31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805;p74">
              <a:extLst>
                <a:ext uri="{FF2B5EF4-FFF2-40B4-BE49-F238E27FC236}">
                  <a16:creationId xmlns:a16="http://schemas.microsoft.com/office/drawing/2014/main" xmlns="" id="{2C976395-3826-40D3-97F0-5C9C58631403}"/>
                </a:ext>
              </a:extLst>
            </p:cNvPr>
            <p:cNvSpPr/>
            <p:nvPr/>
          </p:nvSpPr>
          <p:spPr>
            <a:xfrm>
              <a:off x="945575" y="3548975"/>
              <a:ext cx="731800" cy="44100"/>
            </a:xfrm>
            <a:custGeom>
              <a:avLst/>
              <a:gdLst/>
              <a:ahLst/>
              <a:cxnLst/>
              <a:rect l="l" t="t" r="r" b="b"/>
              <a:pathLst>
                <a:path w="29272" h="1764" extrusionOk="0">
                  <a:moveTo>
                    <a:pt x="152" y="0"/>
                  </a:moveTo>
                  <a:cubicBezTo>
                    <a:pt x="92" y="61"/>
                    <a:pt x="31" y="92"/>
                    <a:pt x="0" y="122"/>
                  </a:cubicBezTo>
                  <a:cubicBezTo>
                    <a:pt x="4803" y="1216"/>
                    <a:pt x="9697" y="1763"/>
                    <a:pt x="14712" y="1763"/>
                  </a:cubicBezTo>
                  <a:lnTo>
                    <a:pt x="15411" y="1763"/>
                  </a:lnTo>
                  <a:cubicBezTo>
                    <a:pt x="20122" y="1733"/>
                    <a:pt x="24743" y="1186"/>
                    <a:pt x="29271" y="213"/>
                  </a:cubicBezTo>
                  <a:cubicBezTo>
                    <a:pt x="29180" y="152"/>
                    <a:pt x="29150" y="122"/>
                    <a:pt x="29150" y="61"/>
                  </a:cubicBezTo>
                  <a:cubicBezTo>
                    <a:pt x="24476" y="1110"/>
                    <a:pt x="19684" y="1627"/>
                    <a:pt x="14883" y="1627"/>
                  </a:cubicBezTo>
                  <a:cubicBezTo>
                    <a:pt x="9942" y="1627"/>
                    <a:pt x="4993" y="1080"/>
                    <a:pt x="152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806;p74">
              <a:extLst>
                <a:ext uri="{FF2B5EF4-FFF2-40B4-BE49-F238E27FC236}">
                  <a16:creationId xmlns:a16="http://schemas.microsoft.com/office/drawing/2014/main" xmlns="" id="{134A9613-9453-D2B6-3C5C-71B32EBAF944}"/>
                </a:ext>
              </a:extLst>
            </p:cNvPr>
            <p:cNvSpPr/>
            <p:nvPr/>
          </p:nvSpPr>
          <p:spPr>
            <a:xfrm>
              <a:off x="945575" y="3548975"/>
              <a:ext cx="731800" cy="44100"/>
            </a:xfrm>
            <a:custGeom>
              <a:avLst/>
              <a:gdLst/>
              <a:ahLst/>
              <a:cxnLst/>
              <a:rect l="l" t="t" r="r" b="b"/>
              <a:pathLst>
                <a:path w="29272" h="1764" extrusionOk="0">
                  <a:moveTo>
                    <a:pt x="152" y="0"/>
                  </a:moveTo>
                  <a:cubicBezTo>
                    <a:pt x="92" y="61"/>
                    <a:pt x="31" y="92"/>
                    <a:pt x="0" y="122"/>
                  </a:cubicBezTo>
                  <a:cubicBezTo>
                    <a:pt x="4803" y="1216"/>
                    <a:pt x="9697" y="1763"/>
                    <a:pt x="14712" y="1763"/>
                  </a:cubicBezTo>
                  <a:lnTo>
                    <a:pt x="15411" y="1763"/>
                  </a:lnTo>
                  <a:cubicBezTo>
                    <a:pt x="20122" y="1733"/>
                    <a:pt x="24743" y="1186"/>
                    <a:pt x="29271" y="213"/>
                  </a:cubicBezTo>
                  <a:cubicBezTo>
                    <a:pt x="29180" y="152"/>
                    <a:pt x="29150" y="122"/>
                    <a:pt x="29150" y="61"/>
                  </a:cubicBezTo>
                  <a:cubicBezTo>
                    <a:pt x="24476" y="1110"/>
                    <a:pt x="19684" y="1627"/>
                    <a:pt x="14883" y="1627"/>
                  </a:cubicBezTo>
                  <a:cubicBezTo>
                    <a:pt x="9942" y="1627"/>
                    <a:pt x="4993" y="1080"/>
                    <a:pt x="152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807;p74">
              <a:extLst>
                <a:ext uri="{FF2B5EF4-FFF2-40B4-BE49-F238E27FC236}">
                  <a16:creationId xmlns:a16="http://schemas.microsoft.com/office/drawing/2014/main" xmlns="" id="{3E35198A-0FD1-43D3-F261-9E1CF2393ED3}"/>
                </a:ext>
              </a:extLst>
            </p:cNvPr>
            <p:cNvSpPr/>
            <p:nvPr/>
          </p:nvSpPr>
          <p:spPr>
            <a:xfrm>
              <a:off x="863500" y="3683475"/>
              <a:ext cx="895175" cy="65375"/>
            </a:xfrm>
            <a:custGeom>
              <a:avLst/>
              <a:gdLst/>
              <a:ahLst/>
              <a:cxnLst/>
              <a:rect l="l" t="t" r="r" b="b"/>
              <a:pathLst>
                <a:path w="35807" h="2615" extrusionOk="0">
                  <a:moveTo>
                    <a:pt x="31" y="0"/>
                  </a:moveTo>
                  <a:cubicBezTo>
                    <a:pt x="31" y="31"/>
                    <a:pt x="1" y="92"/>
                    <a:pt x="1" y="152"/>
                  </a:cubicBezTo>
                  <a:cubicBezTo>
                    <a:pt x="5806" y="1763"/>
                    <a:pt x="11855" y="2615"/>
                    <a:pt x="17995" y="2615"/>
                  </a:cubicBezTo>
                  <a:lnTo>
                    <a:pt x="18694" y="2615"/>
                  </a:lnTo>
                  <a:cubicBezTo>
                    <a:pt x="24530" y="2523"/>
                    <a:pt x="30275" y="1733"/>
                    <a:pt x="35807" y="213"/>
                  </a:cubicBezTo>
                  <a:cubicBezTo>
                    <a:pt x="35776" y="152"/>
                    <a:pt x="35776" y="92"/>
                    <a:pt x="35776" y="61"/>
                  </a:cubicBezTo>
                  <a:cubicBezTo>
                    <a:pt x="29968" y="1650"/>
                    <a:pt x="23964" y="2447"/>
                    <a:pt x="17966" y="2447"/>
                  </a:cubicBezTo>
                  <a:cubicBezTo>
                    <a:pt x="11912" y="2447"/>
                    <a:pt x="5864" y="1634"/>
                    <a:pt x="31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808;p74">
              <a:extLst>
                <a:ext uri="{FF2B5EF4-FFF2-40B4-BE49-F238E27FC236}">
                  <a16:creationId xmlns:a16="http://schemas.microsoft.com/office/drawing/2014/main" xmlns="" id="{B58EB173-3AF5-CB44-9D4F-482A23331505}"/>
                </a:ext>
              </a:extLst>
            </p:cNvPr>
            <p:cNvSpPr/>
            <p:nvPr/>
          </p:nvSpPr>
          <p:spPr>
            <a:xfrm>
              <a:off x="863500" y="3683475"/>
              <a:ext cx="895175" cy="65375"/>
            </a:xfrm>
            <a:custGeom>
              <a:avLst/>
              <a:gdLst/>
              <a:ahLst/>
              <a:cxnLst/>
              <a:rect l="l" t="t" r="r" b="b"/>
              <a:pathLst>
                <a:path w="35807" h="2615" extrusionOk="0">
                  <a:moveTo>
                    <a:pt x="31" y="0"/>
                  </a:moveTo>
                  <a:cubicBezTo>
                    <a:pt x="31" y="31"/>
                    <a:pt x="1" y="92"/>
                    <a:pt x="1" y="152"/>
                  </a:cubicBezTo>
                  <a:cubicBezTo>
                    <a:pt x="5806" y="1763"/>
                    <a:pt x="11855" y="2615"/>
                    <a:pt x="17995" y="2615"/>
                  </a:cubicBezTo>
                  <a:lnTo>
                    <a:pt x="18694" y="2615"/>
                  </a:lnTo>
                  <a:cubicBezTo>
                    <a:pt x="24530" y="2523"/>
                    <a:pt x="30275" y="1733"/>
                    <a:pt x="35807" y="213"/>
                  </a:cubicBezTo>
                  <a:cubicBezTo>
                    <a:pt x="35776" y="152"/>
                    <a:pt x="35776" y="92"/>
                    <a:pt x="35776" y="61"/>
                  </a:cubicBezTo>
                  <a:cubicBezTo>
                    <a:pt x="29968" y="1650"/>
                    <a:pt x="23964" y="2447"/>
                    <a:pt x="17966" y="2447"/>
                  </a:cubicBezTo>
                  <a:cubicBezTo>
                    <a:pt x="11912" y="2447"/>
                    <a:pt x="5864" y="1634"/>
                    <a:pt x="31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809;p74">
              <a:extLst>
                <a:ext uri="{FF2B5EF4-FFF2-40B4-BE49-F238E27FC236}">
                  <a16:creationId xmlns:a16="http://schemas.microsoft.com/office/drawing/2014/main" xmlns="" id="{BA14B37F-526F-B785-2E13-B6A609E4645C}"/>
                </a:ext>
              </a:extLst>
            </p:cNvPr>
            <p:cNvSpPr/>
            <p:nvPr/>
          </p:nvSpPr>
          <p:spPr>
            <a:xfrm>
              <a:off x="876425" y="3840775"/>
              <a:ext cx="865550" cy="61575"/>
            </a:xfrm>
            <a:custGeom>
              <a:avLst/>
              <a:gdLst/>
              <a:ahLst/>
              <a:cxnLst/>
              <a:rect l="l" t="t" r="r" b="b"/>
              <a:pathLst>
                <a:path w="34622" h="2463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92"/>
                    <a:pt x="92" y="122"/>
                    <a:pt x="122" y="183"/>
                  </a:cubicBezTo>
                  <a:cubicBezTo>
                    <a:pt x="5745" y="1703"/>
                    <a:pt x="11520" y="2462"/>
                    <a:pt x="17448" y="2462"/>
                  </a:cubicBezTo>
                  <a:lnTo>
                    <a:pt x="18116" y="2462"/>
                  </a:lnTo>
                  <a:cubicBezTo>
                    <a:pt x="23709" y="2432"/>
                    <a:pt x="29211" y="1703"/>
                    <a:pt x="34500" y="304"/>
                  </a:cubicBezTo>
                  <a:cubicBezTo>
                    <a:pt x="34530" y="244"/>
                    <a:pt x="34591" y="183"/>
                    <a:pt x="34621" y="122"/>
                  </a:cubicBezTo>
                  <a:lnTo>
                    <a:pt x="34621" y="122"/>
                  </a:lnTo>
                  <a:cubicBezTo>
                    <a:pt x="29067" y="1604"/>
                    <a:pt x="23336" y="2341"/>
                    <a:pt x="17596" y="2341"/>
                  </a:cubicBezTo>
                  <a:cubicBezTo>
                    <a:pt x="11680" y="2341"/>
                    <a:pt x="5754" y="1558"/>
                    <a:pt x="0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810;p74">
              <a:extLst>
                <a:ext uri="{FF2B5EF4-FFF2-40B4-BE49-F238E27FC236}">
                  <a16:creationId xmlns:a16="http://schemas.microsoft.com/office/drawing/2014/main" xmlns="" id="{8EA67E12-0155-78D5-9E55-844BB96EFB11}"/>
                </a:ext>
              </a:extLst>
            </p:cNvPr>
            <p:cNvSpPr/>
            <p:nvPr/>
          </p:nvSpPr>
          <p:spPr>
            <a:xfrm>
              <a:off x="876425" y="3840775"/>
              <a:ext cx="865550" cy="61575"/>
            </a:xfrm>
            <a:custGeom>
              <a:avLst/>
              <a:gdLst/>
              <a:ahLst/>
              <a:cxnLst/>
              <a:rect l="l" t="t" r="r" b="b"/>
              <a:pathLst>
                <a:path w="34622" h="2463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92"/>
                    <a:pt x="92" y="122"/>
                    <a:pt x="122" y="183"/>
                  </a:cubicBezTo>
                  <a:cubicBezTo>
                    <a:pt x="5745" y="1703"/>
                    <a:pt x="11520" y="2462"/>
                    <a:pt x="17448" y="2462"/>
                  </a:cubicBezTo>
                  <a:lnTo>
                    <a:pt x="18116" y="2462"/>
                  </a:lnTo>
                  <a:cubicBezTo>
                    <a:pt x="23709" y="2432"/>
                    <a:pt x="29211" y="1703"/>
                    <a:pt x="34500" y="304"/>
                  </a:cubicBezTo>
                  <a:cubicBezTo>
                    <a:pt x="34530" y="244"/>
                    <a:pt x="34591" y="183"/>
                    <a:pt x="34621" y="122"/>
                  </a:cubicBezTo>
                  <a:lnTo>
                    <a:pt x="34621" y="122"/>
                  </a:lnTo>
                  <a:cubicBezTo>
                    <a:pt x="29067" y="1604"/>
                    <a:pt x="23336" y="2341"/>
                    <a:pt x="17596" y="2341"/>
                  </a:cubicBezTo>
                  <a:cubicBezTo>
                    <a:pt x="11680" y="2341"/>
                    <a:pt x="5754" y="1558"/>
                    <a:pt x="0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811;p74">
              <a:extLst>
                <a:ext uri="{FF2B5EF4-FFF2-40B4-BE49-F238E27FC236}">
                  <a16:creationId xmlns:a16="http://schemas.microsoft.com/office/drawing/2014/main" xmlns="" id="{D7A2563B-A254-30B1-CAF1-1A632373B4F3}"/>
                </a:ext>
              </a:extLst>
            </p:cNvPr>
            <p:cNvSpPr/>
            <p:nvPr/>
          </p:nvSpPr>
          <p:spPr>
            <a:xfrm>
              <a:off x="842975" y="3987425"/>
              <a:ext cx="933950" cy="69950"/>
            </a:xfrm>
            <a:custGeom>
              <a:avLst/>
              <a:gdLst/>
              <a:ahLst/>
              <a:cxnLst/>
              <a:rect l="l" t="t" r="r" b="b"/>
              <a:pathLst>
                <a:path w="37358" h="2798" extrusionOk="0">
                  <a:moveTo>
                    <a:pt x="62" y="1"/>
                  </a:moveTo>
                  <a:cubicBezTo>
                    <a:pt x="1" y="31"/>
                    <a:pt x="1" y="92"/>
                    <a:pt x="1" y="153"/>
                  </a:cubicBezTo>
                  <a:cubicBezTo>
                    <a:pt x="6050" y="1885"/>
                    <a:pt x="12372" y="2797"/>
                    <a:pt x="18786" y="2797"/>
                  </a:cubicBezTo>
                  <a:lnTo>
                    <a:pt x="19454" y="2797"/>
                  </a:lnTo>
                  <a:cubicBezTo>
                    <a:pt x="25594" y="2736"/>
                    <a:pt x="31582" y="1885"/>
                    <a:pt x="37357" y="213"/>
                  </a:cubicBezTo>
                  <a:cubicBezTo>
                    <a:pt x="37357" y="183"/>
                    <a:pt x="37357" y="92"/>
                    <a:pt x="37327" y="62"/>
                  </a:cubicBezTo>
                  <a:cubicBezTo>
                    <a:pt x="31289" y="1802"/>
                    <a:pt x="25025" y="2676"/>
                    <a:pt x="18764" y="2676"/>
                  </a:cubicBezTo>
                  <a:cubicBezTo>
                    <a:pt x="12449" y="2676"/>
                    <a:pt x="6137" y="1787"/>
                    <a:pt x="62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812;p74">
              <a:extLst>
                <a:ext uri="{FF2B5EF4-FFF2-40B4-BE49-F238E27FC236}">
                  <a16:creationId xmlns:a16="http://schemas.microsoft.com/office/drawing/2014/main" xmlns="" id="{7F35B0DE-0408-D723-367B-20B0BD6E594A}"/>
                </a:ext>
              </a:extLst>
            </p:cNvPr>
            <p:cNvSpPr/>
            <p:nvPr/>
          </p:nvSpPr>
          <p:spPr>
            <a:xfrm>
              <a:off x="842975" y="3987425"/>
              <a:ext cx="933950" cy="69950"/>
            </a:xfrm>
            <a:custGeom>
              <a:avLst/>
              <a:gdLst/>
              <a:ahLst/>
              <a:cxnLst/>
              <a:rect l="l" t="t" r="r" b="b"/>
              <a:pathLst>
                <a:path w="37358" h="2798" extrusionOk="0">
                  <a:moveTo>
                    <a:pt x="62" y="1"/>
                  </a:moveTo>
                  <a:cubicBezTo>
                    <a:pt x="1" y="31"/>
                    <a:pt x="1" y="92"/>
                    <a:pt x="1" y="153"/>
                  </a:cubicBezTo>
                  <a:cubicBezTo>
                    <a:pt x="6050" y="1885"/>
                    <a:pt x="12372" y="2797"/>
                    <a:pt x="18786" y="2797"/>
                  </a:cubicBezTo>
                  <a:lnTo>
                    <a:pt x="19454" y="2797"/>
                  </a:lnTo>
                  <a:cubicBezTo>
                    <a:pt x="25594" y="2736"/>
                    <a:pt x="31582" y="1885"/>
                    <a:pt x="37357" y="213"/>
                  </a:cubicBezTo>
                  <a:cubicBezTo>
                    <a:pt x="37357" y="183"/>
                    <a:pt x="37357" y="92"/>
                    <a:pt x="37327" y="62"/>
                  </a:cubicBezTo>
                  <a:cubicBezTo>
                    <a:pt x="31289" y="1802"/>
                    <a:pt x="25025" y="2676"/>
                    <a:pt x="18764" y="2676"/>
                  </a:cubicBezTo>
                  <a:cubicBezTo>
                    <a:pt x="12449" y="2676"/>
                    <a:pt x="6137" y="1787"/>
                    <a:pt x="62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813;p74">
              <a:extLst>
                <a:ext uri="{FF2B5EF4-FFF2-40B4-BE49-F238E27FC236}">
                  <a16:creationId xmlns:a16="http://schemas.microsoft.com/office/drawing/2014/main" xmlns="" id="{88753D24-79A1-C1DA-A293-1FF0EC54A889}"/>
                </a:ext>
              </a:extLst>
            </p:cNvPr>
            <p:cNvSpPr/>
            <p:nvPr/>
          </p:nvSpPr>
          <p:spPr>
            <a:xfrm>
              <a:off x="880225" y="4152325"/>
              <a:ext cx="858700" cy="60050"/>
            </a:xfrm>
            <a:custGeom>
              <a:avLst/>
              <a:gdLst/>
              <a:ahLst/>
              <a:cxnLst/>
              <a:rect l="l" t="t" r="r" b="b"/>
              <a:pathLst>
                <a:path w="34348" h="2402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31"/>
                    <a:pt x="122" y="122"/>
                    <a:pt x="152" y="183"/>
                  </a:cubicBezTo>
                  <a:cubicBezTo>
                    <a:pt x="5715" y="1642"/>
                    <a:pt x="11429" y="2402"/>
                    <a:pt x="17296" y="2402"/>
                  </a:cubicBezTo>
                  <a:lnTo>
                    <a:pt x="17964" y="2402"/>
                  </a:lnTo>
                  <a:cubicBezTo>
                    <a:pt x="23496" y="2311"/>
                    <a:pt x="28907" y="1642"/>
                    <a:pt x="34165" y="274"/>
                  </a:cubicBezTo>
                  <a:cubicBezTo>
                    <a:pt x="34226" y="244"/>
                    <a:pt x="34317" y="153"/>
                    <a:pt x="34348" y="92"/>
                  </a:cubicBezTo>
                  <a:lnTo>
                    <a:pt x="34348" y="92"/>
                  </a:lnTo>
                  <a:cubicBezTo>
                    <a:pt x="28797" y="1551"/>
                    <a:pt x="23075" y="2280"/>
                    <a:pt x="17351" y="2280"/>
                  </a:cubicBezTo>
                  <a:cubicBezTo>
                    <a:pt x="11509" y="2280"/>
                    <a:pt x="5666" y="1521"/>
                    <a:pt x="0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814;p74">
              <a:extLst>
                <a:ext uri="{FF2B5EF4-FFF2-40B4-BE49-F238E27FC236}">
                  <a16:creationId xmlns:a16="http://schemas.microsoft.com/office/drawing/2014/main" xmlns="" id="{B123223D-FB94-4456-0C49-EC5693CCA432}"/>
                </a:ext>
              </a:extLst>
            </p:cNvPr>
            <p:cNvSpPr/>
            <p:nvPr/>
          </p:nvSpPr>
          <p:spPr>
            <a:xfrm>
              <a:off x="880225" y="4152325"/>
              <a:ext cx="858700" cy="60050"/>
            </a:xfrm>
            <a:custGeom>
              <a:avLst/>
              <a:gdLst/>
              <a:ahLst/>
              <a:cxnLst/>
              <a:rect l="l" t="t" r="r" b="b"/>
              <a:pathLst>
                <a:path w="34348" h="2402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31"/>
                    <a:pt x="122" y="122"/>
                    <a:pt x="152" y="183"/>
                  </a:cubicBezTo>
                  <a:cubicBezTo>
                    <a:pt x="5715" y="1642"/>
                    <a:pt x="11429" y="2402"/>
                    <a:pt x="17296" y="2402"/>
                  </a:cubicBezTo>
                  <a:lnTo>
                    <a:pt x="17964" y="2402"/>
                  </a:lnTo>
                  <a:cubicBezTo>
                    <a:pt x="23496" y="2311"/>
                    <a:pt x="28907" y="1642"/>
                    <a:pt x="34165" y="274"/>
                  </a:cubicBezTo>
                  <a:cubicBezTo>
                    <a:pt x="34226" y="244"/>
                    <a:pt x="34317" y="153"/>
                    <a:pt x="34348" y="92"/>
                  </a:cubicBezTo>
                  <a:lnTo>
                    <a:pt x="34348" y="92"/>
                  </a:lnTo>
                  <a:cubicBezTo>
                    <a:pt x="28797" y="1551"/>
                    <a:pt x="23075" y="2280"/>
                    <a:pt x="17351" y="2280"/>
                  </a:cubicBezTo>
                  <a:cubicBezTo>
                    <a:pt x="11509" y="2280"/>
                    <a:pt x="5666" y="1521"/>
                    <a:pt x="0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815;p74">
              <a:extLst>
                <a:ext uri="{FF2B5EF4-FFF2-40B4-BE49-F238E27FC236}">
                  <a16:creationId xmlns:a16="http://schemas.microsoft.com/office/drawing/2014/main" xmlns="" id="{F0AB2276-E073-7E6E-4AC9-C6F0978C6177}"/>
                </a:ext>
              </a:extLst>
            </p:cNvPr>
            <p:cNvSpPr/>
            <p:nvPr/>
          </p:nvSpPr>
          <p:spPr>
            <a:xfrm>
              <a:off x="1006375" y="4335450"/>
              <a:ext cx="606400" cy="31950"/>
            </a:xfrm>
            <a:custGeom>
              <a:avLst/>
              <a:gdLst/>
              <a:ahLst/>
              <a:cxnLst/>
              <a:rect l="l" t="t" r="r" b="b"/>
              <a:pathLst>
                <a:path w="24256" h="1278" extrusionOk="0">
                  <a:moveTo>
                    <a:pt x="0" y="1"/>
                  </a:moveTo>
                  <a:cubicBezTo>
                    <a:pt x="91" y="92"/>
                    <a:pt x="122" y="153"/>
                    <a:pt x="182" y="214"/>
                  </a:cubicBezTo>
                  <a:cubicBezTo>
                    <a:pt x="4164" y="913"/>
                    <a:pt x="8177" y="1278"/>
                    <a:pt x="12250" y="1278"/>
                  </a:cubicBezTo>
                  <a:lnTo>
                    <a:pt x="12918" y="1278"/>
                  </a:lnTo>
                  <a:cubicBezTo>
                    <a:pt x="16687" y="1217"/>
                    <a:pt x="20426" y="882"/>
                    <a:pt x="24043" y="244"/>
                  </a:cubicBezTo>
                  <a:lnTo>
                    <a:pt x="24256" y="62"/>
                  </a:lnTo>
                  <a:lnTo>
                    <a:pt x="24256" y="62"/>
                  </a:lnTo>
                  <a:cubicBezTo>
                    <a:pt x="20306" y="780"/>
                    <a:pt x="16311" y="1137"/>
                    <a:pt x="12316" y="1137"/>
                  </a:cubicBezTo>
                  <a:cubicBezTo>
                    <a:pt x="8196" y="1137"/>
                    <a:pt x="4074" y="757"/>
                    <a:pt x="0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816;p74">
              <a:extLst>
                <a:ext uri="{FF2B5EF4-FFF2-40B4-BE49-F238E27FC236}">
                  <a16:creationId xmlns:a16="http://schemas.microsoft.com/office/drawing/2014/main" xmlns="" id="{737498CA-D409-5676-8591-2AAE0519A94B}"/>
                </a:ext>
              </a:extLst>
            </p:cNvPr>
            <p:cNvSpPr/>
            <p:nvPr/>
          </p:nvSpPr>
          <p:spPr>
            <a:xfrm>
              <a:off x="1006375" y="4335450"/>
              <a:ext cx="606400" cy="31950"/>
            </a:xfrm>
            <a:custGeom>
              <a:avLst/>
              <a:gdLst/>
              <a:ahLst/>
              <a:cxnLst/>
              <a:rect l="l" t="t" r="r" b="b"/>
              <a:pathLst>
                <a:path w="24256" h="1278" extrusionOk="0">
                  <a:moveTo>
                    <a:pt x="0" y="1"/>
                  </a:moveTo>
                  <a:cubicBezTo>
                    <a:pt x="91" y="92"/>
                    <a:pt x="122" y="153"/>
                    <a:pt x="182" y="214"/>
                  </a:cubicBezTo>
                  <a:cubicBezTo>
                    <a:pt x="4164" y="913"/>
                    <a:pt x="8177" y="1278"/>
                    <a:pt x="12250" y="1278"/>
                  </a:cubicBezTo>
                  <a:lnTo>
                    <a:pt x="12918" y="1278"/>
                  </a:lnTo>
                  <a:cubicBezTo>
                    <a:pt x="16687" y="1217"/>
                    <a:pt x="20426" y="882"/>
                    <a:pt x="24043" y="244"/>
                  </a:cubicBezTo>
                  <a:lnTo>
                    <a:pt x="24256" y="62"/>
                  </a:lnTo>
                  <a:lnTo>
                    <a:pt x="24256" y="62"/>
                  </a:lnTo>
                  <a:cubicBezTo>
                    <a:pt x="20306" y="780"/>
                    <a:pt x="16311" y="1137"/>
                    <a:pt x="12316" y="1137"/>
                  </a:cubicBezTo>
                  <a:cubicBezTo>
                    <a:pt x="8196" y="1137"/>
                    <a:pt x="4074" y="757"/>
                    <a:pt x="0" y="1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817;p74">
              <a:extLst>
                <a:ext uri="{FF2B5EF4-FFF2-40B4-BE49-F238E27FC236}">
                  <a16:creationId xmlns:a16="http://schemas.microsoft.com/office/drawing/2014/main" xmlns="" id="{EEA94DEC-2D61-5AF6-8F53-E2C7B58AC6B0}"/>
                </a:ext>
              </a:extLst>
            </p:cNvPr>
            <p:cNvSpPr/>
            <p:nvPr/>
          </p:nvSpPr>
          <p:spPr>
            <a:xfrm>
              <a:off x="1262450" y="3189550"/>
              <a:ext cx="521300" cy="1234425"/>
            </a:xfrm>
            <a:custGeom>
              <a:avLst/>
              <a:gdLst/>
              <a:ahLst/>
              <a:cxnLst/>
              <a:rect l="l" t="t" r="r" b="b"/>
              <a:pathLst>
                <a:path w="20852" h="49377" extrusionOk="0">
                  <a:moveTo>
                    <a:pt x="1277" y="0"/>
                  </a:moveTo>
                  <a:cubicBezTo>
                    <a:pt x="1095" y="31"/>
                    <a:pt x="851" y="61"/>
                    <a:pt x="669" y="92"/>
                  </a:cubicBezTo>
                  <a:cubicBezTo>
                    <a:pt x="10122" y="6779"/>
                    <a:pt x="15593" y="17539"/>
                    <a:pt x="15229" y="29211"/>
                  </a:cubicBezTo>
                  <a:cubicBezTo>
                    <a:pt x="15107" y="32311"/>
                    <a:pt x="14742" y="35320"/>
                    <a:pt x="13283" y="38056"/>
                  </a:cubicBezTo>
                  <a:cubicBezTo>
                    <a:pt x="11794" y="40913"/>
                    <a:pt x="9605" y="43253"/>
                    <a:pt x="7143" y="45229"/>
                  </a:cubicBezTo>
                  <a:cubicBezTo>
                    <a:pt x="5016" y="46962"/>
                    <a:pt x="2614" y="48481"/>
                    <a:pt x="0" y="49332"/>
                  </a:cubicBezTo>
                  <a:cubicBezTo>
                    <a:pt x="639" y="49302"/>
                    <a:pt x="1277" y="49272"/>
                    <a:pt x="1915" y="49150"/>
                  </a:cubicBezTo>
                  <a:cubicBezTo>
                    <a:pt x="2867" y="49297"/>
                    <a:pt x="3839" y="49377"/>
                    <a:pt x="4810" y="49377"/>
                  </a:cubicBezTo>
                  <a:cubicBezTo>
                    <a:pt x="7062" y="49377"/>
                    <a:pt x="9311" y="48945"/>
                    <a:pt x="11308" y="47904"/>
                  </a:cubicBezTo>
                  <a:cubicBezTo>
                    <a:pt x="14165" y="46384"/>
                    <a:pt x="16627" y="43405"/>
                    <a:pt x="16809" y="40183"/>
                  </a:cubicBezTo>
                  <a:cubicBezTo>
                    <a:pt x="18481" y="39575"/>
                    <a:pt x="19697" y="38056"/>
                    <a:pt x="20274" y="36384"/>
                  </a:cubicBezTo>
                  <a:cubicBezTo>
                    <a:pt x="20852" y="34712"/>
                    <a:pt x="20761" y="32858"/>
                    <a:pt x="20426" y="31065"/>
                  </a:cubicBezTo>
                  <a:cubicBezTo>
                    <a:pt x="20122" y="29666"/>
                    <a:pt x="19575" y="28147"/>
                    <a:pt x="18603" y="27083"/>
                  </a:cubicBezTo>
                  <a:cubicBezTo>
                    <a:pt x="20335" y="24712"/>
                    <a:pt x="20548" y="21460"/>
                    <a:pt x="19514" y="18724"/>
                  </a:cubicBezTo>
                  <a:cubicBezTo>
                    <a:pt x="18481" y="16019"/>
                    <a:pt x="16232" y="13891"/>
                    <a:pt x="13739" y="12402"/>
                  </a:cubicBezTo>
                  <a:cubicBezTo>
                    <a:pt x="14256" y="9149"/>
                    <a:pt x="12827" y="5745"/>
                    <a:pt x="10426" y="3526"/>
                  </a:cubicBezTo>
                  <a:cubicBezTo>
                    <a:pt x="8268" y="1551"/>
                    <a:pt x="5441" y="396"/>
                    <a:pt x="2554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818;p74">
              <a:extLst>
                <a:ext uri="{FF2B5EF4-FFF2-40B4-BE49-F238E27FC236}">
                  <a16:creationId xmlns:a16="http://schemas.microsoft.com/office/drawing/2014/main" xmlns="" id="{B60A2FC0-C663-125B-11D8-0EE9466E4CD5}"/>
                </a:ext>
              </a:extLst>
            </p:cNvPr>
            <p:cNvSpPr/>
            <p:nvPr/>
          </p:nvSpPr>
          <p:spPr>
            <a:xfrm>
              <a:off x="1537525" y="4193350"/>
              <a:ext cx="147450" cy="197600"/>
            </a:xfrm>
            <a:custGeom>
              <a:avLst/>
              <a:gdLst/>
              <a:ahLst/>
              <a:cxnLst/>
              <a:rect l="l" t="t" r="r" b="b"/>
              <a:pathLst>
                <a:path w="5898" h="7904" extrusionOk="0">
                  <a:moveTo>
                    <a:pt x="5897" y="1"/>
                  </a:moveTo>
                  <a:cubicBezTo>
                    <a:pt x="5320" y="1"/>
                    <a:pt x="4742" y="1"/>
                    <a:pt x="4742" y="31"/>
                  </a:cubicBezTo>
                  <a:cubicBezTo>
                    <a:pt x="4286" y="2281"/>
                    <a:pt x="3314" y="4439"/>
                    <a:pt x="1824" y="6202"/>
                  </a:cubicBezTo>
                  <a:cubicBezTo>
                    <a:pt x="1247" y="6840"/>
                    <a:pt x="700" y="7417"/>
                    <a:pt x="1" y="7904"/>
                  </a:cubicBezTo>
                  <a:cubicBezTo>
                    <a:pt x="92" y="7873"/>
                    <a:pt x="183" y="7782"/>
                    <a:pt x="274" y="7752"/>
                  </a:cubicBezTo>
                  <a:cubicBezTo>
                    <a:pt x="3131" y="6232"/>
                    <a:pt x="5593" y="3253"/>
                    <a:pt x="5776" y="31"/>
                  </a:cubicBezTo>
                  <a:lnTo>
                    <a:pt x="5806" y="31"/>
                  </a:lnTo>
                  <a:cubicBezTo>
                    <a:pt x="5867" y="31"/>
                    <a:pt x="5867" y="1"/>
                    <a:pt x="5897" y="1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819;p74">
              <a:extLst>
                <a:ext uri="{FF2B5EF4-FFF2-40B4-BE49-F238E27FC236}">
                  <a16:creationId xmlns:a16="http://schemas.microsoft.com/office/drawing/2014/main" xmlns="" id="{16AC2D7F-6F72-2614-606A-4FADDC3D6AB3}"/>
                </a:ext>
              </a:extLst>
            </p:cNvPr>
            <p:cNvSpPr/>
            <p:nvPr/>
          </p:nvSpPr>
          <p:spPr>
            <a:xfrm>
              <a:off x="1013975" y="3501100"/>
              <a:ext cx="243175" cy="26625"/>
            </a:xfrm>
            <a:custGeom>
              <a:avLst/>
              <a:gdLst/>
              <a:ahLst/>
              <a:cxnLst/>
              <a:rect l="l" t="t" r="r" b="b"/>
              <a:pathLst>
                <a:path w="9727" h="1065" fill="none" extrusionOk="0">
                  <a:moveTo>
                    <a:pt x="0" y="1"/>
                  </a:moveTo>
                  <a:cubicBezTo>
                    <a:pt x="0" y="1"/>
                    <a:pt x="5289" y="1064"/>
                    <a:pt x="9727" y="852"/>
                  </a:cubicBezTo>
                </a:path>
              </a:pathLst>
            </a:custGeom>
            <a:noFill/>
            <a:ln w="6850" cap="rnd" cmpd="sng">
              <a:solidFill>
                <a:srgbClr val="AD52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820;p74">
              <a:extLst>
                <a:ext uri="{FF2B5EF4-FFF2-40B4-BE49-F238E27FC236}">
                  <a16:creationId xmlns:a16="http://schemas.microsoft.com/office/drawing/2014/main" xmlns="" id="{F8904731-FDC6-5D98-3434-4F630DA3B8DE}"/>
                </a:ext>
              </a:extLst>
            </p:cNvPr>
            <p:cNvSpPr/>
            <p:nvPr/>
          </p:nvSpPr>
          <p:spPr>
            <a:xfrm>
              <a:off x="1437975" y="3498050"/>
              <a:ext cx="171000" cy="27400"/>
            </a:xfrm>
            <a:custGeom>
              <a:avLst/>
              <a:gdLst/>
              <a:ahLst/>
              <a:cxnLst/>
              <a:rect l="l" t="t" r="r" b="b"/>
              <a:pathLst>
                <a:path w="6840" h="1096" fill="none" extrusionOk="0">
                  <a:moveTo>
                    <a:pt x="6840" y="1"/>
                  </a:moveTo>
                  <a:cubicBezTo>
                    <a:pt x="4682" y="791"/>
                    <a:pt x="2311" y="1095"/>
                    <a:pt x="1" y="882"/>
                  </a:cubicBezTo>
                </a:path>
              </a:pathLst>
            </a:custGeom>
            <a:noFill/>
            <a:ln w="6850" cap="rnd" cmpd="sng">
              <a:solidFill>
                <a:srgbClr val="AD52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821;p74">
              <a:extLst>
                <a:ext uri="{FF2B5EF4-FFF2-40B4-BE49-F238E27FC236}">
                  <a16:creationId xmlns:a16="http://schemas.microsoft.com/office/drawing/2014/main" xmlns="" id="{459EF582-22FF-BC2A-4A91-24C40F4D1AF1}"/>
                </a:ext>
              </a:extLst>
            </p:cNvPr>
            <p:cNvSpPr/>
            <p:nvPr/>
          </p:nvSpPr>
          <p:spPr>
            <a:xfrm>
              <a:off x="1428100" y="3871925"/>
              <a:ext cx="301700" cy="33450"/>
            </a:xfrm>
            <a:custGeom>
              <a:avLst/>
              <a:gdLst/>
              <a:ahLst/>
              <a:cxnLst/>
              <a:rect l="l" t="t" r="r" b="b"/>
              <a:pathLst>
                <a:path w="12068" h="1338" fill="none" extrusionOk="0">
                  <a:moveTo>
                    <a:pt x="1" y="882"/>
                  </a:moveTo>
                  <a:cubicBezTo>
                    <a:pt x="4043" y="1338"/>
                    <a:pt x="8147" y="1034"/>
                    <a:pt x="12068" y="1"/>
                  </a:cubicBezTo>
                </a:path>
              </a:pathLst>
            </a:custGeom>
            <a:noFill/>
            <a:ln w="6850" cap="rnd" cmpd="sng">
              <a:solidFill>
                <a:srgbClr val="AD52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822;p74">
              <a:extLst>
                <a:ext uri="{FF2B5EF4-FFF2-40B4-BE49-F238E27FC236}">
                  <a16:creationId xmlns:a16="http://schemas.microsoft.com/office/drawing/2014/main" xmlns="" id="{4355112E-8A25-A224-F525-43304926ED0E}"/>
                </a:ext>
              </a:extLst>
            </p:cNvPr>
            <p:cNvSpPr/>
            <p:nvPr/>
          </p:nvSpPr>
          <p:spPr>
            <a:xfrm>
              <a:off x="890850" y="3866600"/>
              <a:ext cx="246250" cy="33475"/>
            </a:xfrm>
            <a:custGeom>
              <a:avLst/>
              <a:gdLst/>
              <a:ahLst/>
              <a:cxnLst/>
              <a:rect l="l" t="t" r="r" b="b"/>
              <a:pathLst>
                <a:path w="9850" h="1339" fill="none" extrusionOk="0">
                  <a:moveTo>
                    <a:pt x="1" y="1"/>
                  </a:moveTo>
                  <a:cubicBezTo>
                    <a:pt x="3223" y="822"/>
                    <a:pt x="6536" y="1277"/>
                    <a:pt x="9849" y="1338"/>
                  </a:cubicBezTo>
                </a:path>
              </a:pathLst>
            </a:custGeom>
            <a:noFill/>
            <a:ln w="6850" cap="rnd" cmpd="sng">
              <a:solidFill>
                <a:srgbClr val="AD52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823;p74">
              <a:extLst>
                <a:ext uri="{FF2B5EF4-FFF2-40B4-BE49-F238E27FC236}">
                  <a16:creationId xmlns:a16="http://schemas.microsoft.com/office/drawing/2014/main" xmlns="" id="{C5C05274-A742-4BCA-53F6-2D03761799CF}"/>
                </a:ext>
              </a:extLst>
            </p:cNvPr>
            <p:cNvSpPr/>
            <p:nvPr/>
          </p:nvSpPr>
          <p:spPr>
            <a:xfrm>
              <a:off x="937975" y="4194125"/>
              <a:ext cx="166450" cy="22050"/>
            </a:xfrm>
            <a:custGeom>
              <a:avLst/>
              <a:gdLst/>
              <a:ahLst/>
              <a:cxnLst/>
              <a:rect l="l" t="t" r="r" b="b"/>
              <a:pathLst>
                <a:path w="6658" h="882" extrusionOk="0">
                  <a:moveTo>
                    <a:pt x="0" y="0"/>
                  </a:moveTo>
                  <a:cubicBezTo>
                    <a:pt x="0" y="122"/>
                    <a:pt x="61" y="183"/>
                    <a:pt x="61" y="304"/>
                  </a:cubicBezTo>
                  <a:cubicBezTo>
                    <a:pt x="1763" y="699"/>
                    <a:pt x="3466" y="882"/>
                    <a:pt x="5168" y="882"/>
                  </a:cubicBezTo>
                  <a:cubicBezTo>
                    <a:pt x="5624" y="882"/>
                    <a:pt x="6080" y="882"/>
                    <a:pt x="6536" y="851"/>
                  </a:cubicBezTo>
                  <a:cubicBezTo>
                    <a:pt x="6627" y="851"/>
                    <a:pt x="6657" y="760"/>
                    <a:pt x="6657" y="699"/>
                  </a:cubicBezTo>
                  <a:cubicBezTo>
                    <a:pt x="6627" y="608"/>
                    <a:pt x="6596" y="547"/>
                    <a:pt x="6505" y="547"/>
                  </a:cubicBezTo>
                  <a:cubicBezTo>
                    <a:pt x="6108" y="564"/>
                    <a:pt x="5711" y="573"/>
                    <a:pt x="5315" y="573"/>
                  </a:cubicBezTo>
                  <a:cubicBezTo>
                    <a:pt x="3525" y="573"/>
                    <a:pt x="1742" y="398"/>
                    <a:pt x="0" y="0"/>
                  </a:cubicBezTo>
                  <a:close/>
                </a:path>
              </a:pathLst>
            </a:custGeom>
            <a:solidFill>
              <a:srgbClr val="AD5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824;p74">
              <a:extLst>
                <a:ext uri="{FF2B5EF4-FFF2-40B4-BE49-F238E27FC236}">
                  <a16:creationId xmlns:a16="http://schemas.microsoft.com/office/drawing/2014/main" xmlns="" id="{EC2E88C9-B205-FCEA-1693-AC16F7696BE4}"/>
                </a:ext>
              </a:extLst>
            </p:cNvPr>
            <p:cNvSpPr/>
            <p:nvPr/>
          </p:nvSpPr>
          <p:spPr>
            <a:xfrm>
              <a:off x="1086150" y="3852925"/>
              <a:ext cx="410375" cy="440775"/>
            </a:xfrm>
            <a:custGeom>
              <a:avLst/>
              <a:gdLst/>
              <a:ahLst/>
              <a:cxnLst/>
              <a:rect l="l" t="t" r="r" b="b"/>
              <a:pathLst>
                <a:path w="16415" h="17631" extrusionOk="0">
                  <a:moveTo>
                    <a:pt x="8207" y="1"/>
                  </a:moveTo>
                  <a:cubicBezTo>
                    <a:pt x="3678" y="1"/>
                    <a:pt x="1" y="3952"/>
                    <a:pt x="1" y="8815"/>
                  </a:cubicBezTo>
                  <a:cubicBezTo>
                    <a:pt x="1" y="13679"/>
                    <a:pt x="3678" y="17630"/>
                    <a:pt x="8207" y="17630"/>
                  </a:cubicBezTo>
                  <a:cubicBezTo>
                    <a:pt x="12736" y="17630"/>
                    <a:pt x="16414" y="13679"/>
                    <a:pt x="16414" y="8815"/>
                  </a:cubicBezTo>
                  <a:cubicBezTo>
                    <a:pt x="16414" y="3952"/>
                    <a:pt x="12736" y="1"/>
                    <a:pt x="8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825;p74">
              <a:extLst>
                <a:ext uri="{FF2B5EF4-FFF2-40B4-BE49-F238E27FC236}">
                  <a16:creationId xmlns:a16="http://schemas.microsoft.com/office/drawing/2014/main" xmlns="" id="{430F6482-B1E9-1113-A4F2-EA246620EF9B}"/>
                </a:ext>
              </a:extLst>
            </p:cNvPr>
            <p:cNvSpPr/>
            <p:nvPr/>
          </p:nvSpPr>
          <p:spPr>
            <a:xfrm>
              <a:off x="1087675" y="3852925"/>
              <a:ext cx="321450" cy="420250"/>
            </a:xfrm>
            <a:custGeom>
              <a:avLst/>
              <a:gdLst/>
              <a:ahLst/>
              <a:cxnLst/>
              <a:rect l="l" t="t" r="r" b="b"/>
              <a:pathLst>
                <a:path w="12858" h="16810" extrusionOk="0">
                  <a:moveTo>
                    <a:pt x="8207" y="1"/>
                  </a:moveTo>
                  <a:cubicBezTo>
                    <a:pt x="3678" y="1"/>
                    <a:pt x="0" y="3952"/>
                    <a:pt x="0" y="8815"/>
                  </a:cubicBezTo>
                  <a:cubicBezTo>
                    <a:pt x="0" y="12372"/>
                    <a:pt x="1885" y="15411"/>
                    <a:pt x="4651" y="16809"/>
                  </a:cubicBezTo>
                  <a:cubicBezTo>
                    <a:pt x="2523" y="15198"/>
                    <a:pt x="1125" y="12554"/>
                    <a:pt x="1125" y="9545"/>
                  </a:cubicBezTo>
                  <a:cubicBezTo>
                    <a:pt x="1125" y="4700"/>
                    <a:pt x="4775" y="760"/>
                    <a:pt x="9280" y="760"/>
                  </a:cubicBezTo>
                  <a:cubicBezTo>
                    <a:pt x="9297" y="760"/>
                    <a:pt x="9315" y="760"/>
                    <a:pt x="9332" y="761"/>
                  </a:cubicBezTo>
                  <a:cubicBezTo>
                    <a:pt x="10639" y="761"/>
                    <a:pt x="11794" y="1065"/>
                    <a:pt x="12858" y="1612"/>
                  </a:cubicBezTo>
                  <a:cubicBezTo>
                    <a:pt x="11551" y="578"/>
                    <a:pt x="9940" y="1"/>
                    <a:pt x="8207" y="1"/>
                  </a:cubicBezTo>
                  <a:close/>
                </a:path>
              </a:pathLst>
            </a:custGeom>
            <a:solidFill>
              <a:srgbClr val="884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826;p74">
              <a:extLst>
                <a:ext uri="{FF2B5EF4-FFF2-40B4-BE49-F238E27FC236}">
                  <a16:creationId xmlns:a16="http://schemas.microsoft.com/office/drawing/2014/main" xmlns="" id="{62834FDD-9492-F368-7945-ED3E977849C1}"/>
                </a:ext>
              </a:extLst>
            </p:cNvPr>
            <p:cNvSpPr/>
            <p:nvPr/>
          </p:nvSpPr>
          <p:spPr>
            <a:xfrm>
              <a:off x="557275" y="2936975"/>
              <a:ext cx="414925" cy="170525"/>
            </a:xfrm>
            <a:custGeom>
              <a:avLst/>
              <a:gdLst/>
              <a:ahLst/>
              <a:cxnLst/>
              <a:rect l="l" t="t" r="r" b="b"/>
              <a:pathLst>
                <a:path w="16597" h="6821" extrusionOk="0">
                  <a:moveTo>
                    <a:pt x="1949" y="0"/>
                  </a:moveTo>
                  <a:cubicBezTo>
                    <a:pt x="1298" y="0"/>
                    <a:pt x="647" y="44"/>
                    <a:pt x="0" y="134"/>
                  </a:cubicBezTo>
                  <a:cubicBezTo>
                    <a:pt x="1064" y="2170"/>
                    <a:pt x="2918" y="3629"/>
                    <a:pt x="5046" y="4541"/>
                  </a:cubicBezTo>
                  <a:cubicBezTo>
                    <a:pt x="7174" y="5453"/>
                    <a:pt x="9484" y="5878"/>
                    <a:pt x="11763" y="6243"/>
                  </a:cubicBezTo>
                  <a:cubicBezTo>
                    <a:pt x="13344" y="6517"/>
                    <a:pt x="15016" y="6669"/>
                    <a:pt x="16596" y="6821"/>
                  </a:cubicBezTo>
                  <a:cubicBezTo>
                    <a:pt x="15228" y="6182"/>
                    <a:pt x="14165" y="5118"/>
                    <a:pt x="13010" y="4176"/>
                  </a:cubicBezTo>
                  <a:cubicBezTo>
                    <a:pt x="9902" y="1617"/>
                    <a:pt x="5920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827;p74">
              <a:extLst>
                <a:ext uri="{FF2B5EF4-FFF2-40B4-BE49-F238E27FC236}">
                  <a16:creationId xmlns:a16="http://schemas.microsoft.com/office/drawing/2014/main" xmlns="" id="{F54F141C-A82B-CD00-A53D-4CF3EC6880B6}"/>
                </a:ext>
              </a:extLst>
            </p:cNvPr>
            <p:cNvSpPr/>
            <p:nvPr/>
          </p:nvSpPr>
          <p:spPr>
            <a:xfrm>
              <a:off x="494950" y="3092275"/>
              <a:ext cx="1429400" cy="190800"/>
            </a:xfrm>
            <a:custGeom>
              <a:avLst/>
              <a:gdLst/>
              <a:ahLst/>
              <a:cxnLst/>
              <a:rect l="l" t="t" r="r" b="b"/>
              <a:pathLst>
                <a:path w="57176" h="7632" extrusionOk="0">
                  <a:moveTo>
                    <a:pt x="56932" y="1"/>
                  </a:moveTo>
                  <a:cubicBezTo>
                    <a:pt x="56902" y="31"/>
                    <a:pt x="56841" y="31"/>
                    <a:pt x="56780" y="31"/>
                  </a:cubicBezTo>
                  <a:cubicBezTo>
                    <a:pt x="56567" y="122"/>
                    <a:pt x="56324" y="183"/>
                    <a:pt x="56081" y="274"/>
                  </a:cubicBezTo>
                  <a:cubicBezTo>
                    <a:pt x="55838" y="335"/>
                    <a:pt x="55655" y="365"/>
                    <a:pt x="55412" y="457"/>
                  </a:cubicBezTo>
                  <a:cubicBezTo>
                    <a:pt x="53436" y="973"/>
                    <a:pt x="51369" y="1338"/>
                    <a:pt x="49242" y="1429"/>
                  </a:cubicBezTo>
                  <a:cubicBezTo>
                    <a:pt x="48311" y="1504"/>
                    <a:pt x="47377" y="1538"/>
                    <a:pt x="46437" y="1538"/>
                  </a:cubicBezTo>
                  <a:cubicBezTo>
                    <a:pt x="44707" y="1538"/>
                    <a:pt x="42960" y="1424"/>
                    <a:pt x="41187" y="1247"/>
                  </a:cubicBezTo>
                  <a:cubicBezTo>
                    <a:pt x="39120" y="1065"/>
                    <a:pt x="36992" y="761"/>
                    <a:pt x="34743" y="639"/>
                  </a:cubicBezTo>
                  <a:cubicBezTo>
                    <a:pt x="34561" y="639"/>
                    <a:pt x="34348" y="609"/>
                    <a:pt x="34135" y="609"/>
                  </a:cubicBezTo>
                  <a:cubicBezTo>
                    <a:pt x="33618" y="578"/>
                    <a:pt x="33071" y="578"/>
                    <a:pt x="32524" y="578"/>
                  </a:cubicBezTo>
                  <a:cubicBezTo>
                    <a:pt x="31673" y="578"/>
                    <a:pt x="30883" y="639"/>
                    <a:pt x="30032" y="730"/>
                  </a:cubicBezTo>
                  <a:cubicBezTo>
                    <a:pt x="29637" y="761"/>
                    <a:pt x="29211" y="821"/>
                    <a:pt x="28785" y="913"/>
                  </a:cubicBezTo>
                  <a:cubicBezTo>
                    <a:pt x="28664" y="913"/>
                    <a:pt x="28603" y="943"/>
                    <a:pt x="28482" y="973"/>
                  </a:cubicBezTo>
                  <a:lnTo>
                    <a:pt x="27904" y="1095"/>
                  </a:lnTo>
                  <a:cubicBezTo>
                    <a:pt x="27205" y="1277"/>
                    <a:pt x="26506" y="1490"/>
                    <a:pt x="25837" y="1733"/>
                  </a:cubicBezTo>
                  <a:cubicBezTo>
                    <a:pt x="25442" y="1855"/>
                    <a:pt x="25108" y="2007"/>
                    <a:pt x="24712" y="2159"/>
                  </a:cubicBezTo>
                  <a:cubicBezTo>
                    <a:pt x="24621" y="2189"/>
                    <a:pt x="24469" y="2280"/>
                    <a:pt x="24348" y="2311"/>
                  </a:cubicBezTo>
                  <a:cubicBezTo>
                    <a:pt x="24105" y="2432"/>
                    <a:pt x="23892" y="2493"/>
                    <a:pt x="23649" y="2615"/>
                  </a:cubicBezTo>
                  <a:cubicBezTo>
                    <a:pt x="22372" y="3192"/>
                    <a:pt x="21126" y="3770"/>
                    <a:pt x="19849" y="4226"/>
                  </a:cubicBezTo>
                  <a:lnTo>
                    <a:pt x="19819" y="4226"/>
                  </a:lnTo>
                  <a:cubicBezTo>
                    <a:pt x="19545" y="4317"/>
                    <a:pt x="19302" y="4408"/>
                    <a:pt x="18998" y="4469"/>
                  </a:cubicBezTo>
                  <a:cubicBezTo>
                    <a:pt x="17995" y="4834"/>
                    <a:pt x="16962" y="5046"/>
                    <a:pt x="15958" y="5229"/>
                  </a:cubicBezTo>
                  <a:cubicBezTo>
                    <a:pt x="14794" y="5430"/>
                    <a:pt x="13645" y="5549"/>
                    <a:pt x="12501" y="5549"/>
                  </a:cubicBezTo>
                  <a:cubicBezTo>
                    <a:pt x="12093" y="5549"/>
                    <a:pt x="11685" y="5534"/>
                    <a:pt x="11278" y="5502"/>
                  </a:cubicBezTo>
                  <a:lnTo>
                    <a:pt x="11186" y="5502"/>
                  </a:lnTo>
                  <a:cubicBezTo>
                    <a:pt x="10092" y="5442"/>
                    <a:pt x="9028" y="5290"/>
                    <a:pt x="7964" y="5016"/>
                  </a:cubicBezTo>
                  <a:cubicBezTo>
                    <a:pt x="6718" y="4682"/>
                    <a:pt x="5472" y="4256"/>
                    <a:pt x="4287" y="3648"/>
                  </a:cubicBezTo>
                  <a:cubicBezTo>
                    <a:pt x="4256" y="3648"/>
                    <a:pt x="4195" y="3618"/>
                    <a:pt x="4135" y="3557"/>
                  </a:cubicBezTo>
                  <a:cubicBezTo>
                    <a:pt x="2980" y="3010"/>
                    <a:pt x="1916" y="2280"/>
                    <a:pt x="913" y="1521"/>
                  </a:cubicBezTo>
                  <a:cubicBezTo>
                    <a:pt x="821" y="1429"/>
                    <a:pt x="761" y="1399"/>
                    <a:pt x="669" y="1338"/>
                  </a:cubicBezTo>
                  <a:cubicBezTo>
                    <a:pt x="598" y="1281"/>
                    <a:pt x="519" y="1250"/>
                    <a:pt x="443" y="1250"/>
                  </a:cubicBezTo>
                  <a:cubicBezTo>
                    <a:pt x="359" y="1250"/>
                    <a:pt x="278" y="1288"/>
                    <a:pt x="214" y="1369"/>
                  </a:cubicBezTo>
                  <a:cubicBezTo>
                    <a:pt x="1" y="1551"/>
                    <a:pt x="1" y="1764"/>
                    <a:pt x="92" y="1855"/>
                  </a:cubicBezTo>
                  <a:cubicBezTo>
                    <a:pt x="1125" y="2858"/>
                    <a:pt x="2220" y="3709"/>
                    <a:pt x="3435" y="4530"/>
                  </a:cubicBezTo>
                  <a:lnTo>
                    <a:pt x="3496" y="4560"/>
                  </a:lnTo>
                  <a:lnTo>
                    <a:pt x="3709" y="4682"/>
                  </a:lnTo>
                  <a:cubicBezTo>
                    <a:pt x="4803" y="5320"/>
                    <a:pt x="5958" y="5897"/>
                    <a:pt x="7144" y="6353"/>
                  </a:cubicBezTo>
                  <a:cubicBezTo>
                    <a:pt x="7235" y="6384"/>
                    <a:pt x="7326" y="6414"/>
                    <a:pt x="7448" y="6475"/>
                  </a:cubicBezTo>
                  <a:cubicBezTo>
                    <a:pt x="7508" y="6505"/>
                    <a:pt x="7600" y="6505"/>
                    <a:pt x="7630" y="6536"/>
                  </a:cubicBezTo>
                  <a:cubicBezTo>
                    <a:pt x="9812" y="7271"/>
                    <a:pt x="12133" y="7631"/>
                    <a:pt x="14464" y="7631"/>
                  </a:cubicBezTo>
                  <a:cubicBezTo>
                    <a:pt x="15023" y="7631"/>
                    <a:pt x="15582" y="7610"/>
                    <a:pt x="16141" y="7569"/>
                  </a:cubicBezTo>
                  <a:cubicBezTo>
                    <a:pt x="17539" y="7448"/>
                    <a:pt x="18907" y="7265"/>
                    <a:pt x="20275" y="6931"/>
                  </a:cubicBezTo>
                  <a:cubicBezTo>
                    <a:pt x="20366" y="6931"/>
                    <a:pt x="20427" y="6870"/>
                    <a:pt x="20518" y="6870"/>
                  </a:cubicBezTo>
                  <a:lnTo>
                    <a:pt x="20548" y="6870"/>
                  </a:lnTo>
                  <a:cubicBezTo>
                    <a:pt x="21977" y="6536"/>
                    <a:pt x="23345" y="6049"/>
                    <a:pt x="24682" y="5624"/>
                  </a:cubicBezTo>
                  <a:cubicBezTo>
                    <a:pt x="25776" y="5290"/>
                    <a:pt x="26840" y="4925"/>
                    <a:pt x="27904" y="4742"/>
                  </a:cubicBezTo>
                  <a:cubicBezTo>
                    <a:pt x="28117" y="4712"/>
                    <a:pt x="28299" y="4682"/>
                    <a:pt x="28451" y="4621"/>
                  </a:cubicBezTo>
                  <a:lnTo>
                    <a:pt x="28512" y="4621"/>
                  </a:lnTo>
                  <a:cubicBezTo>
                    <a:pt x="29256" y="4532"/>
                    <a:pt x="29989" y="4485"/>
                    <a:pt x="30724" y="4485"/>
                  </a:cubicBezTo>
                  <a:cubicBezTo>
                    <a:pt x="31251" y="4485"/>
                    <a:pt x="31778" y="4509"/>
                    <a:pt x="32311" y="4560"/>
                  </a:cubicBezTo>
                  <a:cubicBezTo>
                    <a:pt x="32585" y="4590"/>
                    <a:pt x="32889" y="4590"/>
                    <a:pt x="33162" y="4621"/>
                  </a:cubicBezTo>
                  <a:cubicBezTo>
                    <a:pt x="33284" y="4621"/>
                    <a:pt x="33375" y="4682"/>
                    <a:pt x="33497" y="4682"/>
                  </a:cubicBezTo>
                  <a:cubicBezTo>
                    <a:pt x="35716" y="4986"/>
                    <a:pt x="38026" y="5502"/>
                    <a:pt x="40457" y="5989"/>
                  </a:cubicBezTo>
                  <a:cubicBezTo>
                    <a:pt x="43315" y="6536"/>
                    <a:pt x="46233" y="6961"/>
                    <a:pt x="49272" y="7053"/>
                  </a:cubicBezTo>
                  <a:cubicBezTo>
                    <a:pt x="49765" y="7076"/>
                    <a:pt x="50259" y="7088"/>
                    <a:pt x="50756" y="7088"/>
                  </a:cubicBezTo>
                  <a:cubicBezTo>
                    <a:pt x="52160" y="7088"/>
                    <a:pt x="53580" y="6997"/>
                    <a:pt x="55017" y="6840"/>
                  </a:cubicBezTo>
                  <a:cubicBezTo>
                    <a:pt x="55108" y="6840"/>
                    <a:pt x="55230" y="6809"/>
                    <a:pt x="55351" y="6809"/>
                  </a:cubicBezTo>
                  <a:lnTo>
                    <a:pt x="56841" y="6566"/>
                  </a:lnTo>
                  <a:cubicBezTo>
                    <a:pt x="56932" y="6566"/>
                    <a:pt x="57053" y="6536"/>
                    <a:pt x="57175" y="6536"/>
                  </a:cubicBezTo>
                  <a:lnTo>
                    <a:pt x="57175" y="62"/>
                  </a:lnTo>
                  <a:cubicBezTo>
                    <a:pt x="57084" y="31"/>
                    <a:pt x="57023" y="1"/>
                    <a:pt x="569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828;p74">
              <a:extLst>
                <a:ext uri="{FF2B5EF4-FFF2-40B4-BE49-F238E27FC236}">
                  <a16:creationId xmlns:a16="http://schemas.microsoft.com/office/drawing/2014/main" xmlns="" id="{5766B391-76EE-A40B-1FA7-E9C12D6F7C7B}"/>
                </a:ext>
              </a:extLst>
            </p:cNvPr>
            <p:cNvSpPr/>
            <p:nvPr/>
          </p:nvSpPr>
          <p:spPr>
            <a:xfrm>
              <a:off x="781425" y="3015025"/>
              <a:ext cx="382250" cy="128600"/>
            </a:xfrm>
            <a:custGeom>
              <a:avLst/>
              <a:gdLst/>
              <a:ahLst/>
              <a:cxnLst/>
              <a:rect l="l" t="t" r="r" b="b"/>
              <a:pathLst>
                <a:path w="15290" h="5144" extrusionOk="0">
                  <a:moveTo>
                    <a:pt x="132" y="1"/>
                  </a:moveTo>
                  <a:cubicBezTo>
                    <a:pt x="103" y="1"/>
                    <a:pt x="67" y="16"/>
                    <a:pt x="31" y="51"/>
                  </a:cubicBezTo>
                  <a:cubicBezTo>
                    <a:pt x="1" y="82"/>
                    <a:pt x="1" y="173"/>
                    <a:pt x="92" y="203"/>
                  </a:cubicBezTo>
                  <a:cubicBezTo>
                    <a:pt x="2372" y="1571"/>
                    <a:pt x="4803" y="2635"/>
                    <a:pt x="7296" y="3486"/>
                  </a:cubicBezTo>
                  <a:cubicBezTo>
                    <a:pt x="9819" y="4307"/>
                    <a:pt x="12433" y="4884"/>
                    <a:pt x="15047" y="5127"/>
                  </a:cubicBezTo>
                  <a:cubicBezTo>
                    <a:pt x="15076" y="5139"/>
                    <a:pt x="15103" y="5144"/>
                    <a:pt x="15127" y="5144"/>
                  </a:cubicBezTo>
                  <a:cubicBezTo>
                    <a:pt x="15230" y="5144"/>
                    <a:pt x="15290" y="5055"/>
                    <a:pt x="15290" y="5006"/>
                  </a:cubicBezTo>
                  <a:cubicBezTo>
                    <a:pt x="15290" y="4884"/>
                    <a:pt x="15199" y="4762"/>
                    <a:pt x="15077" y="4762"/>
                  </a:cubicBezTo>
                  <a:cubicBezTo>
                    <a:pt x="12463" y="4489"/>
                    <a:pt x="9880" y="4003"/>
                    <a:pt x="7357" y="3212"/>
                  </a:cubicBezTo>
                  <a:cubicBezTo>
                    <a:pt x="4864" y="2422"/>
                    <a:pt x="2433" y="1328"/>
                    <a:pt x="183" y="21"/>
                  </a:cubicBezTo>
                  <a:cubicBezTo>
                    <a:pt x="171" y="8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884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829;p74">
              <a:extLst>
                <a:ext uri="{FF2B5EF4-FFF2-40B4-BE49-F238E27FC236}">
                  <a16:creationId xmlns:a16="http://schemas.microsoft.com/office/drawing/2014/main" xmlns="" id="{F55108B3-318C-9970-F282-7223D3A2F559}"/>
                </a:ext>
              </a:extLst>
            </p:cNvPr>
            <p:cNvSpPr/>
            <p:nvPr/>
          </p:nvSpPr>
          <p:spPr>
            <a:xfrm>
              <a:off x="666700" y="3279225"/>
              <a:ext cx="373875" cy="259125"/>
            </a:xfrm>
            <a:custGeom>
              <a:avLst/>
              <a:gdLst/>
              <a:ahLst/>
              <a:cxnLst/>
              <a:rect l="l" t="t" r="r" b="b"/>
              <a:pathLst>
                <a:path w="14955" h="10365" extrusionOk="0">
                  <a:moveTo>
                    <a:pt x="14955" y="0"/>
                  </a:moveTo>
                  <a:lnTo>
                    <a:pt x="14955" y="0"/>
                  </a:lnTo>
                  <a:cubicBezTo>
                    <a:pt x="13405" y="547"/>
                    <a:pt x="11459" y="1003"/>
                    <a:pt x="9940" y="1641"/>
                  </a:cubicBezTo>
                  <a:cubicBezTo>
                    <a:pt x="7812" y="2553"/>
                    <a:pt x="5684" y="3496"/>
                    <a:pt x="3830" y="4894"/>
                  </a:cubicBezTo>
                  <a:cubicBezTo>
                    <a:pt x="2006" y="6322"/>
                    <a:pt x="517" y="8146"/>
                    <a:pt x="0" y="10365"/>
                  </a:cubicBezTo>
                  <a:cubicBezTo>
                    <a:pt x="4681" y="9909"/>
                    <a:pt x="8876" y="7113"/>
                    <a:pt x="11703" y="3374"/>
                  </a:cubicBezTo>
                  <a:cubicBezTo>
                    <a:pt x="12614" y="2219"/>
                    <a:pt x="13800" y="973"/>
                    <a:pt x="14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0830;p74">
              <a:extLst>
                <a:ext uri="{FF2B5EF4-FFF2-40B4-BE49-F238E27FC236}">
                  <a16:creationId xmlns:a16="http://schemas.microsoft.com/office/drawing/2014/main" xmlns="" id="{582ECF3B-6874-9CD7-3976-A9D5ABB448B1}"/>
                </a:ext>
              </a:extLst>
            </p:cNvPr>
            <p:cNvSpPr/>
            <p:nvPr/>
          </p:nvSpPr>
          <p:spPr>
            <a:xfrm>
              <a:off x="865775" y="3197625"/>
              <a:ext cx="344275" cy="214400"/>
            </a:xfrm>
            <a:custGeom>
              <a:avLst/>
              <a:gdLst/>
              <a:ahLst/>
              <a:cxnLst/>
              <a:rect l="l" t="t" r="r" b="b"/>
              <a:pathLst>
                <a:path w="13771" h="8576" extrusionOk="0">
                  <a:moveTo>
                    <a:pt x="13504" y="1"/>
                  </a:moveTo>
                  <a:cubicBezTo>
                    <a:pt x="13480" y="1"/>
                    <a:pt x="13457" y="5"/>
                    <a:pt x="13436" y="12"/>
                  </a:cubicBezTo>
                  <a:cubicBezTo>
                    <a:pt x="10913" y="924"/>
                    <a:pt x="8512" y="2048"/>
                    <a:pt x="6293" y="3477"/>
                  </a:cubicBezTo>
                  <a:cubicBezTo>
                    <a:pt x="4043" y="4875"/>
                    <a:pt x="1916" y="6516"/>
                    <a:pt x="31" y="8371"/>
                  </a:cubicBezTo>
                  <a:cubicBezTo>
                    <a:pt x="1" y="8431"/>
                    <a:pt x="1" y="8522"/>
                    <a:pt x="31" y="8553"/>
                  </a:cubicBezTo>
                  <a:cubicBezTo>
                    <a:pt x="77" y="8568"/>
                    <a:pt x="115" y="8576"/>
                    <a:pt x="149" y="8576"/>
                  </a:cubicBezTo>
                  <a:cubicBezTo>
                    <a:pt x="183" y="8576"/>
                    <a:pt x="214" y="8568"/>
                    <a:pt x="244" y="8553"/>
                  </a:cubicBezTo>
                  <a:cubicBezTo>
                    <a:pt x="2098" y="6729"/>
                    <a:pt x="4226" y="5149"/>
                    <a:pt x="6475" y="3781"/>
                  </a:cubicBezTo>
                  <a:cubicBezTo>
                    <a:pt x="8724" y="2383"/>
                    <a:pt x="11095" y="1288"/>
                    <a:pt x="13588" y="437"/>
                  </a:cubicBezTo>
                  <a:cubicBezTo>
                    <a:pt x="13679" y="376"/>
                    <a:pt x="13770" y="285"/>
                    <a:pt x="13679" y="133"/>
                  </a:cubicBezTo>
                  <a:cubicBezTo>
                    <a:pt x="13656" y="40"/>
                    <a:pt x="13579" y="1"/>
                    <a:pt x="13504" y="1"/>
                  </a:cubicBezTo>
                  <a:close/>
                </a:path>
              </a:pathLst>
            </a:custGeom>
            <a:solidFill>
              <a:srgbClr val="884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0831;p74">
              <a:extLst>
                <a:ext uri="{FF2B5EF4-FFF2-40B4-BE49-F238E27FC236}">
                  <a16:creationId xmlns:a16="http://schemas.microsoft.com/office/drawing/2014/main" xmlns="" id="{D6D590CB-4529-319B-4521-44755C9B88A7}"/>
                </a:ext>
              </a:extLst>
            </p:cNvPr>
            <p:cNvSpPr/>
            <p:nvPr/>
          </p:nvSpPr>
          <p:spPr>
            <a:xfrm>
              <a:off x="1890875" y="3091525"/>
              <a:ext cx="53225" cy="164925"/>
            </a:xfrm>
            <a:custGeom>
              <a:avLst/>
              <a:gdLst/>
              <a:ahLst/>
              <a:cxnLst/>
              <a:rect l="l" t="t" r="r" b="b"/>
              <a:pathLst>
                <a:path w="2129" h="6597" extrusionOk="0">
                  <a:moveTo>
                    <a:pt x="1034" y="0"/>
                  </a:moveTo>
                  <a:cubicBezTo>
                    <a:pt x="1004" y="31"/>
                    <a:pt x="913" y="31"/>
                    <a:pt x="882" y="31"/>
                  </a:cubicBezTo>
                  <a:cubicBezTo>
                    <a:pt x="396" y="365"/>
                    <a:pt x="1" y="1702"/>
                    <a:pt x="1" y="3313"/>
                  </a:cubicBezTo>
                  <a:cubicBezTo>
                    <a:pt x="1" y="4985"/>
                    <a:pt x="426" y="6383"/>
                    <a:pt x="943" y="6566"/>
                  </a:cubicBezTo>
                  <a:cubicBezTo>
                    <a:pt x="1004" y="6566"/>
                    <a:pt x="1034" y="6596"/>
                    <a:pt x="1065" y="6596"/>
                  </a:cubicBezTo>
                  <a:cubicBezTo>
                    <a:pt x="1642" y="6596"/>
                    <a:pt x="2128" y="5137"/>
                    <a:pt x="2128" y="3313"/>
                  </a:cubicBezTo>
                  <a:cubicBezTo>
                    <a:pt x="2128" y="1702"/>
                    <a:pt x="1764" y="335"/>
                    <a:pt x="1247" y="61"/>
                  </a:cubicBezTo>
                  <a:cubicBezTo>
                    <a:pt x="1186" y="31"/>
                    <a:pt x="1095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0832;p74">
              <a:extLst>
                <a:ext uri="{FF2B5EF4-FFF2-40B4-BE49-F238E27FC236}">
                  <a16:creationId xmlns:a16="http://schemas.microsoft.com/office/drawing/2014/main" xmlns="" id="{6FF610AB-0D0A-14D8-476F-4E14E3CE2FD1}"/>
                </a:ext>
              </a:extLst>
            </p:cNvPr>
            <p:cNvSpPr/>
            <p:nvPr/>
          </p:nvSpPr>
          <p:spPr>
            <a:xfrm>
              <a:off x="937225" y="3002625"/>
              <a:ext cx="329050" cy="164125"/>
            </a:xfrm>
            <a:custGeom>
              <a:avLst/>
              <a:gdLst/>
              <a:ahLst/>
              <a:cxnLst/>
              <a:rect l="l" t="t" r="r" b="b"/>
              <a:pathLst>
                <a:path w="13162" h="6565" extrusionOk="0">
                  <a:moveTo>
                    <a:pt x="426" y="0"/>
                  </a:moveTo>
                  <a:cubicBezTo>
                    <a:pt x="334" y="0"/>
                    <a:pt x="274" y="0"/>
                    <a:pt x="182" y="61"/>
                  </a:cubicBezTo>
                  <a:lnTo>
                    <a:pt x="91" y="152"/>
                  </a:lnTo>
                  <a:cubicBezTo>
                    <a:pt x="0" y="243"/>
                    <a:pt x="30" y="426"/>
                    <a:pt x="152" y="547"/>
                  </a:cubicBezTo>
                  <a:cubicBezTo>
                    <a:pt x="486" y="851"/>
                    <a:pt x="882" y="1155"/>
                    <a:pt x="1246" y="1459"/>
                  </a:cubicBezTo>
                  <a:cubicBezTo>
                    <a:pt x="1368" y="1581"/>
                    <a:pt x="1489" y="1641"/>
                    <a:pt x="1611" y="1733"/>
                  </a:cubicBezTo>
                  <a:cubicBezTo>
                    <a:pt x="3526" y="3192"/>
                    <a:pt x="5714" y="4468"/>
                    <a:pt x="8025" y="5380"/>
                  </a:cubicBezTo>
                  <a:cubicBezTo>
                    <a:pt x="8359" y="5532"/>
                    <a:pt x="8693" y="5623"/>
                    <a:pt x="9058" y="5745"/>
                  </a:cubicBezTo>
                  <a:cubicBezTo>
                    <a:pt x="9210" y="5806"/>
                    <a:pt x="9362" y="5866"/>
                    <a:pt x="9514" y="5897"/>
                  </a:cubicBezTo>
                  <a:cubicBezTo>
                    <a:pt x="10213" y="6140"/>
                    <a:pt x="10973" y="6353"/>
                    <a:pt x="11794" y="6535"/>
                  </a:cubicBezTo>
                  <a:cubicBezTo>
                    <a:pt x="11880" y="6555"/>
                    <a:pt x="11966" y="6565"/>
                    <a:pt x="12050" y="6565"/>
                  </a:cubicBezTo>
                  <a:cubicBezTo>
                    <a:pt x="12355" y="6565"/>
                    <a:pt x="12643" y="6439"/>
                    <a:pt x="12857" y="6201"/>
                  </a:cubicBezTo>
                  <a:lnTo>
                    <a:pt x="12949" y="6079"/>
                  </a:lnTo>
                  <a:cubicBezTo>
                    <a:pt x="13040" y="5988"/>
                    <a:pt x="13101" y="5866"/>
                    <a:pt x="13101" y="5714"/>
                  </a:cubicBezTo>
                  <a:cubicBezTo>
                    <a:pt x="13161" y="5562"/>
                    <a:pt x="13161" y="5441"/>
                    <a:pt x="13101" y="5289"/>
                  </a:cubicBezTo>
                  <a:cubicBezTo>
                    <a:pt x="13101" y="5258"/>
                    <a:pt x="13101" y="5167"/>
                    <a:pt x="13070" y="5137"/>
                  </a:cubicBezTo>
                  <a:cubicBezTo>
                    <a:pt x="12949" y="4772"/>
                    <a:pt x="12645" y="4468"/>
                    <a:pt x="12250" y="4377"/>
                  </a:cubicBezTo>
                  <a:lnTo>
                    <a:pt x="12098" y="4377"/>
                  </a:lnTo>
                  <a:cubicBezTo>
                    <a:pt x="8511" y="4043"/>
                    <a:pt x="4985" y="2796"/>
                    <a:pt x="1793" y="851"/>
                  </a:cubicBezTo>
                  <a:cubicBezTo>
                    <a:pt x="1398" y="608"/>
                    <a:pt x="1064" y="395"/>
                    <a:pt x="730" y="152"/>
                  </a:cubicBezTo>
                  <a:lnTo>
                    <a:pt x="699" y="152"/>
                  </a:lnTo>
                  <a:cubicBezTo>
                    <a:pt x="638" y="122"/>
                    <a:pt x="578" y="91"/>
                    <a:pt x="547" y="61"/>
                  </a:cubicBezTo>
                  <a:cubicBezTo>
                    <a:pt x="486" y="0"/>
                    <a:pt x="456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0833;p74">
              <a:extLst>
                <a:ext uri="{FF2B5EF4-FFF2-40B4-BE49-F238E27FC236}">
                  <a16:creationId xmlns:a16="http://schemas.microsoft.com/office/drawing/2014/main" xmlns="" id="{BFBA7244-694A-D337-82C4-A0CD695DF725}"/>
                </a:ext>
              </a:extLst>
            </p:cNvPr>
            <p:cNvSpPr/>
            <p:nvPr/>
          </p:nvSpPr>
          <p:spPr>
            <a:xfrm>
              <a:off x="1346800" y="3099125"/>
              <a:ext cx="547900" cy="64950"/>
            </a:xfrm>
            <a:custGeom>
              <a:avLst/>
              <a:gdLst/>
              <a:ahLst/>
              <a:cxnLst/>
              <a:rect l="l" t="t" r="r" b="b"/>
              <a:pathLst>
                <a:path w="21916" h="2598" extrusionOk="0">
                  <a:moveTo>
                    <a:pt x="21916" y="0"/>
                  </a:moveTo>
                  <a:lnTo>
                    <a:pt x="21916" y="0"/>
                  </a:lnTo>
                  <a:cubicBezTo>
                    <a:pt x="21703" y="61"/>
                    <a:pt x="21490" y="122"/>
                    <a:pt x="21277" y="183"/>
                  </a:cubicBezTo>
                  <a:cubicBezTo>
                    <a:pt x="18224" y="1709"/>
                    <a:pt x="14766" y="2491"/>
                    <a:pt x="11313" y="2491"/>
                  </a:cubicBezTo>
                  <a:cubicBezTo>
                    <a:pt x="10641" y="2491"/>
                    <a:pt x="9970" y="2461"/>
                    <a:pt x="9301" y="2402"/>
                  </a:cubicBezTo>
                  <a:cubicBezTo>
                    <a:pt x="6596" y="2128"/>
                    <a:pt x="3921" y="1368"/>
                    <a:pt x="1368" y="608"/>
                  </a:cubicBezTo>
                  <a:cubicBezTo>
                    <a:pt x="1095" y="517"/>
                    <a:pt x="882" y="456"/>
                    <a:pt x="608" y="365"/>
                  </a:cubicBezTo>
                  <a:cubicBezTo>
                    <a:pt x="426" y="365"/>
                    <a:pt x="183" y="335"/>
                    <a:pt x="0" y="335"/>
                  </a:cubicBezTo>
                  <a:cubicBezTo>
                    <a:pt x="456" y="456"/>
                    <a:pt x="912" y="608"/>
                    <a:pt x="1368" y="699"/>
                  </a:cubicBezTo>
                  <a:cubicBezTo>
                    <a:pt x="3952" y="1459"/>
                    <a:pt x="6596" y="2219"/>
                    <a:pt x="9332" y="2493"/>
                  </a:cubicBezTo>
                  <a:cubicBezTo>
                    <a:pt x="10046" y="2563"/>
                    <a:pt x="10763" y="2597"/>
                    <a:pt x="11479" y="2597"/>
                  </a:cubicBezTo>
                  <a:cubicBezTo>
                    <a:pt x="15120" y="2597"/>
                    <a:pt x="18741" y="1702"/>
                    <a:pt x="21916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0834;p74">
              <a:extLst>
                <a:ext uri="{FF2B5EF4-FFF2-40B4-BE49-F238E27FC236}">
                  <a16:creationId xmlns:a16="http://schemas.microsoft.com/office/drawing/2014/main" xmlns="" id="{A11AB26F-C064-BAFD-1BC5-F08120B97136}"/>
                </a:ext>
              </a:extLst>
            </p:cNvPr>
            <p:cNvSpPr/>
            <p:nvPr/>
          </p:nvSpPr>
          <p:spPr>
            <a:xfrm>
              <a:off x="969900" y="3039100"/>
              <a:ext cx="952150" cy="149275"/>
            </a:xfrm>
            <a:custGeom>
              <a:avLst/>
              <a:gdLst/>
              <a:ahLst/>
              <a:cxnLst/>
              <a:rect l="l" t="t" r="r" b="b"/>
              <a:pathLst>
                <a:path w="38086" h="5971" extrusionOk="0">
                  <a:moveTo>
                    <a:pt x="0" y="0"/>
                  </a:moveTo>
                  <a:lnTo>
                    <a:pt x="0" y="0"/>
                  </a:lnTo>
                  <a:cubicBezTo>
                    <a:pt x="91" y="122"/>
                    <a:pt x="213" y="182"/>
                    <a:pt x="334" y="274"/>
                  </a:cubicBezTo>
                  <a:cubicBezTo>
                    <a:pt x="3252" y="1246"/>
                    <a:pt x="6292" y="2249"/>
                    <a:pt x="9423" y="3161"/>
                  </a:cubicBezTo>
                  <a:cubicBezTo>
                    <a:pt x="10213" y="3374"/>
                    <a:pt x="11034" y="3617"/>
                    <a:pt x="11854" y="3830"/>
                  </a:cubicBezTo>
                  <a:cubicBezTo>
                    <a:pt x="16618" y="5081"/>
                    <a:pt x="21571" y="5970"/>
                    <a:pt x="26535" y="5970"/>
                  </a:cubicBezTo>
                  <a:cubicBezTo>
                    <a:pt x="27842" y="5970"/>
                    <a:pt x="29151" y="5908"/>
                    <a:pt x="30457" y="5775"/>
                  </a:cubicBezTo>
                  <a:cubicBezTo>
                    <a:pt x="30912" y="5745"/>
                    <a:pt x="31368" y="5654"/>
                    <a:pt x="31794" y="5623"/>
                  </a:cubicBezTo>
                  <a:cubicBezTo>
                    <a:pt x="32898" y="5492"/>
                    <a:pt x="34070" y="5338"/>
                    <a:pt x="35232" y="5338"/>
                  </a:cubicBezTo>
                  <a:cubicBezTo>
                    <a:pt x="35413" y="5338"/>
                    <a:pt x="35595" y="5341"/>
                    <a:pt x="35776" y="5350"/>
                  </a:cubicBezTo>
                  <a:cubicBezTo>
                    <a:pt x="36566" y="5410"/>
                    <a:pt x="37417" y="5593"/>
                    <a:pt x="38086" y="5897"/>
                  </a:cubicBezTo>
                  <a:lnTo>
                    <a:pt x="38086" y="5745"/>
                  </a:lnTo>
                  <a:cubicBezTo>
                    <a:pt x="37387" y="5441"/>
                    <a:pt x="36566" y="5258"/>
                    <a:pt x="35776" y="5198"/>
                  </a:cubicBezTo>
                  <a:cubicBezTo>
                    <a:pt x="35659" y="5195"/>
                    <a:pt x="35543" y="5194"/>
                    <a:pt x="35426" y="5194"/>
                  </a:cubicBezTo>
                  <a:cubicBezTo>
                    <a:pt x="34201" y="5194"/>
                    <a:pt x="32959" y="5333"/>
                    <a:pt x="31794" y="5471"/>
                  </a:cubicBezTo>
                  <a:cubicBezTo>
                    <a:pt x="31338" y="5502"/>
                    <a:pt x="30882" y="5593"/>
                    <a:pt x="30457" y="5623"/>
                  </a:cubicBezTo>
                  <a:cubicBezTo>
                    <a:pt x="29125" y="5758"/>
                    <a:pt x="27792" y="5821"/>
                    <a:pt x="26461" y="5821"/>
                  </a:cubicBezTo>
                  <a:cubicBezTo>
                    <a:pt x="21501" y="5821"/>
                    <a:pt x="16562" y="4948"/>
                    <a:pt x="11794" y="3678"/>
                  </a:cubicBezTo>
                  <a:cubicBezTo>
                    <a:pt x="11094" y="3496"/>
                    <a:pt x="10395" y="3313"/>
                    <a:pt x="9666" y="3131"/>
                  </a:cubicBezTo>
                  <a:cubicBezTo>
                    <a:pt x="6444" y="2128"/>
                    <a:pt x="3252" y="1064"/>
                    <a:pt x="213" y="91"/>
                  </a:cubicBezTo>
                  <a:cubicBezTo>
                    <a:pt x="122" y="30"/>
                    <a:pt x="61" y="30"/>
                    <a:pt x="0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0835;p74">
              <a:extLst>
                <a:ext uri="{FF2B5EF4-FFF2-40B4-BE49-F238E27FC236}">
                  <a16:creationId xmlns:a16="http://schemas.microsoft.com/office/drawing/2014/main" xmlns="" id="{C8E52CA9-38AF-123E-E6DE-79CBFFDA8856}"/>
                </a:ext>
              </a:extLst>
            </p:cNvPr>
            <p:cNvSpPr/>
            <p:nvPr/>
          </p:nvSpPr>
          <p:spPr>
            <a:xfrm>
              <a:off x="943300" y="3001275"/>
              <a:ext cx="39525" cy="21875"/>
            </a:xfrm>
            <a:custGeom>
              <a:avLst/>
              <a:gdLst/>
              <a:ahLst/>
              <a:cxnLst/>
              <a:rect l="l" t="t" r="r" b="b"/>
              <a:pathLst>
                <a:path w="1581" h="875" extrusionOk="0">
                  <a:moveTo>
                    <a:pt x="91" y="1"/>
                  </a:moveTo>
                  <a:cubicBezTo>
                    <a:pt x="61" y="1"/>
                    <a:pt x="31" y="8"/>
                    <a:pt x="0" y="24"/>
                  </a:cubicBezTo>
                  <a:cubicBezTo>
                    <a:pt x="91" y="84"/>
                    <a:pt x="183" y="145"/>
                    <a:pt x="243" y="176"/>
                  </a:cubicBezTo>
                  <a:cubicBezTo>
                    <a:pt x="669" y="419"/>
                    <a:pt x="1125" y="632"/>
                    <a:pt x="1581" y="875"/>
                  </a:cubicBezTo>
                  <a:cubicBezTo>
                    <a:pt x="1216" y="632"/>
                    <a:pt x="851" y="419"/>
                    <a:pt x="517" y="176"/>
                  </a:cubicBezTo>
                  <a:lnTo>
                    <a:pt x="487" y="176"/>
                  </a:lnTo>
                  <a:cubicBezTo>
                    <a:pt x="395" y="145"/>
                    <a:pt x="365" y="145"/>
                    <a:pt x="304" y="115"/>
                  </a:cubicBezTo>
                  <a:cubicBezTo>
                    <a:pt x="243" y="54"/>
                    <a:pt x="213" y="54"/>
                    <a:pt x="183" y="24"/>
                  </a:cubicBezTo>
                  <a:cubicBezTo>
                    <a:pt x="152" y="8"/>
                    <a:pt x="122" y="1"/>
                    <a:pt x="91" y="1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0836;p74">
              <a:extLst>
                <a:ext uri="{FF2B5EF4-FFF2-40B4-BE49-F238E27FC236}">
                  <a16:creationId xmlns:a16="http://schemas.microsoft.com/office/drawing/2014/main" xmlns="" id="{6F24C7C4-F4C3-60C7-7BCC-3BA6F5F2ED72}"/>
                </a:ext>
              </a:extLst>
            </p:cNvPr>
            <p:cNvSpPr/>
            <p:nvPr/>
          </p:nvSpPr>
          <p:spPr>
            <a:xfrm>
              <a:off x="1100600" y="3144725"/>
              <a:ext cx="775875" cy="117800"/>
            </a:xfrm>
            <a:custGeom>
              <a:avLst/>
              <a:gdLst/>
              <a:ahLst/>
              <a:cxnLst/>
              <a:rect l="l" t="t" r="r" b="b"/>
              <a:pathLst>
                <a:path w="31035" h="4712" extrusionOk="0">
                  <a:moveTo>
                    <a:pt x="2523" y="0"/>
                  </a:moveTo>
                  <a:cubicBezTo>
                    <a:pt x="1793" y="0"/>
                    <a:pt x="1094" y="0"/>
                    <a:pt x="395" y="30"/>
                  </a:cubicBezTo>
                  <a:cubicBezTo>
                    <a:pt x="274" y="61"/>
                    <a:pt x="122" y="152"/>
                    <a:pt x="0" y="182"/>
                  </a:cubicBezTo>
                  <a:cubicBezTo>
                    <a:pt x="692" y="161"/>
                    <a:pt x="1370" y="126"/>
                    <a:pt x="2053" y="126"/>
                  </a:cubicBezTo>
                  <a:cubicBezTo>
                    <a:pt x="2360" y="126"/>
                    <a:pt x="2668" y="133"/>
                    <a:pt x="2979" y="152"/>
                  </a:cubicBezTo>
                  <a:lnTo>
                    <a:pt x="3374" y="152"/>
                  </a:lnTo>
                  <a:cubicBezTo>
                    <a:pt x="4408" y="274"/>
                    <a:pt x="5350" y="365"/>
                    <a:pt x="6353" y="486"/>
                  </a:cubicBezTo>
                  <a:cubicBezTo>
                    <a:pt x="8663" y="790"/>
                    <a:pt x="10943" y="1337"/>
                    <a:pt x="13161" y="1793"/>
                  </a:cubicBezTo>
                  <a:cubicBezTo>
                    <a:pt x="15320" y="2280"/>
                    <a:pt x="17508" y="2766"/>
                    <a:pt x="19727" y="3070"/>
                  </a:cubicBezTo>
                  <a:cubicBezTo>
                    <a:pt x="20912" y="3222"/>
                    <a:pt x="22128" y="3374"/>
                    <a:pt x="23253" y="3496"/>
                  </a:cubicBezTo>
                  <a:cubicBezTo>
                    <a:pt x="25715" y="3708"/>
                    <a:pt x="28299" y="3982"/>
                    <a:pt x="30700" y="4711"/>
                  </a:cubicBezTo>
                  <a:cubicBezTo>
                    <a:pt x="30821" y="4711"/>
                    <a:pt x="30943" y="4651"/>
                    <a:pt x="31034" y="4651"/>
                  </a:cubicBezTo>
                  <a:cubicBezTo>
                    <a:pt x="28542" y="3860"/>
                    <a:pt x="25836" y="3587"/>
                    <a:pt x="23253" y="3344"/>
                  </a:cubicBezTo>
                  <a:cubicBezTo>
                    <a:pt x="22067" y="3222"/>
                    <a:pt x="20912" y="3100"/>
                    <a:pt x="19727" y="2918"/>
                  </a:cubicBezTo>
                  <a:cubicBezTo>
                    <a:pt x="17508" y="2614"/>
                    <a:pt x="15320" y="2128"/>
                    <a:pt x="13161" y="1611"/>
                  </a:cubicBezTo>
                  <a:cubicBezTo>
                    <a:pt x="10943" y="1125"/>
                    <a:pt x="8693" y="638"/>
                    <a:pt x="6414" y="334"/>
                  </a:cubicBezTo>
                  <a:cubicBezTo>
                    <a:pt x="5441" y="182"/>
                    <a:pt x="4408" y="91"/>
                    <a:pt x="3435" y="30"/>
                  </a:cubicBezTo>
                  <a:cubicBezTo>
                    <a:pt x="3131" y="30"/>
                    <a:pt x="2827" y="0"/>
                    <a:pt x="2523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0837;p74">
              <a:extLst>
                <a:ext uri="{FF2B5EF4-FFF2-40B4-BE49-F238E27FC236}">
                  <a16:creationId xmlns:a16="http://schemas.microsoft.com/office/drawing/2014/main" xmlns="" id="{3DE4B040-119E-8F68-E5B0-606B167818D2}"/>
                </a:ext>
              </a:extLst>
            </p:cNvPr>
            <p:cNvSpPr/>
            <p:nvPr/>
          </p:nvSpPr>
          <p:spPr>
            <a:xfrm>
              <a:off x="772325" y="3229825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31" y="0"/>
                  </a:move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0838;p74">
              <a:extLst>
                <a:ext uri="{FF2B5EF4-FFF2-40B4-BE49-F238E27FC236}">
                  <a16:creationId xmlns:a16="http://schemas.microsoft.com/office/drawing/2014/main" xmlns="" id="{D9C22D64-9E15-8F8E-9AFE-5699B7D1D6B0}"/>
                </a:ext>
              </a:extLst>
            </p:cNvPr>
            <p:cNvSpPr/>
            <p:nvPr/>
          </p:nvSpPr>
          <p:spPr>
            <a:xfrm>
              <a:off x="966850" y="3176275"/>
              <a:ext cx="364775" cy="33050"/>
            </a:xfrm>
            <a:custGeom>
              <a:avLst/>
              <a:gdLst/>
              <a:ahLst/>
              <a:cxnLst/>
              <a:rect l="l" t="t" r="r" b="b"/>
              <a:pathLst>
                <a:path w="14591" h="1322" extrusionOk="0">
                  <a:moveTo>
                    <a:pt x="8431" y="0"/>
                  </a:moveTo>
                  <a:cubicBezTo>
                    <a:pt x="5907" y="0"/>
                    <a:pt x="3376" y="414"/>
                    <a:pt x="882" y="866"/>
                  </a:cubicBezTo>
                  <a:lnTo>
                    <a:pt x="821" y="866"/>
                  </a:lnTo>
                  <a:cubicBezTo>
                    <a:pt x="578" y="987"/>
                    <a:pt x="304" y="1048"/>
                    <a:pt x="0" y="1139"/>
                  </a:cubicBezTo>
                  <a:cubicBezTo>
                    <a:pt x="2766" y="658"/>
                    <a:pt x="5570" y="139"/>
                    <a:pt x="8352" y="139"/>
                  </a:cubicBezTo>
                  <a:cubicBezTo>
                    <a:pt x="9086" y="139"/>
                    <a:pt x="9818" y="175"/>
                    <a:pt x="10548" y="258"/>
                  </a:cubicBezTo>
                  <a:cubicBezTo>
                    <a:pt x="12068" y="410"/>
                    <a:pt x="13283" y="744"/>
                    <a:pt x="14256" y="1291"/>
                  </a:cubicBezTo>
                  <a:cubicBezTo>
                    <a:pt x="14347" y="1291"/>
                    <a:pt x="14469" y="1322"/>
                    <a:pt x="14590" y="1322"/>
                  </a:cubicBezTo>
                  <a:cubicBezTo>
                    <a:pt x="13557" y="683"/>
                    <a:pt x="12280" y="288"/>
                    <a:pt x="10548" y="106"/>
                  </a:cubicBezTo>
                  <a:cubicBezTo>
                    <a:pt x="9843" y="33"/>
                    <a:pt x="9138" y="0"/>
                    <a:pt x="8431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0839;p74">
              <a:extLst>
                <a:ext uri="{FF2B5EF4-FFF2-40B4-BE49-F238E27FC236}">
                  <a16:creationId xmlns:a16="http://schemas.microsoft.com/office/drawing/2014/main" xmlns="" id="{4FAB987E-F95C-14EE-25E6-760A364036FA}"/>
                </a:ext>
              </a:extLst>
            </p:cNvPr>
            <p:cNvSpPr/>
            <p:nvPr/>
          </p:nvSpPr>
          <p:spPr>
            <a:xfrm>
              <a:off x="673525" y="3251100"/>
              <a:ext cx="335150" cy="15225"/>
            </a:xfrm>
            <a:custGeom>
              <a:avLst/>
              <a:gdLst/>
              <a:ahLst/>
              <a:cxnLst/>
              <a:rect l="l" t="t" r="r" b="b"/>
              <a:pathLst>
                <a:path w="13406" h="60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31"/>
                    <a:pt x="183" y="61"/>
                    <a:pt x="274" y="122"/>
                  </a:cubicBezTo>
                  <a:cubicBezTo>
                    <a:pt x="365" y="152"/>
                    <a:pt x="426" y="152"/>
                    <a:pt x="487" y="183"/>
                  </a:cubicBezTo>
                  <a:cubicBezTo>
                    <a:pt x="2372" y="304"/>
                    <a:pt x="4287" y="304"/>
                    <a:pt x="6171" y="304"/>
                  </a:cubicBezTo>
                  <a:cubicBezTo>
                    <a:pt x="8238" y="304"/>
                    <a:pt x="10366" y="304"/>
                    <a:pt x="12433" y="456"/>
                  </a:cubicBezTo>
                  <a:cubicBezTo>
                    <a:pt x="12737" y="487"/>
                    <a:pt x="12980" y="517"/>
                    <a:pt x="13162" y="608"/>
                  </a:cubicBezTo>
                  <a:cubicBezTo>
                    <a:pt x="13253" y="608"/>
                    <a:pt x="13314" y="578"/>
                    <a:pt x="13405" y="578"/>
                  </a:cubicBezTo>
                  <a:cubicBezTo>
                    <a:pt x="13132" y="426"/>
                    <a:pt x="12737" y="365"/>
                    <a:pt x="12493" y="335"/>
                  </a:cubicBezTo>
                  <a:cubicBezTo>
                    <a:pt x="10366" y="152"/>
                    <a:pt x="8238" y="152"/>
                    <a:pt x="6171" y="152"/>
                  </a:cubicBezTo>
                  <a:cubicBezTo>
                    <a:pt x="4135" y="152"/>
                    <a:pt x="2068" y="152"/>
                    <a:pt x="1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0840;p74">
              <a:extLst>
                <a:ext uri="{FF2B5EF4-FFF2-40B4-BE49-F238E27FC236}">
                  <a16:creationId xmlns:a16="http://schemas.microsoft.com/office/drawing/2014/main" xmlns="" id="{5B150A7D-7FA6-19AF-AF51-186841AE63E0}"/>
                </a:ext>
              </a:extLst>
            </p:cNvPr>
            <p:cNvSpPr/>
            <p:nvPr/>
          </p:nvSpPr>
          <p:spPr>
            <a:xfrm>
              <a:off x="580825" y="3204575"/>
              <a:ext cx="625425" cy="39375"/>
            </a:xfrm>
            <a:custGeom>
              <a:avLst/>
              <a:gdLst/>
              <a:ahLst/>
              <a:cxnLst/>
              <a:rect l="l" t="t" r="r" b="b"/>
              <a:pathLst>
                <a:path w="25017" h="1575" extrusionOk="0">
                  <a:moveTo>
                    <a:pt x="22974" y="0"/>
                  </a:moveTo>
                  <a:cubicBezTo>
                    <a:pt x="20628" y="0"/>
                    <a:pt x="18266" y="353"/>
                    <a:pt x="15958" y="706"/>
                  </a:cubicBezTo>
                  <a:cubicBezTo>
                    <a:pt x="13640" y="1061"/>
                    <a:pt x="11278" y="1417"/>
                    <a:pt x="8933" y="1417"/>
                  </a:cubicBezTo>
                  <a:cubicBezTo>
                    <a:pt x="7865" y="1417"/>
                    <a:pt x="6801" y="1343"/>
                    <a:pt x="5745" y="1162"/>
                  </a:cubicBezTo>
                  <a:cubicBezTo>
                    <a:pt x="4985" y="1071"/>
                    <a:pt x="4256" y="858"/>
                    <a:pt x="3557" y="676"/>
                  </a:cubicBezTo>
                  <a:cubicBezTo>
                    <a:pt x="2402" y="402"/>
                    <a:pt x="1186" y="98"/>
                    <a:pt x="0" y="38"/>
                  </a:cubicBezTo>
                  <a:lnTo>
                    <a:pt x="0" y="38"/>
                  </a:lnTo>
                  <a:lnTo>
                    <a:pt x="61" y="68"/>
                  </a:lnTo>
                  <a:lnTo>
                    <a:pt x="274" y="190"/>
                  </a:lnTo>
                  <a:cubicBezTo>
                    <a:pt x="1368" y="311"/>
                    <a:pt x="2432" y="554"/>
                    <a:pt x="3496" y="828"/>
                  </a:cubicBezTo>
                  <a:cubicBezTo>
                    <a:pt x="4225" y="1010"/>
                    <a:pt x="4985" y="1223"/>
                    <a:pt x="5745" y="1314"/>
                  </a:cubicBezTo>
                  <a:cubicBezTo>
                    <a:pt x="6823" y="1499"/>
                    <a:pt x="7914" y="1575"/>
                    <a:pt x="9010" y="1575"/>
                  </a:cubicBezTo>
                  <a:cubicBezTo>
                    <a:pt x="11344" y="1575"/>
                    <a:pt x="13703" y="1231"/>
                    <a:pt x="16019" y="858"/>
                  </a:cubicBezTo>
                  <a:cubicBezTo>
                    <a:pt x="18331" y="528"/>
                    <a:pt x="20728" y="177"/>
                    <a:pt x="23086" y="177"/>
                  </a:cubicBezTo>
                  <a:cubicBezTo>
                    <a:pt x="23549" y="177"/>
                    <a:pt x="24010" y="190"/>
                    <a:pt x="24469" y="220"/>
                  </a:cubicBezTo>
                  <a:cubicBezTo>
                    <a:pt x="24682" y="190"/>
                    <a:pt x="24864" y="159"/>
                    <a:pt x="25016" y="98"/>
                  </a:cubicBezTo>
                  <a:cubicBezTo>
                    <a:pt x="24338" y="30"/>
                    <a:pt x="23656" y="0"/>
                    <a:pt x="22974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0841;p74">
              <a:extLst>
                <a:ext uri="{FF2B5EF4-FFF2-40B4-BE49-F238E27FC236}">
                  <a16:creationId xmlns:a16="http://schemas.microsoft.com/office/drawing/2014/main" xmlns="" id="{7321588C-822F-C050-4912-13ECDE99EB74}"/>
                </a:ext>
              </a:extLst>
            </p:cNvPr>
            <p:cNvSpPr/>
            <p:nvPr/>
          </p:nvSpPr>
          <p:spPr>
            <a:xfrm>
              <a:off x="508625" y="3126475"/>
              <a:ext cx="90450" cy="65375"/>
            </a:xfrm>
            <a:custGeom>
              <a:avLst/>
              <a:gdLst/>
              <a:ahLst/>
              <a:cxnLst/>
              <a:rect l="l" t="t" r="r" b="b"/>
              <a:pathLst>
                <a:path w="3618" h="2615" extrusionOk="0">
                  <a:moveTo>
                    <a:pt x="1" y="1"/>
                  </a:moveTo>
                  <a:cubicBezTo>
                    <a:pt x="92" y="153"/>
                    <a:pt x="153" y="274"/>
                    <a:pt x="244" y="426"/>
                  </a:cubicBezTo>
                  <a:cubicBezTo>
                    <a:pt x="730" y="1156"/>
                    <a:pt x="1338" y="1794"/>
                    <a:pt x="2068" y="2280"/>
                  </a:cubicBezTo>
                  <a:cubicBezTo>
                    <a:pt x="2281" y="2432"/>
                    <a:pt x="2554" y="2584"/>
                    <a:pt x="2858" y="2615"/>
                  </a:cubicBezTo>
                  <a:lnTo>
                    <a:pt x="2980" y="2615"/>
                  </a:lnTo>
                  <a:cubicBezTo>
                    <a:pt x="3192" y="2615"/>
                    <a:pt x="3466" y="2554"/>
                    <a:pt x="3618" y="2311"/>
                  </a:cubicBezTo>
                  <a:cubicBezTo>
                    <a:pt x="3588" y="2311"/>
                    <a:pt x="3527" y="2280"/>
                    <a:pt x="3466" y="2250"/>
                  </a:cubicBezTo>
                  <a:cubicBezTo>
                    <a:pt x="3346" y="2394"/>
                    <a:pt x="3149" y="2481"/>
                    <a:pt x="2982" y="2481"/>
                  </a:cubicBezTo>
                  <a:cubicBezTo>
                    <a:pt x="2938" y="2481"/>
                    <a:pt x="2896" y="2475"/>
                    <a:pt x="2858" y="2463"/>
                  </a:cubicBezTo>
                  <a:cubicBezTo>
                    <a:pt x="2585" y="2432"/>
                    <a:pt x="2341" y="2280"/>
                    <a:pt x="2129" y="2128"/>
                  </a:cubicBezTo>
                  <a:cubicBezTo>
                    <a:pt x="1460" y="1642"/>
                    <a:pt x="822" y="1034"/>
                    <a:pt x="366" y="304"/>
                  </a:cubicBezTo>
                  <a:cubicBezTo>
                    <a:pt x="305" y="274"/>
                    <a:pt x="274" y="183"/>
                    <a:pt x="244" y="153"/>
                  </a:cubicBezTo>
                  <a:cubicBezTo>
                    <a:pt x="153" y="122"/>
                    <a:pt x="92" y="31"/>
                    <a:pt x="1" y="1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0842;p74">
              <a:extLst>
                <a:ext uri="{FF2B5EF4-FFF2-40B4-BE49-F238E27FC236}">
                  <a16:creationId xmlns:a16="http://schemas.microsoft.com/office/drawing/2014/main" xmlns="" id="{325D1E04-9FC6-4FCE-1B03-04B05AD8597B}"/>
                </a:ext>
              </a:extLst>
            </p:cNvPr>
            <p:cNvSpPr/>
            <p:nvPr/>
          </p:nvSpPr>
          <p:spPr>
            <a:xfrm>
              <a:off x="757125" y="3565225"/>
              <a:ext cx="341975" cy="305975"/>
            </a:xfrm>
            <a:custGeom>
              <a:avLst/>
              <a:gdLst/>
              <a:ahLst/>
              <a:cxnLst/>
              <a:rect l="l" t="t" r="r" b="b"/>
              <a:pathLst>
                <a:path w="13679" h="12239" extrusionOk="0">
                  <a:moveTo>
                    <a:pt x="5016" y="0"/>
                  </a:moveTo>
                  <a:cubicBezTo>
                    <a:pt x="4893" y="0"/>
                    <a:pt x="4771" y="6"/>
                    <a:pt x="4651" y="19"/>
                  </a:cubicBezTo>
                  <a:lnTo>
                    <a:pt x="4560" y="19"/>
                  </a:lnTo>
                  <a:cubicBezTo>
                    <a:pt x="4043" y="50"/>
                    <a:pt x="3557" y="171"/>
                    <a:pt x="3101" y="354"/>
                  </a:cubicBezTo>
                  <a:cubicBezTo>
                    <a:pt x="3070" y="354"/>
                    <a:pt x="3070" y="384"/>
                    <a:pt x="3040" y="384"/>
                  </a:cubicBezTo>
                  <a:cubicBezTo>
                    <a:pt x="2675" y="536"/>
                    <a:pt x="2371" y="718"/>
                    <a:pt x="2128" y="931"/>
                  </a:cubicBezTo>
                  <a:cubicBezTo>
                    <a:pt x="1459" y="1417"/>
                    <a:pt x="943" y="2056"/>
                    <a:pt x="608" y="2785"/>
                  </a:cubicBezTo>
                  <a:cubicBezTo>
                    <a:pt x="608" y="2816"/>
                    <a:pt x="547" y="2846"/>
                    <a:pt x="547" y="2907"/>
                  </a:cubicBezTo>
                  <a:cubicBezTo>
                    <a:pt x="243" y="3454"/>
                    <a:pt x="91" y="4123"/>
                    <a:pt x="31" y="4761"/>
                  </a:cubicBezTo>
                  <a:cubicBezTo>
                    <a:pt x="0" y="5095"/>
                    <a:pt x="0" y="5490"/>
                    <a:pt x="31" y="5825"/>
                  </a:cubicBezTo>
                  <a:lnTo>
                    <a:pt x="31" y="5886"/>
                  </a:lnTo>
                  <a:cubicBezTo>
                    <a:pt x="152" y="7010"/>
                    <a:pt x="517" y="8074"/>
                    <a:pt x="1095" y="9016"/>
                  </a:cubicBezTo>
                  <a:cubicBezTo>
                    <a:pt x="1976" y="9381"/>
                    <a:pt x="2888" y="9472"/>
                    <a:pt x="3769" y="9655"/>
                  </a:cubicBezTo>
                  <a:cubicBezTo>
                    <a:pt x="4499" y="9776"/>
                    <a:pt x="5198" y="9898"/>
                    <a:pt x="5897" y="9989"/>
                  </a:cubicBezTo>
                  <a:cubicBezTo>
                    <a:pt x="5988" y="9989"/>
                    <a:pt x="6019" y="10050"/>
                    <a:pt x="6110" y="10050"/>
                  </a:cubicBezTo>
                  <a:cubicBezTo>
                    <a:pt x="6870" y="10202"/>
                    <a:pt x="7660" y="10354"/>
                    <a:pt x="8420" y="10536"/>
                  </a:cubicBezTo>
                  <a:cubicBezTo>
                    <a:pt x="8450" y="10536"/>
                    <a:pt x="8541" y="10566"/>
                    <a:pt x="8572" y="10566"/>
                  </a:cubicBezTo>
                  <a:cubicBezTo>
                    <a:pt x="9909" y="10870"/>
                    <a:pt x="11216" y="11296"/>
                    <a:pt x="12523" y="11782"/>
                  </a:cubicBezTo>
                  <a:cubicBezTo>
                    <a:pt x="12554" y="11782"/>
                    <a:pt x="12614" y="11813"/>
                    <a:pt x="12645" y="11813"/>
                  </a:cubicBezTo>
                  <a:cubicBezTo>
                    <a:pt x="12979" y="11934"/>
                    <a:pt x="13314" y="12086"/>
                    <a:pt x="13678" y="12238"/>
                  </a:cubicBezTo>
                  <a:cubicBezTo>
                    <a:pt x="13405" y="9381"/>
                    <a:pt x="12463" y="6585"/>
                    <a:pt x="10821" y="4214"/>
                  </a:cubicBezTo>
                  <a:cubicBezTo>
                    <a:pt x="10791" y="4153"/>
                    <a:pt x="10730" y="4062"/>
                    <a:pt x="10700" y="4031"/>
                  </a:cubicBezTo>
                  <a:cubicBezTo>
                    <a:pt x="9970" y="2998"/>
                    <a:pt x="9089" y="2086"/>
                    <a:pt x="8116" y="1296"/>
                  </a:cubicBezTo>
                  <a:cubicBezTo>
                    <a:pt x="7599" y="840"/>
                    <a:pt x="7022" y="475"/>
                    <a:pt x="6383" y="232"/>
                  </a:cubicBezTo>
                  <a:cubicBezTo>
                    <a:pt x="5950" y="88"/>
                    <a:pt x="5479" y="0"/>
                    <a:pt x="5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0843;p74">
              <a:extLst>
                <a:ext uri="{FF2B5EF4-FFF2-40B4-BE49-F238E27FC236}">
                  <a16:creationId xmlns:a16="http://schemas.microsoft.com/office/drawing/2014/main" xmlns="" id="{E2755AEE-5A7B-AB26-BB3A-845BD20EC46B}"/>
                </a:ext>
              </a:extLst>
            </p:cNvPr>
            <p:cNvSpPr/>
            <p:nvPr/>
          </p:nvSpPr>
          <p:spPr>
            <a:xfrm>
              <a:off x="757125" y="3565225"/>
              <a:ext cx="341975" cy="305975"/>
            </a:xfrm>
            <a:custGeom>
              <a:avLst/>
              <a:gdLst/>
              <a:ahLst/>
              <a:cxnLst/>
              <a:rect l="l" t="t" r="r" b="b"/>
              <a:pathLst>
                <a:path w="13679" h="12239" extrusionOk="0">
                  <a:moveTo>
                    <a:pt x="5016" y="0"/>
                  </a:moveTo>
                  <a:cubicBezTo>
                    <a:pt x="4893" y="0"/>
                    <a:pt x="4771" y="6"/>
                    <a:pt x="4651" y="19"/>
                  </a:cubicBezTo>
                  <a:lnTo>
                    <a:pt x="4560" y="19"/>
                  </a:lnTo>
                  <a:cubicBezTo>
                    <a:pt x="4043" y="50"/>
                    <a:pt x="3557" y="171"/>
                    <a:pt x="3101" y="354"/>
                  </a:cubicBezTo>
                  <a:cubicBezTo>
                    <a:pt x="3070" y="354"/>
                    <a:pt x="3070" y="384"/>
                    <a:pt x="3040" y="384"/>
                  </a:cubicBezTo>
                  <a:cubicBezTo>
                    <a:pt x="2675" y="536"/>
                    <a:pt x="2371" y="718"/>
                    <a:pt x="2128" y="931"/>
                  </a:cubicBezTo>
                  <a:cubicBezTo>
                    <a:pt x="1459" y="1417"/>
                    <a:pt x="943" y="2056"/>
                    <a:pt x="608" y="2785"/>
                  </a:cubicBezTo>
                  <a:cubicBezTo>
                    <a:pt x="608" y="2816"/>
                    <a:pt x="547" y="2846"/>
                    <a:pt x="547" y="2907"/>
                  </a:cubicBezTo>
                  <a:cubicBezTo>
                    <a:pt x="243" y="3454"/>
                    <a:pt x="91" y="4123"/>
                    <a:pt x="31" y="4761"/>
                  </a:cubicBezTo>
                  <a:cubicBezTo>
                    <a:pt x="0" y="5095"/>
                    <a:pt x="0" y="5490"/>
                    <a:pt x="31" y="5825"/>
                  </a:cubicBezTo>
                  <a:lnTo>
                    <a:pt x="31" y="5886"/>
                  </a:lnTo>
                  <a:cubicBezTo>
                    <a:pt x="152" y="7010"/>
                    <a:pt x="517" y="8074"/>
                    <a:pt x="1095" y="9016"/>
                  </a:cubicBezTo>
                  <a:cubicBezTo>
                    <a:pt x="1976" y="9381"/>
                    <a:pt x="2888" y="9472"/>
                    <a:pt x="3769" y="9655"/>
                  </a:cubicBezTo>
                  <a:cubicBezTo>
                    <a:pt x="4499" y="9776"/>
                    <a:pt x="5198" y="9898"/>
                    <a:pt x="5897" y="9989"/>
                  </a:cubicBezTo>
                  <a:cubicBezTo>
                    <a:pt x="5988" y="9989"/>
                    <a:pt x="6019" y="10050"/>
                    <a:pt x="6110" y="10050"/>
                  </a:cubicBezTo>
                  <a:cubicBezTo>
                    <a:pt x="6870" y="10202"/>
                    <a:pt x="7660" y="10354"/>
                    <a:pt x="8420" y="10536"/>
                  </a:cubicBezTo>
                  <a:cubicBezTo>
                    <a:pt x="8450" y="10536"/>
                    <a:pt x="8541" y="10566"/>
                    <a:pt x="8572" y="10566"/>
                  </a:cubicBezTo>
                  <a:cubicBezTo>
                    <a:pt x="9909" y="10870"/>
                    <a:pt x="11216" y="11296"/>
                    <a:pt x="12523" y="11782"/>
                  </a:cubicBezTo>
                  <a:cubicBezTo>
                    <a:pt x="12554" y="11782"/>
                    <a:pt x="12614" y="11813"/>
                    <a:pt x="12645" y="11813"/>
                  </a:cubicBezTo>
                  <a:cubicBezTo>
                    <a:pt x="12979" y="11934"/>
                    <a:pt x="13314" y="12086"/>
                    <a:pt x="13678" y="12238"/>
                  </a:cubicBezTo>
                  <a:cubicBezTo>
                    <a:pt x="13405" y="9381"/>
                    <a:pt x="12463" y="6585"/>
                    <a:pt x="10821" y="4214"/>
                  </a:cubicBezTo>
                  <a:cubicBezTo>
                    <a:pt x="10791" y="4153"/>
                    <a:pt x="10730" y="4062"/>
                    <a:pt x="10700" y="4031"/>
                  </a:cubicBezTo>
                  <a:cubicBezTo>
                    <a:pt x="9970" y="2998"/>
                    <a:pt x="9089" y="2086"/>
                    <a:pt x="8116" y="1296"/>
                  </a:cubicBezTo>
                  <a:cubicBezTo>
                    <a:pt x="7599" y="840"/>
                    <a:pt x="7022" y="475"/>
                    <a:pt x="6383" y="232"/>
                  </a:cubicBezTo>
                  <a:cubicBezTo>
                    <a:pt x="5950" y="88"/>
                    <a:pt x="5479" y="0"/>
                    <a:pt x="5016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0844;p74">
              <a:extLst>
                <a:ext uri="{FF2B5EF4-FFF2-40B4-BE49-F238E27FC236}">
                  <a16:creationId xmlns:a16="http://schemas.microsoft.com/office/drawing/2014/main" xmlns="" id="{0E733F5F-2837-B132-C940-D829C9850980}"/>
                </a:ext>
              </a:extLst>
            </p:cNvPr>
            <p:cNvSpPr/>
            <p:nvPr/>
          </p:nvSpPr>
          <p:spPr>
            <a:xfrm>
              <a:off x="871875" y="3564175"/>
              <a:ext cx="203675" cy="295625"/>
            </a:xfrm>
            <a:custGeom>
              <a:avLst/>
              <a:gdLst/>
              <a:ahLst/>
              <a:cxnLst/>
              <a:rect l="l" t="t" r="r" b="b"/>
              <a:pathLst>
                <a:path w="8147" h="11825" extrusionOk="0">
                  <a:moveTo>
                    <a:pt x="0" y="0"/>
                  </a:moveTo>
                  <a:cubicBezTo>
                    <a:pt x="517" y="791"/>
                    <a:pt x="1216" y="1520"/>
                    <a:pt x="1854" y="2250"/>
                  </a:cubicBezTo>
                  <a:cubicBezTo>
                    <a:pt x="2006" y="2402"/>
                    <a:pt x="2128" y="2554"/>
                    <a:pt x="2280" y="2706"/>
                  </a:cubicBezTo>
                  <a:cubicBezTo>
                    <a:pt x="2553" y="3010"/>
                    <a:pt x="2857" y="3314"/>
                    <a:pt x="3100" y="3648"/>
                  </a:cubicBezTo>
                  <a:cubicBezTo>
                    <a:pt x="3161" y="3678"/>
                    <a:pt x="3192" y="3769"/>
                    <a:pt x="3222" y="3800"/>
                  </a:cubicBezTo>
                  <a:cubicBezTo>
                    <a:pt x="3678" y="4286"/>
                    <a:pt x="4103" y="4833"/>
                    <a:pt x="4529" y="5350"/>
                  </a:cubicBezTo>
                  <a:cubicBezTo>
                    <a:pt x="5623" y="6809"/>
                    <a:pt x="6414" y="8025"/>
                    <a:pt x="6991" y="9210"/>
                  </a:cubicBezTo>
                  <a:cubicBezTo>
                    <a:pt x="6991" y="9241"/>
                    <a:pt x="7021" y="9241"/>
                    <a:pt x="7021" y="9271"/>
                  </a:cubicBezTo>
                  <a:cubicBezTo>
                    <a:pt x="7143" y="9545"/>
                    <a:pt x="7265" y="9788"/>
                    <a:pt x="7356" y="10031"/>
                  </a:cubicBezTo>
                  <a:cubicBezTo>
                    <a:pt x="7599" y="10608"/>
                    <a:pt x="7781" y="11216"/>
                    <a:pt x="7964" y="11794"/>
                  </a:cubicBezTo>
                  <a:cubicBezTo>
                    <a:pt x="8024" y="11794"/>
                    <a:pt x="8055" y="11794"/>
                    <a:pt x="8146" y="11824"/>
                  </a:cubicBezTo>
                  <a:cubicBezTo>
                    <a:pt x="7964" y="11216"/>
                    <a:pt x="7751" y="10608"/>
                    <a:pt x="7508" y="10001"/>
                  </a:cubicBezTo>
                  <a:cubicBezTo>
                    <a:pt x="7386" y="9697"/>
                    <a:pt x="7295" y="9423"/>
                    <a:pt x="7143" y="9180"/>
                  </a:cubicBezTo>
                  <a:lnTo>
                    <a:pt x="7021" y="8937"/>
                  </a:lnTo>
                  <a:cubicBezTo>
                    <a:pt x="6444" y="7812"/>
                    <a:pt x="5684" y="6657"/>
                    <a:pt x="4620" y="5289"/>
                  </a:cubicBezTo>
                  <a:cubicBezTo>
                    <a:pt x="4164" y="4712"/>
                    <a:pt x="3708" y="4165"/>
                    <a:pt x="3222" y="3587"/>
                  </a:cubicBezTo>
                  <a:lnTo>
                    <a:pt x="3131" y="3496"/>
                  </a:lnTo>
                  <a:cubicBezTo>
                    <a:pt x="2888" y="3192"/>
                    <a:pt x="2614" y="2949"/>
                    <a:pt x="2340" y="2645"/>
                  </a:cubicBezTo>
                  <a:cubicBezTo>
                    <a:pt x="2189" y="2493"/>
                    <a:pt x="2097" y="2310"/>
                    <a:pt x="1945" y="2189"/>
                  </a:cubicBezTo>
                  <a:cubicBezTo>
                    <a:pt x="1277" y="1490"/>
                    <a:pt x="638" y="821"/>
                    <a:pt x="122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0845;p74">
              <a:extLst>
                <a:ext uri="{FF2B5EF4-FFF2-40B4-BE49-F238E27FC236}">
                  <a16:creationId xmlns:a16="http://schemas.microsoft.com/office/drawing/2014/main" xmlns="" id="{FD91A464-BA40-4389-70DC-0F9210FF2F66}"/>
                </a:ext>
              </a:extLst>
            </p:cNvPr>
            <p:cNvSpPr/>
            <p:nvPr/>
          </p:nvSpPr>
          <p:spPr>
            <a:xfrm>
              <a:off x="1024600" y="3666000"/>
              <a:ext cx="22825" cy="129975"/>
            </a:xfrm>
            <a:custGeom>
              <a:avLst/>
              <a:gdLst/>
              <a:ahLst/>
              <a:cxnLst/>
              <a:rect l="l" t="t" r="r" b="b"/>
              <a:pathLst>
                <a:path w="913" h="5199" extrusionOk="0">
                  <a:moveTo>
                    <a:pt x="1" y="0"/>
                  </a:moveTo>
                  <a:lnTo>
                    <a:pt x="1" y="0"/>
                  </a:lnTo>
                  <a:cubicBezTo>
                    <a:pt x="396" y="1611"/>
                    <a:pt x="700" y="3283"/>
                    <a:pt x="852" y="4894"/>
                  </a:cubicBezTo>
                  <a:cubicBezTo>
                    <a:pt x="882" y="4985"/>
                    <a:pt x="882" y="5046"/>
                    <a:pt x="882" y="5137"/>
                  </a:cubicBezTo>
                  <a:lnTo>
                    <a:pt x="882" y="5198"/>
                  </a:lnTo>
                  <a:lnTo>
                    <a:pt x="912" y="5198"/>
                  </a:lnTo>
                  <a:lnTo>
                    <a:pt x="912" y="5137"/>
                  </a:lnTo>
                  <a:cubicBezTo>
                    <a:pt x="760" y="3496"/>
                    <a:pt x="487" y="1794"/>
                    <a:pt x="122" y="183"/>
                  </a:cubicBezTo>
                  <a:cubicBezTo>
                    <a:pt x="92" y="122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0846;p74">
              <a:extLst>
                <a:ext uri="{FF2B5EF4-FFF2-40B4-BE49-F238E27FC236}">
                  <a16:creationId xmlns:a16="http://schemas.microsoft.com/office/drawing/2014/main" xmlns="" id="{FDC2C481-4FC5-BAE4-F626-AC166448AF82}"/>
                </a:ext>
              </a:extLst>
            </p:cNvPr>
            <p:cNvSpPr/>
            <p:nvPr/>
          </p:nvSpPr>
          <p:spPr>
            <a:xfrm>
              <a:off x="833875" y="3574050"/>
              <a:ext cx="139850" cy="254600"/>
            </a:xfrm>
            <a:custGeom>
              <a:avLst/>
              <a:gdLst/>
              <a:ahLst/>
              <a:cxnLst/>
              <a:rect l="l" t="t" r="r" b="b"/>
              <a:pathLst>
                <a:path w="5594" h="10184" extrusionOk="0">
                  <a:moveTo>
                    <a:pt x="61" y="1"/>
                  </a:moveTo>
                  <a:cubicBezTo>
                    <a:pt x="31" y="1"/>
                    <a:pt x="31" y="31"/>
                    <a:pt x="0" y="31"/>
                  </a:cubicBezTo>
                  <a:cubicBezTo>
                    <a:pt x="730" y="2280"/>
                    <a:pt x="1429" y="4104"/>
                    <a:pt x="2280" y="5654"/>
                  </a:cubicBezTo>
                  <a:cubicBezTo>
                    <a:pt x="3192" y="7417"/>
                    <a:pt x="4256" y="8876"/>
                    <a:pt x="5441" y="10153"/>
                  </a:cubicBezTo>
                  <a:cubicBezTo>
                    <a:pt x="5471" y="10153"/>
                    <a:pt x="5502" y="10153"/>
                    <a:pt x="5593" y="10183"/>
                  </a:cubicBezTo>
                  <a:cubicBezTo>
                    <a:pt x="5441" y="10031"/>
                    <a:pt x="5289" y="9879"/>
                    <a:pt x="5137" y="9666"/>
                  </a:cubicBezTo>
                  <a:cubicBezTo>
                    <a:pt x="5137" y="9636"/>
                    <a:pt x="5076" y="9636"/>
                    <a:pt x="5076" y="9606"/>
                  </a:cubicBezTo>
                  <a:cubicBezTo>
                    <a:pt x="4073" y="8451"/>
                    <a:pt x="3161" y="7143"/>
                    <a:pt x="2341" y="5624"/>
                  </a:cubicBezTo>
                  <a:cubicBezTo>
                    <a:pt x="1520" y="4013"/>
                    <a:pt x="791" y="2219"/>
                    <a:pt x="61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0847;p74">
              <a:extLst>
                <a:ext uri="{FF2B5EF4-FFF2-40B4-BE49-F238E27FC236}">
                  <a16:creationId xmlns:a16="http://schemas.microsoft.com/office/drawing/2014/main" xmlns="" id="{5E437358-EFB2-66FB-2627-2B605F8D44F7}"/>
                </a:ext>
              </a:extLst>
            </p:cNvPr>
            <p:cNvSpPr/>
            <p:nvPr/>
          </p:nvSpPr>
          <p:spPr>
            <a:xfrm>
              <a:off x="948600" y="3651550"/>
              <a:ext cx="22825" cy="163400"/>
            </a:xfrm>
            <a:custGeom>
              <a:avLst/>
              <a:gdLst/>
              <a:ahLst/>
              <a:cxnLst/>
              <a:rect l="l" t="t" r="r" b="b"/>
              <a:pathLst>
                <a:path w="913" h="6536" extrusionOk="0">
                  <a:moveTo>
                    <a:pt x="92" y="1"/>
                  </a:moveTo>
                  <a:lnTo>
                    <a:pt x="1" y="62"/>
                  </a:lnTo>
                  <a:cubicBezTo>
                    <a:pt x="639" y="2189"/>
                    <a:pt x="852" y="4499"/>
                    <a:pt x="457" y="6536"/>
                  </a:cubicBezTo>
                  <a:lnTo>
                    <a:pt x="548" y="6536"/>
                  </a:lnTo>
                  <a:cubicBezTo>
                    <a:pt x="913" y="4499"/>
                    <a:pt x="730" y="2189"/>
                    <a:pt x="92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848;p74">
              <a:extLst>
                <a:ext uri="{FF2B5EF4-FFF2-40B4-BE49-F238E27FC236}">
                  <a16:creationId xmlns:a16="http://schemas.microsoft.com/office/drawing/2014/main" xmlns="" id="{FD8E83C0-3D6F-8AF2-9586-88B6465C57A3}"/>
                </a:ext>
              </a:extLst>
            </p:cNvPr>
            <p:cNvSpPr/>
            <p:nvPr/>
          </p:nvSpPr>
          <p:spPr>
            <a:xfrm>
              <a:off x="770800" y="3634850"/>
              <a:ext cx="139075" cy="180100"/>
            </a:xfrm>
            <a:custGeom>
              <a:avLst/>
              <a:gdLst/>
              <a:ahLst/>
              <a:cxnLst/>
              <a:rect l="l" t="t" r="r" b="b"/>
              <a:pathLst>
                <a:path w="5563" h="7204" extrusionOk="0">
                  <a:moveTo>
                    <a:pt x="61" y="0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517" y="1338"/>
                    <a:pt x="1155" y="2493"/>
                    <a:pt x="1946" y="3617"/>
                  </a:cubicBezTo>
                  <a:lnTo>
                    <a:pt x="1976" y="3648"/>
                  </a:lnTo>
                  <a:cubicBezTo>
                    <a:pt x="2949" y="4985"/>
                    <a:pt x="4073" y="6140"/>
                    <a:pt x="5350" y="7174"/>
                  </a:cubicBezTo>
                  <a:cubicBezTo>
                    <a:pt x="5441" y="7174"/>
                    <a:pt x="5472" y="7204"/>
                    <a:pt x="5563" y="7204"/>
                  </a:cubicBezTo>
                  <a:cubicBezTo>
                    <a:pt x="3131" y="5380"/>
                    <a:pt x="1186" y="2857"/>
                    <a:pt x="61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0849;p74">
              <a:extLst>
                <a:ext uri="{FF2B5EF4-FFF2-40B4-BE49-F238E27FC236}">
                  <a16:creationId xmlns:a16="http://schemas.microsoft.com/office/drawing/2014/main" xmlns="" id="{B08DAD49-5F8C-8BD4-EC36-B9EFD0239F86}"/>
                </a:ext>
              </a:extLst>
            </p:cNvPr>
            <p:cNvSpPr/>
            <p:nvPr/>
          </p:nvSpPr>
          <p:spPr>
            <a:xfrm>
              <a:off x="757875" y="3710825"/>
              <a:ext cx="62350" cy="16050"/>
            </a:xfrm>
            <a:custGeom>
              <a:avLst/>
              <a:gdLst/>
              <a:ahLst/>
              <a:cxnLst/>
              <a:rect l="l" t="t" r="r" b="b"/>
              <a:pathLst>
                <a:path w="2494" h="642" extrusionOk="0">
                  <a:moveTo>
                    <a:pt x="1" y="1"/>
                  </a:moveTo>
                  <a:lnTo>
                    <a:pt x="1" y="62"/>
                  </a:lnTo>
                  <a:cubicBezTo>
                    <a:pt x="746" y="406"/>
                    <a:pt x="1546" y="642"/>
                    <a:pt x="2349" y="642"/>
                  </a:cubicBezTo>
                  <a:cubicBezTo>
                    <a:pt x="2397" y="642"/>
                    <a:pt x="2445" y="641"/>
                    <a:pt x="2493" y="639"/>
                  </a:cubicBezTo>
                  <a:lnTo>
                    <a:pt x="2493" y="578"/>
                  </a:lnTo>
                  <a:lnTo>
                    <a:pt x="2463" y="578"/>
                  </a:lnTo>
                  <a:cubicBezTo>
                    <a:pt x="2418" y="580"/>
                    <a:pt x="2373" y="581"/>
                    <a:pt x="2328" y="581"/>
                  </a:cubicBezTo>
                  <a:cubicBezTo>
                    <a:pt x="1498" y="581"/>
                    <a:pt x="722" y="318"/>
                    <a:pt x="1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0850;p74">
              <a:extLst>
                <a:ext uri="{FF2B5EF4-FFF2-40B4-BE49-F238E27FC236}">
                  <a16:creationId xmlns:a16="http://schemas.microsoft.com/office/drawing/2014/main" xmlns="" id="{90EBFE04-DD79-D9A2-5C7D-A6E2B3010C1C}"/>
                </a:ext>
              </a:extLst>
            </p:cNvPr>
            <p:cNvSpPr/>
            <p:nvPr/>
          </p:nvSpPr>
          <p:spPr>
            <a:xfrm>
              <a:off x="626425" y="3712025"/>
              <a:ext cx="465075" cy="308100"/>
            </a:xfrm>
            <a:custGeom>
              <a:avLst/>
              <a:gdLst/>
              <a:ahLst/>
              <a:cxnLst/>
              <a:rect l="l" t="t" r="r" b="b"/>
              <a:pathLst>
                <a:path w="18603" h="12324" extrusionOk="0">
                  <a:moveTo>
                    <a:pt x="6230" y="0"/>
                  </a:moveTo>
                  <a:cubicBezTo>
                    <a:pt x="6018" y="0"/>
                    <a:pt x="5806" y="5"/>
                    <a:pt x="5593" y="14"/>
                  </a:cubicBezTo>
                  <a:cubicBezTo>
                    <a:pt x="4833" y="74"/>
                    <a:pt x="4043" y="166"/>
                    <a:pt x="3313" y="439"/>
                  </a:cubicBezTo>
                  <a:cubicBezTo>
                    <a:pt x="2705" y="713"/>
                    <a:pt x="2128" y="1077"/>
                    <a:pt x="1672" y="1533"/>
                  </a:cubicBezTo>
                  <a:lnTo>
                    <a:pt x="1611" y="1624"/>
                  </a:lnTo>
                  <a:cubicBezTo>
                    <a:pt x="1186" y="2050"/>
                    <a:pt x="851" y="2506"/>
                    <a:pt x="608" y="3023"/>
                  </a:cubicBezTo>
                  <a:cubicBezTo>
                    <a:pt x="608" y="3023"/>
                    <a:pt x="578" y="3053"/>
                    <a:pt x="578" y="3114"/>
                  </a:cubicBezTo>
                  <a:cubicBezTo>
                    <a:pt x="395" y="3479"/>
                    <a:pt x="274" y="3874"/>
                    <a:pt x="213" y="4239"/>
                  </a:cubicBezTo>
                  <a:cubicBezTo>
                    <a:pt x="0" y="5150"/>
                    <a:pt x="91" y="6062"/>
                    <a:pt x="304" y="6974"/>
                  </a:cubicBezTo>
                  <a:cubicBezTo>
                    <a:pt x="304" y="7005"/>
                    <a:pt x="365" y="7065"/>
                    <a:pt x="365" y="7096"/>
                  </a:cubicBezTo>
                  <a:cubicBezTo>
                    <a:pt x="547" y="7764"/>
                    <a:pt x="882" y="8463"/>
                    <a:pt x="1307" y="9071"/>
                  </a:cubicBezTo>
                  <a:cubicBezTo>
                    <a:pt x="1520" y="9375"/>
                    <a:pt x="1794" y="9710"/>
                    <a:pt x="2098" y="9983"/>
                  </a:cubicBezTo>
                  <a:lnTo>
                    <a:pt x="2189" y="10044"/>
                  </a:lnTo>
                  <a:cubicBezTo>
                    <a:pt x="3101" y="10926"/>
                    <a:pt x="5319" y="11959"/>
                    <a:pt x="6535" y="12324"/>
                  </a:cubicBezTo>
                  <a:cubicBezTo>
                    <a:pt x="7538" y="11989"/>
                    <a:pt x="7295" y="10956"/>
                    <a:pt x="8177" y="10409"/>
                  </a:cubicBezTo>
                  <a:cubicBezTo>
                    <a:pt x="8845" y="9953"/>
                    <a:pt x="9544" y="9497"/>
                    <a:pt x="10274" y="9071"/>
                  </a:cubicBezTo>
                  <a:cubicBezTo>
                    <a:pt x="10335" y="9041"/>
                    <a:pt x="10365" y="8980"/>
                    <a:pt x="10456" y="8950"/>
                  </a:cubicBezTo>
                  <a:cubicBezTo>
                    <a:pt x="11216" y="8494"/>
                    <a:pt x="12007" y="8038"/>
                    <a:pt x="12797" y="7612"/>
                  </a:cubicBezTo>
                  <a:cubicBezTo>
                    <a:pt x="12858" y="7582"/>
                    <a:pt x="12918" y="7582"/>
                    <a:pt x="12979" y="7552"/>
                  </a:cubicBezTo>
                  <a:cubicBezTo>
                    <a:pt x="14377" y="6822"/>
                    <a:pt x="15776" y="6184"/>
                    <a:pt x="17265" y="5606"/>
                  </a:cubicBezTo>
                  <a:cubicBezTo>
                    <a:pt x="17295" y="5606"/>
                    <a:pt x="17326" y="5576"/>
                    <a:pt x="17387" y="5576"/>
                  </a:cubicBezTo>
                  <a:cubicBezTo>
                    <a:pt x="17782" y="5424"/>
                    <a:pt x="18177" y="5302"/>
                    <a:pt x="18602" y="5150"/>
                  </a:cubicBezTo>
                  <a:cubicBezTo>
                    <a:pt x="16232" y="2901"/>
                    <a:pt x="13283" y="1199"/>
                    <a:pt x="10122" y="439"/>
                  </a:cubicBezTo>
                  <a:cubicBezTo>
                    <a:pt x="10031" y="439"/>
                    <a:pt x="9970" y="409"/>
                    <a:pt x="9879" y="409"/>
                  </a:cubicBezTo>
                  <a:cubicBezTo>
                    <a:pt x="8685" y="149"/>
                    <a:pt x="7468" y="0"/>
                    <a:pt x="6230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0851;p74">
              <a:extLst>
                <a:ext uri="{FF2B5EF4-FFF2-40B4-BE49-F238E27FC236}">
                  <a16:creationId xmlns:a16="http://schemas.microsoft.com/office/drawing/2014/main" xmlns="" id="{5CF4F6D2-C783-008F-07E2-0223CC41AFFF}"/>
                </a:ext>
              </a:extLst>
            </p:cNvPr>
            <p:cNvSpPr/>
            <p:nvPr/>
          </p:nvSpPr>
          <p:spPr>
            <a:xfrm>
              <a:off x="664400" y="3748825"/>
              <a:ext cx="395175" cy="102600"/>
            </a:xfrm>
            <a:custGeom>
              <a:avLst/>
              <a:gdLst/>
              <a:ahLst/>
              <a:cxnLst/>
              <a:rect l="l" t="t" r="r" b="b"/>
              <a:pathLst>
                <a:path w="15807" h="4104" extrusionOk="0">
                  <a:moveTo>
                    <a:pt x="92" y="1"/>
                  </a:moveTo>
                  <a:lnTo>
                    <a:pt x="1" y="61"/>
                  </a:lnTo>
                  <a:cubicBezTo>
                    <a:pt x="1065" y="335"/>
                    <a:pt x="2159" y="456"/>
                    <a:pt x="3284" y="578"/>
                  </a:cubicBezTo>
                  <a:cubicBezTo>
                    <a:pt x="3496" y="608"/>
                    <a:pt x="3740" y="608"/>
                    <a:pt x="3952" y="639"/>
                  </a:cubicBezTo>
                  <a:cubicBezTo>
                    <a:pt x="4439" y="700"/>
                    <a:pt x="4895" y="760"/>
                    <a:pt x="5411" y="821"/>
                  </a:cubicBezTo>
                  <a:cubicBezTo>
                    <a:pt x="5472" y="821"/>
                    <a:pt x="5563" y="882"/>
                    <a:pt x="5624" y="882"/>
                  </a:cubicBezTo>
                  <a:cubicBezTo>
                    <a:pt x="6384" y="973"/>
                    <a:pt x="7144" y="1095"/>
                    <a:pt x="7904" y="1247"/>
                  </a:cubicBezTo>
                  <a:cubicBezTo>
                    <a:pt x="9971" y="1642"/>
                    <a:pt x="11521" y="2098"/>
                    <a:pt x="12919" y="2645"/>
                  </a:cubicBezTo>
                  <a:cubicBezTo>
                    <a:pt x="12980" y="2645"/>
                    <a:pt x="12980" y="2706"/>
                    <a:pt x="13010" y="2706"/>
                  </a:cubicBezTo>
                  <a:cubicBezTo>
                    <a:pt x="13314" y="2797"/>
                    <a:pt x="13618" y="2918"/>
                    <a:pt x="13861" y="3070"/>
                  </a:cubicBezTo>
                  <a:cubicBezTo>
                    <a:pt x="14530" y="3374"/>
                    <a:pt x="15138" y="3770"/>
                    <a:pt x="15746" y="4104"/>
                  </a:cubicBezTo>
                  <a:cubicBezTo>
                    <a:pt x="15776" y="4104"/>
                    <a:pt x="15807" y="4074"/>
                    <a:pt x="15807" y="4074"/>
                  </a:cubicBezTo>
                  <a:cubicBezTo>
                    <a:pt x="15168" y="3678"/>
                    <a:pt x="14530" y="3314"/>
                    <a:pt x="13861" y="3010"/>
                  </a:cubicBezTo>
                  <a:cubicBezTo>
                    <a:pt x="13557" y="2858"/>
                    <a:pt x="13223" y="2736"/>
                    <a:pt x="12919" y="2584"/>
                  </a:cubicBezTo>
                  <a:cubicBezTo>
                    <a:pt x="12858" y="2523"/>
                    <a:pt x="12737" y="2493"/>
                    <a:pt x="12646" y="2463"/>
                  </a:cubicBezTo>
                  <a:cubicBezTo>
                    <a:pt x="11339" y="1946"/>
                    <a:pt x="9819" y="1520"/>
                    <a:pt x="7873" y="1125"/>
                  </a:cubicBezTo>
                  <a:cubicBezTo>
                    <a:pt x="7083" y="973"/>
                    <a:pt x="6232" y="821"/>
                    <a:pt x="5411" y="700"/>
                  </a:cubicBezTo>
                  <a:lnTo>
                    <a:pt x="5290" y="700"/>
                  </a:lnTo>
                  <a:cubicBezTo>
                    <a:pt x="4864" y="669"/>
                    <a:pt x="4408" y="608"/>
                    <a:pt x="3952" y="578"/>
                  </a:cubicBezTo>
                  <a:cubicBezTo>
                    <a:pt x="3740" y="517"/>
                    <a:pt x="3496" y="517"/>
                    <a:pt x="3284" y="487"/>
                  </a:cubicBezTo>
                  <a:cubicBezTo>
                    <a:pt x="2220" y="365"/>
                    <a:pt x="1126" y="244"/>
                    <a:pt x="92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0852;p74">
              <a:extLst>
                <a:ext uri="{FF2B5EF4-FFF2-40B4-BE49-F238E27FC236}">
                  <a16:creationId xmlns:a16="http://schemas.microsoft.com/office/drawing/2014/main" xmlns="" id="{8072E083-72BC-3F76-65BE-21230E9D05C4}"/>
                </a:ext>
              </a:extLst>
            </p:cNvPr>
            <p:cNvSpPr/>
            <p:nvPr/>
          </p:nvSpPr>
          <p:spPr>
            <a:xfrm>
              <a:off x="872625" y="3721475"/>
              <a:ext cx="117800" cy="95000"/>
            </a:xfrm>
            <a:custGeom>
              <a:avLst/>
              <a:gdLst/>
              <a:ahLst/>
              <a:cxnLst/>
              <a:rect l="l" t="t" r="r" b="b"/>
              <a:pathLst>
                <a:path w="4712" h="3800" extrusionOk="0">
                  <a:moveTo>
                    <a:pt x="0" y="0"/>
                  </a:moveTo>
                  <a:cubicBezTo>
                    <a:pt x="1520" y="1034"/>
                    <a:pt x="3040" y="2280"/>
                    <a:pt x="4408" y="3557"/>
                  </a:cubicBezTo>
                  <a:cubicBezTo>
                    <a:pt x="4438" y="3617"/>
                    <a:pt x="4529" y="3678"/>
                    <a:pt x="4590" y="3739"/>
                  </a:cubicBezTo>
                  <a:cubicBezTo>
                    <a:pt x="4651" y="3739"/>
                    <a:pt x="4651" y="3739"/>
                    <a:pt x="4681" y="3800"/>
                  </a:cubicBezTo>
                  <a:lnTo>
                    <a:pt x="4712" y="3709"/>
                  </a:lnTo>
                  <a:lnTo>
                    <a:pt x="4621" y="3648"/>
                  </a:lnTo>
                  <a:cubicBezTo>
                    <a:pt x="3253" y="2341"/>
                    <a:pt x="1733" y="1125"/>
                    <a:pt x="213" y="31"/>
                  </a:cubicBezTo>
                  <a:cubicBezTo>
                    <a:pt x="152" y="31"/>
                    <a:pt x="92" y="0"/>
                    <a:pt x="0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0853;p74">
              <a:extLst>
                <a:ext uri="{FF2B5EF4-FFF2-40B4-BE49-F238E27FC236}">
                  <a16:creationId xmlns:a16="http://schemas.microsoft.com/office/drawing/2014/main" xmlns="" id="{206E2A15-FC0A-C5C5-95C3-98B0B29BD452}"/>
                </a:ext>
              </a:extLst>
            </p:cNvPr>
            <p:cNvSpPr/>
            <p:nvPr/>
          </p:nvSpPr>
          <p:spPr>
            <a:xfrm>
              <a:off x="640100" y="3786825"/>
              <a:ext cx="310825" cy="114775"/>
            </a:xfrm>
            <a:custGeom>
              <a:avLst/>
              <a:gdLst/>
              <a:ahLst/>
              <a:cxnLst/>
              <a:rect l="l" t="t" r="r" b="b"/>
              <a:pathLst>
                <a:path w="12433" h="4591" extrusionOk="0">
                  <a:moveTo>
                    <a:pt x="31" y="0"/>
                  </a:moveTo>
                  <a:cubicBezTo>
                    <a:pt x="31" y="0"/>
                    <a:pt x="0" y="31"/>
                    <a:pt x="0" y="61"/>
                  </a:cubicBezTo>
                  <a:cubicBezTo>
                    <a:pt x="2310" y="1429"/>
                    <a:pt x="4286" y="2432"/>
                    <a:pt x="6171" y="3161"/>
                  </a:cubicBezTo>
                  <a:cubicBezTo>
                    <a:pt x="8268" y="3952"/>
                    <a:pt x="10335" y="4408"/>
                    <a:pt x="12250" y="4590"/>
                  </a:cubicBezTo>
                  <a:cubicBezTo>
                    <a:pt x="12341" y="4560"/>
                    <a:pt x="12371" y="4560"/>
                    <a:pt x="12432" y="4529"/>
                  </a:cubicBezTo>
                  <a:cubicBezTo>
                    <a:pt x="12159" y="4529"/>
                    <a:pt x="11915" y="4468"/>
                    <a:pt x="11672" y="4438"/>
                  </a:cubicBezTo>
                  <a:lnTo>
                    <a:pt x="11581" y="4438"/>
                  </a:lnTo>
                  <a:cubicBezTo>
                    <a:pt x="9849" y="4225"/>
                    <a:pt x="8055" y="3769"/>
                    <a:pt x="6231" y="3070"/>
                  </a:cubicBezTo>
                  <a:cubicBezTo>
                    <a:pt x="4317" y="2341"/>
                    <a:pt x="2341" y="1368"/>
                    <a:pt x="31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0854;p74">
              <a:extLst>
                <a:ext uri="{FF2B5EF4-FFF2-40B4-BE49-F238E27FC236}">
                  <a16:creationId xmlns:a16="http://schemas.microsoft.com/office/drawing/2014/main" xmlns="" id="{F03B55FA-AE3B-5D6C-ACDB-4A294C83C952}"/>
                </a:ext>
              </a:extLst>
            </p:cNvPr>
            <p:cNvSpPr/>
            <p:nvPr/>
          </p:nvSpPr>
          <p:spPr>
            <a:xfrm>
              <a:off x="797400" y="3765550"/>
              <a:ext cx="134525" cy="132250"/>
            </a:xfrm>
            <a:custGeom>
              <a:avLst/>
              <a:gdLst/>
              <a:ahLst/>
              <a:cxnLst/>
              <a:rect l="l" t="t" r="r" b="b"/>
              <a:pathLst>
                <a:path w="5381" h="5290" extrusionOk="0">
                  <a:moveTo>
                    <a:pt x="61" y="0"/>
                  </a:moveTo>
                  <a:lnTo>
                    <a:pt x="0" y="91"/>
                  </a:lnTo>
                  <a:cubicBezTo>
                    <a:pt x="2219" y="1459"/>
                    <a:pt x="4073" y="3313"/>
                    <a:pt x="5289" y="5289"/>
                  </a:cubicBezTo>
                  <a:lnTo>
                    <a:pt x="5380" y="5259"/>
                  </a:lnTo>
                  <a:cubicBezTo>
                    <a:pt x="4164" y="3253"/>
                    <a:pt x="2250" y="1368"/>
                    <a:pt x="6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0855;p74">
              <a:extLst>
                <a:ext uri="{FF2B5EF4-FFF2-40B4-BE49-F238E27FC236}">
                  <a16:creationId xmlns:a16="http://schemas.microsoft.com/office/drawing/2014/main" xmlns="" id="{0697C064-ED60-480F-C9F8-9DC5B01CF9F1}"/>
                </a:ext>
              </a:extLst>
            </p:cNvPr>
            <p:cNvSpPr/>
            <p:nvPr/>
          </p:nvSpPr>
          <p:spPr>
            <a:xfrm>
              <a:off x="633250" y="3885600"/>
              <a:ext cx="253825" cy="54225"/>
            </a:xfrm>
            <a:custGeom>
              <a:avLst/>
              <a:gdLst/>
              <a:ahLst/>
              <a:cxnLst/>
              <a:rect l="l" t="t" r="r" b="b"/>
              <a:pathLst>
                <a:path w="10153" h="2169" extrusionOk="0">
                  <a:moveTo>
                    <a:pt x="1" y="1"/>
                  </a:moveTo>
                  <a:cubicBezTo>
                    <a:pt x="1" y="31"/>
                    <a:pt x="31" y="62"/>
                    <a:pt x="31" y="92"/>
                  </a:cubicBezTo>
                  <a:cubicBezTo>
                    <a:pt x="1399" y="791"/>
                    <a:pt x="2858" y="1338"/>
                    <a:pt x="4347" y="1672"/>
                  </a:cubicBezTo>
                  <a:lnTo>
                    <a:pt x="4408" y="1672"/>
                  </a:lnTo>
                  <a:cubicBezTo>
                    <a:pt x="5827" y="2003"/>
                    <a:pt x="7300" y="2169"/>
                    <a:pt x="8743" y="2169"/>
                  </a:cubicBezTo>
                  <a:cubicBezTo>
                    <a:pt x="9156" y="2169"/>
                    <a:pt x="9565" y="2155"/>
                    <a:pt x="9971" y="2128"/>
                  </a:cubicBezTo>
                  <a:cubicBezTo>
                    <a:pt x="10031" y="2068"/>
                    <a:pt x="10062" y="2037"/>
                    <a:pt x="10153" y="2007"/>
                  </a:cubicBezTo>
                  <a:lnTo>
                    <a:pt x="10153" y="2007"/>
                  </a:lnTo>
                  <a:cubicBezTo>
                    <a:pt x="9658" y="2046"/>
                    <a:pt x="9163" y="2065"/>
                    <a:pt x="8668" y="2065"/>
                  </a:cubicBezTo>
                  <a:cubicBezTo>
                    <a:pt x="5667" y="2065"/>
                    <a:pt x="2688" y="1358"/>
                    <a:pt x="1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0856;p74">
              <a:extLst>
                <a:ext uri="{FF2B5EF4-FFF2-40B4-BE49-F238E27FC236}">
                  <a16:creationId xmlns:a16="http://schemas.microsoft.com/office/drawing/2014/main" xmlns="" id="{32597FF7-33C9-4772-F800-9333BEE624E7}"/>
                </a:ext>
              </a:extLst>
            </p:cNvPr>
            <p:cNvSpPr/>
            <p:nvPr/>
          </p:nvSpPr>
          <p:spPr>
            <a:xfrm>
              <a:off x="678850" y="3925875"/>
              <a:ext cx="66900" cy="37275"/>
            </a:xfrm>
            <a:custGeom>
              <a:avLst/>
              <a:gdLst/>
              <a:ahLst/>
              <a:cxnLst/>
              <a:rect l="l" t="t" r="r" b="b"/>
              <a:pathLst>
                <a:path w="2676" h="1491" extrusionOk="0">
                  <a:moveTo>
                    <a:pt x="2584" y="1"/>
                  </a:moveTo>
                  <a:cubicBezTo>
                    <a:pt x="2584" y="61"/>
                    <a:pt x="2554" y="61"/>
                    <a:pt x="2554" y="61"/>
                  </a:cubicBezTo>
                  <a:cubicBezTo>
                    <a:pt x="1824" y="730"/>
                    <a:pt x="912" y="1125"/>
                    <a:pt x="1" y="1429"/>
                  </a:cubicBezTo>
                  <a:lnTo>
                    <a:pt x="92" y="1490"/>
                  </a:lnTo>
                  <a:cubicBezTo>
                    <a:pt x="1004" y="1186"/>
                    <a:pt x="1915" y="791"/>
                    <a:pt x="2675" y="92"/>
                  </a:cubicBezTo>
                  <a:lnTo>
                    <a:pt x="2584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0857;p74">
              <a:extLst>
                <a:ext uri="{FF2B5EF4-FFF2-40B4-BE49-F238E27FC236}">
                  <a16:creationId xmlns:a16="http://schemas.microsoft.com/office/drawing/2014/main" xmlns="" id="{3C7A1924-7895-AAC5-5EEC-2B5D66DAE7A8}"/>
                </a:ext>
              </a:extLst>
            </p:cNvPr>
            <p:cNvSpPr/>
            <p:nvPr/>
          </p:nvSpPr>
          <p:spPr>
            <a:xfrm>
              <a:off x="1335400" y="3712350"/>
              <a:ext cx="176325" cy="75250"/>
            </a:xfrm>
            <a:custGeom>
              <a:avLst/>
              <a:gdLst/>
              <a:ahLst/>
              <a:cxnLst/>
              <a:rect l="l" t="t" r="r" b="b"/>
              <a:pathLst>
                <a:path w="7053" h="3010" fill="none" extrusionOk="0">
                  <a:moveTo>
                    <a:pt x="0" y="3010"/>
                  </a:moveTo>
                  <a:cubicBezTo>
                    <a:pt x="1794" y="1064"/>
                    <a:pt x="4438" y="1"/>
                    <a:pt x="7052" y="153"/>
                  </a:cubicBezTo>
                </a:path>
              </a:pathLst>
            </a:custGeom>
            <a:noFill/>
            <a:ln w="607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0858;p74">
              <a:extLst>
                <a:ext uri="{FF2B5EF4-FFF2-40B4-BE49-F238E27FC236}">
                  <a16:creationId xmlns:a16="http://schemas.microsoft.com/office/drawing/2014/main" xmlns="" id="{4E82AD88-D176-A8A2-F139-9C9C90995B08}"/>
                </a:ext>
              </a:extLst>
            </p:cNvPr>
            <p:cNvSpPr/>
            <p:nvPr/>
          </p:nvSpPr>
          <p:spPr>
            <a:xfrm>
              <a:off x="1472950" y="3702100"/>
              <a:ext cx="60800" cy="53575"/>
            </a:xfrm>
            <a:custGeom>
              <a:avLst/>
              <a:gdLst/>
              <a:ahLst/>
              <a:cxnLst/>
              <a:rect l="l" t="t" r="r" b="b"/>
              <a:pathLst>
                <a:path w="2432" h="2143" extrusionOk="0">
                  <a:moveTo>
                    <a:pt x="1206" y="1"/>
                  </a:moveTo>
                  <a:cubicBezTo>
                    <a:pt x="878" y="1"/>
                    <a:pt x="556" y="158"/>
                    <a:pt x="334" y="471"/>
                  </a:cubicBezTo>
                  <a:cubicBezTo>
                    <a:pt x="0" y="958"/>
                    <a:pt x="122" y="1596"/>
                    <a:pt x="608" y="1930"/>
                  </a:cubicBezTo>
                  <a:cubicBezTo>
                    <a:pt x="800" y="2074"/>
                    <a:pt x="1020" y="2142"/>
                    <a:pt x="1237" y="2142"/>
                  </a:cubicBezTo>
                  <a:cubicBezTo>
                    <a:pt x="1570" y="2142"/>
                    <a:pt x="1895" y="1982"/>
                    <a:pt x="2097" y="1687"/>
                  </a:cubicBezTo>
                  <a:cubicBezTo>
                    <a:pt x="2432" y="1170"/>
                    <a:pt x="2310" y="532"/>
                    <a:pt x="1824" y="198"/>
                  </a:cubicBezTo>
                  <a:cubicBezTo>
                    <a:pt x="1633" y="66"/>
                    <a:pt x="1418" y="1"/>
                    <a:pt x="1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0859;p74">
              <a:extLst>
                <a:ext uri="{FF2B5EF4-FFF2-40B4-BE49-F238E27FC236}">
                  <a16:creationId xmlns:a16="http://schemas.microsoft.com/office/drawing/2014/main" xmlns="" id="{CE809905-6983-3BEC-F9EE-BB214A47A0CD}"/>
                </a:ext>
              </a:extLst>
            </p:cNvPr>
            <p:cNvSpPr/>
            <p:nvPr/>
          </p:nvSpPr>
          <p:spPr>
            <a:xfrm>
              <a:off x="861975" y="4276200"/>
              <a:ext cx="63875" cy="63075"/>
            </a:xfrm>
            <a:custGeom>
              <a:avLst/>
              <a:gdLst/>
              <a:ahLst/>
              <a:cxnLst/>
              <a:rect l="l" t="t" r="r" b="b"/>
              <a:pathLst>
                <a:path w="2555" h="2523" extrusionOk="0">
                  <a:moveTo>
                    <a:pt x="518" y="0"/>
                  </a:moveTo>
                  <a:cubicBezTo>
                    <a:pt x="305" y="821"/>
                    <a:pt x="122" y="1702"/>
                    <a:pt x="1" y="2523"/>
                  </a:cubicBezTo>
                  <a:cubicBezTo>
                    <a:pt x="852" y="2189"/>
                    <a:pt x="1733" y="1885"/>
                    <a:pt x="2554" y="1550"/>
                  </a:cubicBezTo>
                  <a:cubicBezTo>
                    <a:pt x="2524" y="1520"/>
                    <a:pt x="1156" y="547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0860;p74">
              <a:extLst>
                <a:ext uri="{FF2B5EF4-FFF2-40B4-BE49-F238E27FC236}">
                  <a16:creationId xmlns:a16="http://schemas.microsoft.com/office/drawing/2014/main" xmlns="" id="{33E1EF8B-2012-5E1C-1B13-198199BE6CB0}"/>
                </a:ext>
              </a:extLst>
            </p:cNvPr>
            <p:cNvSpPr/>
            <p:nvPr/>
          </p:nvSpPr>
          <p:spPr>
            <a:xfrm>
              <a:off x="773075" y="3668225"/>
              <a:ext cx="621625" cy="701475"/>
            </a:xfrm>
            <a:custGeom>
              <a:avLst/>
              <a:gdLst/>
              <a:ahLst/>
              <a:cxnLst/>
              <a:rect l="l" t="t" r="r" b="b"/>
              <a:pathLst>
                <a:path w="24865" h="28059" extrusionOk="0">
                  <a:moveTo>
                    <a:pt x="14587" y="1"/>
                  </a:moveTo>
                  <a:cubicBezTo>
                    <a:pt x="13141" y="1"/>
                    <a:pt x="11670" y="303"/>
                    <a:pt x="10274" y="945"/>
                  </a:cubicBezTo>
                  <a:cubicBezTo>
                    <a:pt x="7630" y="2161"/>
                    <a:pt x="5320" y="4440"/>
                    <a:pt x="3526" y="7054"/>
                  </a:cubicBezTo>
                  <a:cubicBezTo>
                    <a:pt x="3374" y="7237"/>
                    <a:pt x="3253" y="7480"/>
                    <a:pt x="3101" y="7662"/>
                  </a:cubicBezTo>
                  <a:cubicBezTo>
                    <a:pt x="2615" y="8422"/>
                    <a:pt x="2189" y="9212"/>
                    <a:pt x="1824" y="9972"/>
                  </a:cubicBezTo>
                  <a:cubicBezTo>
                    <a:pt x="1703" y="10246"/>
                    <a:pt x="1581" y="10519"/>
                    <a:pt x="1460" y="10732"/>
                  </a:cubicBezTo>
                  <a:cubicBezTo>
                    <a:pt x="1277" y="11188"/>
                    <a:pt x="1095" y="11705"/>
                    <a:pt x="943" y="12161"/>
                  </a:cubicBezTo>
                  <a:lnTo>
                    <a:pt x="912" y="12222"/>
                  </a:lnTo>
                  <a:cubicBezTo>
                    <a:pt x="760" y="12678"/>
                    <a:pt x="608" y="13133"/>
                    <a:pt x="487" y="13589"/>
                  </a:cubicBezTo>
                  <a:cubicBezTo>
                    <a:pt x="365" y="14045"/>
                    <a:pt x="274" y="14532"/>
                    <a:pt x="183" y="14988"/>
                  </a:cubicBezTo>
                  <a:cubicBezTo>
                    <a:pt x="61" y="15596"/>
                    <a:pt x="1" y="16264"/>
                    <a:pt x="1" y="16842"/>
                  </a:cubicBezTo>
                  <a:lnTo>
                    <a:pt x="1" y="17267"/>
                  </a:lnTo>
                  <a:cubicBezTo>
                    <a:pt x="1" y="18027"/>
                    <a:pt x="122" y="18757"/>
                    <a:pt x="305" y="19486"/>
                  </a:cubicBezTo>
                  <a:cubicBezTo>
                    <a:pt x="457" y="20003"/>
                    <a:pt x="608" y="20520"/>
                    <a:pt x="821" y="20945"/>
                  </a:cubicBezTo>
                  <a:cubicBezTo>
                    <a:pt x="2925" y="25423"/>
                    <a:pt x="8654" y="28059"/>
                    <a:pt x="13484" y="28059"/>
                  </a:cubicBezTo>
                  <a:cubicBezTo>
                    <a:pt x="13539" y="28059"/>
                    <a:pt x="13594" y="28058"/>
                    <a:pt x="13648" y="28058"/>
                  </a:cubicBezTo>
                  <a:lnTo>
                    <a:pt x="13952" y="28058"/>
                  </a:lnTo>
                  <a:cubicBezTo>
                    <a:pt x="14469" y="28027"/>
                    <a:pt x="14955" y="27936"/>
                    <a:pt x="15502" y="27845"/>
                  </a:cubicBezTo>
                  <a:cubicBezTo>
                    <a:pt x="16445" y="27602"/>
                    <a:pt x="17357" y="27176"/>
                    <a:pt x="18177" y="26629"/>
                  </a:cubicBezTo>
                  <a:cubicBezTo>
                    <a:pt x="18481" y="26416"/>
                    <a:pt x="18755" y="26204"/>
                    <a:pt x="19028" y="25960"/>
                  </a:cubicBezTo>
                  <a:cubicBezTo>
                    <a:pt x="19332" y="25717"/>
                    <a:pt x="19636" y="25413"/>
                    <a:pt x="19910" y="25109"/>
                  </a:cubicBezTo>
                  <a:cubicBezTo>
                    <a:pt x="19940" y="25018"/>
                    <a:pt x="20001" y="24988"/>
                    <a:pt x="20062" y="24897"/>
                  </a:cubicBezTo>
                  <a:cubicBezTo>
                    <a:pt x="20578" y="24289"/>
                    <a:pt x="21095" y="23620"/>
                    <a:pt x="21490" y="22890"/>
                  </a:cubicBezTo>
                  <a:lnTo>
                    <a:pt x="21855" y="22313"/>
                  </a:lnTo>
                  <a:cubicBezTo>
                    <a:pt x="22068" y="21857"/>
                    <a:pt x="22311" y="21401"/>
                    <a:pt x="22524" y="20915"/>
                  </a:cubicBezTo>
                  <a:cubicBezTo>
                    <a:pt x="22828" y="20185"/>
                    <a:pt x="23101" y="19486"/>
                    <a:pt x="23314" y="18757"/>
                  </a:cubicBezTo>
                  <a:cubicBezTo>
                    <a:pt x="23344" y="18726"/>
                    <a:pt x="23344" y="18665"/>
                    <a:pt x="23344" y="18605"/>
                  </a:cubicBezTo>
                  <a:cubicBezTo>
                    <a:pt x="23405" y="18483"/>
                    <a:pt x="23436" y="18362"/>
                    <a:pt x="23466" y="18301"/>
                  </a:cubicBezTo>
                  <a:lnTo>
                    <a:pt x="23466" y="18270"/>
                  </a:lnTo>
                  <a:cubicBezTo>
                    <a:pt x="23922" y="16751"/>
                    <a:pt x="24348" y="15140"/>
                    <a:pt x="24560" y="13498"/>
                  </a:cubicBezTo>
                  <a:cubicBezTo>
                    <a:pt x="24834" y="11583"/>
                    <a:pt x="24864" y="9608"/>
                    <a:pt x="24469" y="7723"/>
                  </a:cubicBezTo>
                  <a:cubicBezTo>
                    <a:pt x="24256" y="6872"/>
                    <a:pt x="23983" y="6021"/>
                    <a:pt x="23557" y="5261"/>
                  </a:cubicBezTo>
                  <a:cubicBezTo>
                    <a:pt x="21811" y="1964"/>
                    <a:pt x="18276" y="1"/>
                    <a:pt x="145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0861;p74">
              <a:extLst>
                <a:ext uri="{FF2B5EF4-FFF2-40B4-BE49-F238E27FC236}">
                  <a16:creationId xmlns:a16="http://schemas.microsoft.com/office/drawing/2014/main" xmlns="" id="{5AE41DDA-8EB2-7D5E-6F04-3CBC3CAC8163}"/>
                </a:ext>
              </a:extLst>
            </p:cNvPr>
            <p:cNvSpPr/>
            <p:nvPr/>
          </p:nvSpPr>
          <p:spPr>
            <a:xfrm>
              <a:off x="1267000" y="3991225"/>
              <a:ext cx="119325" cy="135400"/>
            </a:xfrm>
            <a:custGeom>
              <a:avLst/>
              <a:gdLst/>
              <a:ahLst/>
              <a:cxnLst/>
              <a:rect l="l" t="t" r="r" b="b"/>
              <a:pathLst>
                <a:path w="4773" h="5416" extrusionOk="0">
                  <a:moveTo>
                    <a:pt x="3010" y="1"/>
                  </a:moveTo>
                  <a:cubicBezTo>
                    <a:pt x="2280" y="1"/>
                    <a:pt x="1581" y="335"/>
                    <a:pt x="1095" y="821"/>
                  </a:cubicBezTo>
                  <a:cubicBezTo>
                    <a:pt x="791" y="1156"/>
                    <a:pt x="609" y="1520"/>
                    <a:pt x="457" y="1916"/>
                  </a:cubicBezTo>
                  <a:cubicBezTo>
                    <a:pt x="1" y="3375"/>
                    <a:pt x="791" y="4894"/>
                    <a:pt x="2250" y="5320"/>
                  </a:cubicBezTo>
                  <a:cubicBezTo>
                    <a:pt x="2511" y="5385"/>
                    <a:pt x="2771" y="5415"/>
                    <a:pt x="3027" y="5415"/>
                  </a:cubicBezTo>
                  <a:cubicBezTo>
                    <a:pt x="3249" y="5415"/>
                    <a:pt x="3467" y="5393"/>
                    <a:pt x="3679" y="5350"/>
                  </a:cubicBezTo>
                  <a:cubicBezTo>
                    <a:pt x="4135" y="3831"/>
                    <a:pt x="4560" y="2220"/>
                    <a:pt x="4773" y="609"/>
                  </a:cubicBezTo>
                  <a:cubicBezTo>
                    <a:pt x="4530" y="365"/>
                    <a:pt x="4226" y="213"/>
                    <a:pt x="3861" y="92"/>
                  </a:cubicBezTo>
                  <a:cubicBezTo>
                    <a:pt x="3557" y="31"/>
                    <a:pt x="3314" y="1"/>
                    <a:pt x="3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0862;p74">
              <a:extLst>
                <a:ext uri="{FF2B5EF4-FFF2-40B4-BE49-F238E27FC236}">
                  <a16:creationId xmlns:a16="http://schemas.microsoft.com/office/drawing/2014/main" xmlns="" id="{74BD75E2-3AF1-0B9E-E010-EF770B2B2CE6}"/>
                </a:ext>
              </a:extLst>
            </p:cNvPr>
            <p:cNvSpPr/>
            <p:nvPr/>
          </p:nvSpPr>
          <p:spPr>
            <a:xfrm>
              <a:off x="929625" y="3838375"/>
              <a:ext cx="152000" cy="135600"/>
            </a:xfrm>
            <a:custGeom>
              <a:avLst/>
              <a:gdLst/>
              <a:ahLst/>
              <a:cxnLst/>
              <a:rect l="l" t="t" r="r" b="b"/>
              <a:pathLst>
                <a:path w="6080" h="5424" extrusionOk="0">
                  <a:moveTo>
                    <a:pt x="3037" y="1"/>
                  </a:moveTo>
                  <a:cubicBezTo>
                    <a:pt x="1898" y="1"/>
                    <a:pt x="826" y="760"/>
                    <a:pt x="456" y="1920"/>
                  </a:cubicBezTo>
                  <a:cubicBezTo>
                    <a:pt x="0" y="3379"/>
                    <a:pt x="790" y="4899"/>
                    <a:pt x="2249" y="5294"/>
                  </a:cubicBezTo>
                  <a:cubicBezTo>
                    <a:pt x="2524" y="5382"/>
                    <a:pt x="2801" y="5423"/>
                    <a:pt x="3074" y="5423"/>
                  </a:cubicBezTo>
                  <a:cubicBezTo>
                    <a:pt x="4221" y="5423"/>
                    <a:pt x="5279" y="4686"/>
                    <a:pt x="5623" y="3531"/>
                  </a:cubicBezTo>
                  <a:cubicBezTo>
                    <a:pt x="6079" y="2072"/>
                    <a:pt x="5289" y="552"/>
                    <a:pt x="3830" y="127"/>
                  </a:cubicBezTo>
                  <a:cubicBezTo>
                    <a:pt x="3567" y="41"/>
                    <a:pt x="3300" y="1"/>
                    <a:pt x="3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0863;p74">
              <a:extLst>
                <a:ext uri="{FF2B5EF4-FFF2-40B4-BE49-F238E27FC236}">
                  <a16:creationId xmlns:a16="http://schemas.microsoft.com/office/drawing/2014/main" xmlns="" id="{14B0E0B5-32BF-5D19-9871-712745A39E2D}"/>
                </a:ext>
              </a:extLst>
            </p:cNvPr>
            <p:cNvSpPr/>
            <p:nvPr/>
          </p:nvSpPr>
          <p:spPr>
            <a:xfrm>
              <a:off x="1270050" y="3935225"/>
              <a:ext cx="84375" cy="76325"/>
            </a:xfrm>
            <a:custGeom>
              <a:avLst/>
              <a:gdLst/>
              <a:ahLst/>
              <a:cxnLst/>
              <a:rect l="l" t="t" r="r" b="b"/>
              <a:pathLst>
                <a:path w="3375" h="3053" extrusionOk="0">
                  <a:moveTo>
                    <a:pt x="1720" y="0"/>
                  </a:moveTo>
                  <a:cubicBezTo>
                    <a:pt x="1042" y="0"/>
                    <a:pt x="416" y="427"/>
                    <a:pt x="213" y="1086"/>
                  </a:cubicBezTo>
                  <a:cubicBezTo>
                    <a:pt x="0" y="1876"/>
                    <a:pt x="456" y="2727"/>
                    <a:pt x="1247" y="3001"/>
                  </a:cubicBezTo>
                  <a:cubicBezTo>
                    <a:pt x="1378" y="3036"/>
                    <a:pt x="1511" y="3053"/>
                    <a:pt x="1642" y="3053"/>
                  </a:cubicBezTo>
                  <a:cubicBezTo>
                    <a:pt x="2303" y="3053"/>
                    <a:pt x="2928" y="2626"/>
                    <a:pt x="3131" y="1967"/>
                  </a:cubicBezTo>
                  <a:cubicBezTo>
                    <a:pt x="3374" y="1177"/>
                    <a:pt x="2918" y="326"/>
                    <a:pt x="2128" y="52"/>
                  </a:cubicBezTo>
                  <a:cubicBezTo>
                    <a:pt x="1992" y="17"/>
                    <a:pt x="1855" y="0"/>
                    <a:pt x="17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0864;p74">
              <a:extLst>
                <a:ext uri="{FF2B5EF4-FFF2-40B4-BE49-F238E27FC236}">
                  <a16:creationId xmlns:a16="http://schemas.microsoft.com/office/drawing/2014/main" xmlns="" id="{FCCB0197-2979-26EC-49A3-41F7BE41DA25}"/>
                </a:ext>
              </a:extLst>
            </p:cNvPr>
            <p:cNvSpPr/>
            <p:nvPr/>
          </p:nvSpPr>
          <p:spPr>
            <a:xfrm>
              <a:off x="1059550" y="3845225"/>
              <a:ext cx="85150" cy="75900"/>
            </a:xfrm>
            <a:custGeom>
              <a:avLst/>
              <a:gdLst/>
              <a:ahLst/>
              <a:cxnLst/>
              <a:rect l="l" t="t" r="r" b="b"/>
              <a:pathLst>
                <a:path w="3406" h="3036" extrusionOk="0">
                  <a:moveTo>
                    <a:pt x="1691" y="0"/>
                  </a:moveTo>
                  <a:cubicBezTo>
                    <a:pt x="1039" y="0"/>
                    <a:pt x="418" y="423"/>
                    <a:pt x="244" y="1069"/>
                  </a:cubicBezTo>
                  <a:cubicBezTo>
                    <a:pt x="1" y="1889"/>
                    <a:pt x="457" y="2710"/>
                    <a:pt x="1277" y="2984"/>
                  </a:cubicBezTo>
                  <a:cubicBezTo>
                    <a:pt x="1409" y="3019"/>
                    <a:pt x="1541" y="3036"/>
                    <a:pt x="1671" y="3036"/>
                  </a:cubicBezTo>
                  <a:cubicBezTo>
                    <a:pt x="2325" y="3036"/>
                    <a:pt x="2934" y="2609"/>
                    <a:pt x="3162" y="1950"/>
                  </a:cubicBezTo>
                  <a:cubicBezTo>
                    <a:pt x="3405" y="1160"/>
                    <a:pt x="2949" y="309"/>
                    <a:pt x="2128" y="66"/>
                  </a:cubicBezTo>
                  <a:cubicBezTo>
                    <a:pt x="1984" y="21"/>
                    <a:pt x="1837" y="0"/>
                    <a:pt x="1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0865;p74">
              <a:extLst>
                <a:ext uri="{FF2B5EF4-FFF2-40B4-BE49-F238E27FC236}">
                  <a16:creationId xmlns:a16="http://schemas.microsoft.com/office/drawing/2014/main" xmlns="" id="{30A0229E-6DEC-5B2B-F818-1A4E2DAD2508}"/>
                </a:ext>
              </a:extLst>
            </p:cNvPr>
            <p:cNvSpPr/>
            <p:nvPr/>
          </p:nvSpPr>
          <p:spPr>
            <a:xfrm>
              <a:off x="1156075" y="3958550"/>
              <a:ext cx="65375" cy="45450"/>
            </a:xfrm>
            <a:custGeom>
              <a:avLst/>
              <a:gdLst/>
              <a:ahLst/>
              <a:cxnLst/>
              <a:rect l="l" t="t" r="r" b="b"/>
              <a:pathLst>
                <a:path w="2615" h="1818" extrusionOk="0">
                  <a:moveTo>
                    <a:pt x="365" y="1"/>
                  </a:moveTo>
                  <a:cubicBezTo>
                    <a:pt x="30" y="1"/>
                    <a:pt x="0" y="396"/>
                    <a:pt x="30" y="639"/>
                  </a:cubicBezTo>
                  <a:cubicBezTo>
                    <a:pt x="152" y="1217"/>
                    <a:pt x="547" y="1672"/>
                    <a:pt x="1125" y="1794"/>
                  </a:cubicBezTo>
                  <a:cubicBezTo>
                    <a:pt x="1211" y="1810"/>
                    <a:pt x="1299" y="1817"/>
                    <a:pt x="1388" y="1817"/>
                  </a:cubicBezTo>
                  <a:cubicBezTo>
                    <a:pt x="1643" y="1817"/>
                    <a:pt x="1902" y="1755"/>
                    <a:pt x="2128" y="1642"/>
                  </a:cubicBezTo>
                  <a:cubicBezTo>
                    <a:pt x="2280" y="1551"/>
                    <a:pt x="2614" y="1308"/>
                    <a:pt x="2584" y="1065"/>
                  </a:cubicBezTo>
                  <a:cubicBezTo>
                    <a:pt x="2584" y="1034"/>
                    <a:pt x="2523" y="943"/>
                    <a:pt x="2523" y="943"/>
                  </a:cubicBezTo>
                  <a:cubicBezTo>
                    <a:pt x="2432" y="882"/>
                    <a:pt x="2280" y="882"/>
                    <a:pt x="2158" y="882"/>
                  </a:cubicBezTo>
                  <a:cubicBezTo>
                    <a:pt x="1733" y="882"/>
                    <a:pt x="1398" y="791"/>
                    <a:pt x="1094" y="487"/>
                  </a:cubicBezTo>
                  <a:cubicBezTo>
                    <a:pt x="973" y="396"/>
                    <a:pt x="912" y="274"/>
                    <a:pt x="790" y="153"/>
                  </a:cubicBezTo>
                  <a:cubicBezTo>
                    <a:pt x="669" y="92"/>
                    <a:pt x="51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0866;p74">
              <a:extLst>
                <a:ext uri="{FF2B5EF4-FFF2-40B4-BE49-F238E27FC236}">
                  <a16:creationId xmlns:a16="http://schemas.microsoft.com/office/drawing/2014/main" xmlns="" id="{1886FBA1-D60A-94A8-9191-08B79E2053AE}"/>
                </a:ext>
              </a:extLst>
            </p:cNvPr>
            <p:cNvSpPr/>
            <p:nvPr/>
          </p:nvSpPr>
          <p:spPr>
            <a:xfrm>
              <a:off x="818675" y="3859775"/>
              <a:ext cx="536500" cy="332850"/>
            </a:xfrm>
            <a:custGeom>
              <a:avLst/>
              <a:gdLst/>
              <a:ahLst/>
              <a:cxnLst/>
              <a:rect l="l" t="t" r="r" b="b"/>
              <a:pathLst>
                <a:path w="21460" h="13314" extrusionOk="0">
                  <a:moveTo>
                    <a:pt x="1216" y="0"/>
                  </a:moveTo>
                  <a:cubicBezTo>
                    <a:pt x="791" y="760"/>
                    <a:pt x="365" y="1550"/>
                    <a:pt x="0" y="2371"/>
                  </a:cubicBezTo>
                  <a:cubicBezTo>
                    <a:pt x="912" y="3648"/>
                    <a:pt x="2006" y="4894"/>
                    <a:pt x="3253" y="6019"/>
                  </a:cubicBezTo>
                  <a:cubicBezTo>
                    <a:pt x="5198" y="7690"/>
                    <a:pt x="7569" y="9149"/>
                    <a:pt x="10517" y="10517"/>
                  </a:cubicBezTo>
                  <a:cubicBezTo>
                    <a:pt x="11459" y="10943"/>
                    <a:pt x="12371" y="11368"/>
                    <a:pt x="13283" y="11672"/>
                  </a:cubicBezTo>
                  <a:cubicBezTo>
                    <a:pt x="15867" y="12614"/>
                    <a:pt x="18359" y="13192"/>
                    <a:pt x="20639" y="13314"/>
                  </a:cubicBezTo>
                  <a:cubicBezTo>
                    <a:pt x="20943" y="12584"/>
                    <a:pt x="21186" y="11855"/>
                    <a:pt x="21429" y="11125"/>
                  </a:cubicBezTo>
                  <a:cubicBezTo>
                    <a:pt x="21429" y="11095"/>
                    <a:pt x="21460" y="11064"/>
                    <a:pt x="21460" y="10973"/>
                  </a:cubicBezTo>
                  <a:cubicBezTo>
                    <a:pt x="18420" y="10943"/>
                    <a:pt x="15168" y="10061"/>
                    <a:pt x="11429" y="8359"/>
                  </a:cubicBezTo>
                  <a:cubicBezTo>
                    <a:pt x="8693" y="7113"/>
                    <a:pt x="6475" y="5745"/>
                    <a:pt x="4742" y="4225"/>
                  </a:cubicBezTo>
                  <a:cubicBezTo>
                    <a:pt x="3313" y="2979"/>
                    <a:pt x="2067" y="1520"/>
                    <a:pt x="1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0867;p74">
              <a:extLst>
                <a:ext uri="{FF2B5EF4-FFF2-40B4-BE49-F238E27FC236}">
                  <a16:creationId xmlns:a16="http://schemas.microsoft.com/office/drawing/2014/main" xmlns="" id="{39BAB7A3-90ED-F4CF-B05E-53C5CDCFBBD1}"/>
                </a:ext>
              </a:extLst>
            </p:cNvPr>
            <p:cNvSpPr/>
            <p:nvPr/>
          </p:nvSpPr>
          <p:spPr>
            <a:xfrm>
              <a:off x="776875" y="3973000"/>
              <a:ext cx="532700" cy="323725"/>
            </a:xfrm>
            <a:custGeom>
              <a:avLst/>
              <a:gdLst/>
              <a:ahLst/>
              <a:cxnLst/>
              <a:rect l="l" t="t" r="r" b="b"/>
              <a:pathLst>
                <a:path w="21308" h="12949" extrusionOk="0">
                  <a:moveTo>
                    <a:pt x="760" y="0"/>
                  </a:moveTo>
                  <a:lnTo>
                    <a:pt x="730" y="61"/>
                  </a:lnTo>
                  <a:cubicBezTo>
                    <a:pt x="578" y="517"/>
                    <a:pt x="456" y="942"/>
                    <a:pt x="305" y="1398"/>
                  </a:cubicBezTo>
                  <a:cubicBezTo>
                    <a:pt x="183" y="1854"/>
                    <a:pt x="61" y="2341"/>
                    <a:pt x="1" y="2797"/>
                  </a:cubicBezTo>
                  <a:cubicBezTo>
                    <a:pt x="1581" y="4590"/>
                    <a:pt x="3678" y="6262"/>
                    <a:pt x="6384" y="7903"/>
                  </a:cubicBezTo>
                  <a:cubicBezTo>
                    <a:pt x="8785" y="9332"/>
                    <a:pt x="11095" y="10487"/>
                    <a:pt x="13405" y="11368"/>
                  </a:cubicBezTo>
                  <a:cubicBezTo>
                    <a:pt x="15533" y="12158"/>
                    <a:pt x="17660" y="12675"/>
                    <a:pt x="19727" y="12949"/>
                  </a:cubicBezTo>
                  <a:cubicBezTo>
                    <a:pt x="19758" y="12888"/>
                    <a:pt x="19819" y="12827"/>
                    <a:pt x="19879" y="12766"/>
                  </a:cubicBezTo>
                  <a:cubicBezTo>
                    <a:pt x="20396" y="12158"/>
                    <a:pt x="20882" y="11459"/>
                    <a:pt x="21308" y="10730"/>
                  </a:cubicBezTo>
                  <a:cubicBezTo>
                    <a:pt x="16992" y="10426"/>
                    <a:pt x="12372" y="8815"/>
                    <a:pt x="7630" y="5867"/>
                  </a:cubicBezTo>
                  <a:cubicBezTo>
                    <a:pt x="4469" y="3982"/>
                    <a:pt x="2280" y="2098"/>
                    <a:pt x="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0868;p74">
              <a:extLst>
                <a:ext uri="{FF2B5EF4-FFF2-40B4-BE49-F238E27FC236}">
                  <a16:creationId xmlns:a16="http://schemas.microsoft.com/office/drawing/2014/main" xmlns="" id="{B9892528-D74C-6A81-3567-8C51237B1BB8}"/>
                </a:ext>
              </a:extLst>
            </p:cNvPr>
            <p:cNvSpPr/>
            <p:nvPr/>
          </p:nvSpPr>
          <p:spPr>
            <a:xfrm>
              <a:off x="772325" y="4090025"/>
              <a:ext cx="454425" cy="278900"/>
            </a:xfrm>
            <a:custGeom>
              <a:avLst/>
              <a:gdLst/>
              <a:ahLst/>
              <a:cxnLst/>
              <a:rect l="l" t="t" r="r" b="b"/>
              <a:pathLst>
                <a:path w="18177" h="11156" extrusionOk="0">
                  <a:moveTo>
                    <a:pt x="0" y="0"/>
                  </a:moveTo>
                  <a:lnTo>
                    <a:pt x="0" y="395"/>
                  </a:lnTo>
                  <a:cubicBezTo>
                    <a:pt x="0" y="1155"/>
                    <a:pt x="91" y="1885"/>
                    <a:pt x="304" y="2614"/>
                  </a:cubicBezTo>
                  <a:cubicBezTo>
                    <a:pt x="456" y="3131"/>
                    <a:pt x="608" y="3648"/>
                    <a:pt x="821" y="4104"/>
                  </a:cubicBezTo>
                  <a:cubicBezTo>
                    <a:pt x="2037" y="5107"/>
                    <a:pt x="3435" y="6110"/>
                    <a:pt x="5046" y="7082"/>
                  </a:cubicBezTo>
                  <a:cubicBezTo>
                    <a:pt x="7447" y="8541"/>
                    <a:pt x="9757" y="9666"/>
                    <a:pt x="12067" y="10547"/>
                  </a:cubicBezTo>
                  <a:cubicBezTo>
                    <a:pt x="12675" y="10791"/>
                    <a:pt x="13313" y="10973"/>
                    <a:pt x="13921" y="11155"/>
                  </a:cubicBezTo>
                  <a:cubicBezTo>
                    <a:pt x="14469" y="11125"/>
                    <a:pt x="14955" y="11034"/>
                    <a:pt x="15502" y="10943"/>
                  </a:cubicBezTo>
                  <a:cubicBezTo>
                    <a:pt x="16444" y="10699"/>
                    <a:pt x="17356" y="10274"/>
                    <a:pt x="18177" y="9727"/>
                  </a:cubicBezTo>
                  <a:cubicBezTo>
                    <a:pt x="14377" y="9149"/>
                    <a:pt x="10396" y="7599"/>
                    <a:pt x="6262" y="5076"/>
                  </a:cubicBezTo>
                  <a:cubicBezTo>
                    <a:pt x="3526" y="3435"/>
                    <a:pt x="1459" y="176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0869;p74">
              <a:extLst>
                <a:ext uri="{FF2B5EF4-FFF2-40B4-BE49-F238E27FC236}">
                  <a16:creationId xmlns:a16="http://schemas.microsoft.com/office/drawing/2014/main" xmlns="" id="{0EA06720-5711-BF2C-1204-8419C52F6432}"/>
                </a:ext>
              </a:extLst>
            </p:cNvPr>
            <p:cNvSpPr/>
            <p:nvPr/>
          </p:nvSpPr>
          <p:spPr>
            <a:xfrm>
              <a:off x="1141625" y="3517825"/>
              <a:ext cx="57775" cy="185425"/>
            </a:xfrm>
            <a:custGeom>
              <a:avLst/>
              <a:gdLst/>
              <a:ahLst/>
              <a:cxnLst/>
              <a:rect l="l" t="t" r="r" b="b"/>
              <a:pathLst>
                <a:path w="2311" h="7417" fill="none" extrusionOk="0">
                  <a:moveTo>
                    <a:pt x="1733" y="7417"/>
                  </a:moveTo>
                  <a:cubicBezTo>
                    <a:pt x="2311" y="4833"/>
                    <a:pt x="1642" y="2067"/>
                    <a:pt x="0" y="0"/>
                  </a:cubicBezTo>
                </a:path>
              </a:pathLst>
            </a:custGeom>
            <a:noFill/>
            <a:ln w="607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0870;p74">
              <a:extLst>
                <a:ext uri="{FF2B5EF4-FFF2-40B4-BE49-F238E27FC236}">
                  <a16:creationId xmlns:a16="http://schemas.microsoft.com/office/drawing/2014/main" xmlns="" id="{1CC02145-03B0-8C41-FA6A-23CC3409BA07}"/>
                </a:ext>
              </a:extLst>
            </p:cNvPr>
            <p:cNvSpPr/>
            <p:nvPr/>
          </p:nvSpPr>
          <p:spPr>
            <a:xfrm>
              <a:off x="1107425" y="3504525"/>
              <a:ext cx="58550" cy="52800"/>
            </a:xfrm>
            <a:custGeom>
              <a:avLst/>
              <a:gdLst/>
              <a:ahLst/>
              <a:cxnLst/>
              <a:rect l="l" t="t" r="r" b="b"/>
              <a:pathLst>
                <a:path w="2342" h="2112" extrusionOk="0">
                  <a:moveTo>
                    <a:pt x="1134" y="0"/>
                  </a:moveTo>
                  <a:cubicBezTo>
                    <a:pt x="705" y="0"/>
                    <a:pt x="321" y="246"/>
                    <a:pt x="183" y="684"/>
                  </a:cubicBezTo>
                  <a:cubicBezTo>
                    <a:pt x="1" y="1201"/>
                    <a:pt x="274" y="1839"/>
                    <a:pt x="791" y="2052"/>
                  </a:cubicBezTo>
                  <a:cubicBezTo>
                    <a:pt x="912" y="2092"/>
                    <a:pt x="1036" y="2112"/>
                    <a:pt x="1158" y="2112"/>
                  </a:cubicBezTo>
                  <a:cubicBezTo>
                    <a:pt x="1588" y="2112"/>
                    <a:pt x="1993" y="1870"/>
                    <a:pt x="2159" y="1444"/>
                  </a:cubicBezTo>
                  <a:cubicBezTo>
                    <a:pt x="2341" y="927"/>
                    <a:pt x="2068" y="319"/>
                    <a:pt x="1551" y="76"/>
                  </a:cubicBezTo>
                  <a:cubicBezTo>
                    <a:pt x="1412" y="25"/>
                    <a:pt x="1271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10727;p74">
            <a:extLst>
              <a:ext uri="{FF2B5EF4-FFF2-40B4-BE49-F238E27FC236}">
                <a16:creationId xmlns:a16="http://schemas.microsoft.com/office/drawing/2014/main" xmlns="" id="{3AED0A8F-6E7D-E8C2-B5D8-EB69CB2122C3}"/>
              </a:ext>
            </a:extLst>
          </p:cNvPr>
          <p:cNvGrpSpPr/>
          <p:nvPr/>
        </p:nvGrpSpPr>
        <p:grpSpPr>
          <a:xfrm>
            <a:off x="7595761" y="4862025"/>
            <a:ext cx="821767" cy="822633"/>
            <a:chOff x="10331425" y="6964675"/>
            <a:chExt cx="616325" cy="616975"/>
          </a:xfrm>
        </p:grpSpPr>
        <p:sp>
          <p:nvSpPr>
            <p:cNvPr id="218" name="Google Shape;10728;p74">
              <a:extLst>
                <a:ext uri="{FF2B5EF4-FFF2-40B4-BE49-F238E27FC236}">
                  <a16:creationId xmlns:a16="http://schemas.microsoft.com/office/drawing/2014/main" xmlns="" id="{24335BFB-A746-8AF8-7185-926E054FF2E2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0729;p74">
              <a:extLst>
                <a:ext uri="{FF2B5EF4-FFF2-40B4-BE49-F238E27FC236}">
                  <a16:creationId xmlns:a16="http://schemas.microsoft.com/office/drawing/2014/main" xmlns="" id="{318F6997-31BF-419B-1590-DE6FBC066CA4}"/>
                </a:ext>
              </a:extLst>
            </p:cNvPr>
            <p:cNvSpPr/>
            <p:nvPr/>
          </p:nvSpPr>
          <p:spPr>
            <a:xfrm>
              <a:off x="1055692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0730;p74">
              <a:extLst>
                <a:ext uri="{FF2B5EF4-FFF2-40B4-BE49-F238E27FC236}">
                  <a16:creationId xmlns:a16="http://schemas.microsoft.com/office/drawing/2014/main" xmlns="" id="{26C9D1E4-4CF8-BBDF-3A43-EC858149B9B1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0731;p74">
              <a:extLst>
                <a:ext uri="{FF2B5EF4-FFF2-40B4-BE49-F238E27FC236}">
                  <a16:creationId xmlns:a16="http://schemas.microsoft.com/office/drawing/2014/main" xmlns="" id="{EDE8F1CA-3850-0C46-0194-3E102AFDDCAC}"/>
                </a:ext>
              </a:extLst>
            </p:cNvPr>
            <p:cNvSpPr/>
            <p:nvPr/>
          </p:nvSpPr>
          <p:spPr>
            <a:xfrm>
              <a:off x="1069410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0732;p74">
              <a:extLst>
                <a:ext uri="{FF2B5EF4-FFF2-40B4-BE49-F238E27FC236}">
                  <a16:creationId xmlns:a16="http://schemas.microsoft.com/office/drawing/2014/main" xmlns="" id="{CD345D9D-2AC8-20E3-E933-82DA887E3C43}"/>
                </a:ext>
              </a:extLst>
            </p:cNvPr>
            <p:cNvSpPr/>
            <p:nvPr/>
          </p:nvSpPr>
          <p:spPr>
            <a:xfrm>
              <a:off x="1064927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0733;p74">
              <a:extLst>
                <a:ext uri="{FF2B5EF4-FFF2-40B4-BE49-F238E27FC236}">
                  <a16:creationId xmlns:a16="http://schemas.microsoft.com/office/drawing/2014/main" xmlns="" id="{1514957B-2EE7-537D-50E3-114750E5BD12}"/>
                </a:ext>
              </a:extLst>
            </p:cNvPr>
            <p:cNvSpPr/>
            <p:nvPr/>
          </p:nvSpPr>
          <p:spPr>
            <a:xfrm>
              <a:off x="1062720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0734;p74">
              <a:extLst>
                <a:ext uri="{FF2B5EF4-FFF2-40B4-BE49-F238E27FC236}">
                  <a16:creationId xmlns:a16="http://schemas.microsoft.com/office/drawing/2014/main" xmlns="" id="{373EE4CF-E6A8-5A52-A368-7BE09EFB8C69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0735;p74">
              <a:extLst>
                <a:ext uri="{FF2B5EF4-FFF2-40B4-BE49-F238E27FC236}">
                  <a16:creationId xmlns:a16="http://schemas.microsoft.com/office/drawing/2014/main" xmlns="" id="{E6BF4BD4-C446-7FC3-94A5-AD4BB0BD530B}"/>
                </a:ext>
              </a:extLst>
            </p:cNvPr>
            <p:cNvSpPr/>
            <p:nvPr/>
          </p:nvSpPr>
          <p:spPr>
            <a:xfrm>
              <a:off x="1069210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0736;p74">
              <a:extLst>
                <a:ext uri="{FF2B5EF4-FFF2-40B4-BE49-F238E27FC236}">
                  <a16:creationId xmlns:a16="http://schemas.microsoft.com/office/drawing/2014/main" xmlns="" id="{5F96F857-A6FD-A766-5518-B8E50E2ED27A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0737;p74">
              <a:extLst>
                <a:ext uri="{FF2B5EF4-FFF2-40B4-BE49-F238E27FC236}">
                  <a16:creationId xmlns:a16="http://schemas.microsoft.com/office/drawing/2014/main" xmlns="" id="{05F64DCF-1D3F-F7C4-1E27-16D488A0F7D3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0738;p74">
              <a:extLst>
                <a:ext uri="{FF2B5EF4-FFF2-40B4-BE49-F238E27FC236}">
                  <a16:creationId xmlns:a16="http://schemas.microsoft.com/office/drawing/2014/main" xmlns="" id="{676F05E4-17A6-D5CE-D696-2AC7FB7FD8BB}"/>
                </a:ext>
              </a:extLst>
            </p:cNvPr>
            <p:cNvSpPr/>
            <p:nvPr/>
          </p:nvSpPr>
          <p:spPr>
            <a:xfrm>
              <a:off x="1065330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0739;p74">
              <a:extLst>
                <a:ext uri="{FF2B5EF4-FFF2-40B4-BE49-F238E27FC236}">
                  <a16:creationId xmlns:a16="http://schemas.microsoft.com/office/drawing/2014/main" xmlns="" id="{5E03C31E-F222-FF03-D4CD-7D2F252732B4}"/>
                </a:ext>
              </a:extLst>
            </p:cNvPr>
            <p:cNvSpPr/>
            <p:nvPr/>
          </p:nvSpPr>
          <p:spPr>
            <a:xfrm>
              <a:off x="1067672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0740;p74">
              <a:extLst>
                <a:ext uri="{FF2B5EF4-FFF2-40B4-BE49-F238E27FC236}">
                  <a16:creationId xmlns:a16="http://schemas.microsoft.com/office/drawing/2014/main" xmlns="" id="{F11AD8DB-77D0-2B5E-29EB-C17F433AF3AC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0741;p74">
              <a:extLst>
                <a:ext uri="{FF2B5EF4-FFF2-40B4-BE49-F238E27FC236}">
                  <a16:creationId xmlns:a16="http://schemas.microsoft.com/office/drawing/2014/main" xmlns="" id="{21E4FEDB-D195-FB58-8D72-053CA955EFB5}"/>
                </a:ext>
              </a:extLst>
            </p:cNvPr>
            <p:cNvSpPr/>
            <p:nvPr/>
          </p:nvSpPr>
          <p:spPr>
            <a:xfrm>
              <a:off x="1067070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0742;p74">
              <a:extLst>
                <a:ext uri="{FF2B5EF4-FFF2-40B4-BE49-F238E27FC236}">
                  <a16:creationId xmlns:a16="http://schemas.microsoft.com/office/drawing/2014/main" xmlns="" id="{4CF79227-19BC-45CE-860B-D3CBB11CCC9E}"/>
                </a:ext>
              </a:extLst>
            </p:cNvPr>
            <p:cNvSpPr/>
            <p:nvPr/>
          </p:nvSpPr>
          <p:spPr>
            <a:xfrm>
              <a:off x="1067805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0743;p74">
              <a:extLst>
                <a:ext uri="{FF2B5EF4-FFF2-40B4-BE49-F238E27FC236}">
                  <a16:creationId xmlns:a16="http://schemas.microsoft.com/office/drawing/2014/main" xmlns="" id="{1B01B790-14D9-CE63-D3BC-9E61E4C091B5}"/>
                </a:ext>
              </a:extLst>
            </p:cNvPr>
            <p:cNvSpPr/>
            <p:nvPr/>
          </p:nvSpPr>
          <p:spPr>
            <a:xfrm>
              <a:off x="1048802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0744;p74">
              <a:extLst>
                <a:ext uri="{FF2B5EF4-FFF2-40B4-BE49-F238E27FC236}">
                  <a16:creationId xmlns:a16="http://schemas.microsoft.com/office/drawing/2014/main" xmlns="" id="{4A4E5F35-F3D3-693B-E5E3-6B88C79857A6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0745;p74">
              <a:extLst>
                <a:ext uri="{FF2B5EF4-FFF2-40B4-BE49-F238E27FC236}">
                  <a16:creationId xmlns:a16="http://schemas.microsoft.com/office/drawing/2014/main" xmlns="" id="{E0E40723-0302-13AF-7EF9-9CCD239B1223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0746;p74">
              <a:extLst>
                <a:ext uri="{FF2B5EF4-FFF2-40B4-BE49-F238E27FC236}">
                  <a16:creationId xmlns:a16="http://schemas.microsoft.com/office/drawing/2014/main" xmlns="" id="{2D12B368-A326-787C-9E9B-F4D1AC47B25D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+ Nursery Rhymes &amp; Kids Songs - Nhạc Thiếu Nhi Hay Nhất (Video 4K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1469" y="841316"/>
            <a:ext cx="491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ó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8631" y="-1960677"/>
            <a:ext cx="9256973" cy="9256973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-687201" y="746985"/>
            <a:ext cx="8137313" cy="137050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09615">
              <a:lnSpc>
                <a:spcPts val="4855"/>
              </a:lnSpc>
            </a:pPr>
            <a:r>
              <a:rPr lang="en-US" sz="920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09615">
              <a:lnSpc>
                <a:spcPts val="4855"/>
              </a:lnSpc>
            </a:pPr>
            <a:r>
              <a:rPr lang="vi-VN" sz="8000" b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CHUYỀN BÓNG</a:t>
            </a:r>
            <a:endParaRPr lang="en-US" sz="8000" b="1">
              <a:ln w="22225">
                <a:solidFill>
                  <a:srgbClr val="C0504D"/>
                </a:solidFill>
                <a:prstDash val="solid"/>
              </a:ln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6234" y="567846"/>
            <a:ext cx="4180753" cy="246191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60731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24"/>
            <a:r>
              <a:rPr lang="en-US" sz="54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chơi</a:t>
            </a:r>
            <a:endParaRPr lang="en-US" sz="5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C06F0C-C0E8-4C9F-BF75-B71043464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3" y="64221"/>
            <a:ext cx="4722043" cy="3403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129F8B-B7F1-4977-A7E1-D7A5DFD2FAE0}"/>
              </a:ext>
            </a:extLst>
          </p:cNvPr>
          <p:cNvSpPr txBox="1"/>
          <p:nvPr/>
        </p:nvSpPr>
        <p:spPr>
          <a:xfrm>
            <a:off x="7878683" y="898584"/>
            <a:ext cx="388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dung: </a:t>
            </a:r>
            <a:r>
              <a:rPr lang="en-US" sz="3200" b="1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nhân</a:t>
            </a:r>
            <a:r>
              <a:rPr lang="en-US" sz="3200" b="1" dirty="0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3 </a:t>
            </a:r>
            <a:endParaRPr lang="en-US" sz="32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743E17-61F1-4DB0-8370-91C314A5F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16" y="3012635"/>
            <a:ext cx="3962401" cy="2479896"/>
          </a:xfrm>
          <a:prstGeom prst="rect">
            <a:avLst/>
          </a:prstGeom>
        </p:spPr>
      </p:pic>
      <p:pic>
        <p:nvPicPr>
          <p:cNvPr id="12" name="Đồng hồ đếm ngược 2 phút có tiếng (online-video-cutter.com)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2055" y="5513085"/>
            <a:ext cx="1568029" cy="8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596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275308" y="-856580"/>
            <a:ext cx="5640267" cy="8571163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11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1610" name="Google Shape;1610;p11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1" name="Google Shape;1611;p11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1612" name="Google Shape;1612;p11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4" name="Google Shape;1624;p11"/>
          <p:cNvSpPr txBox="1"/>
          <p:nvPr/>
        </p:nvSpPr>
        <p:spPr>
          <a:xfrm>
            <a:off x="2913999" y="2458805"/>
            <a:ext cx="6363600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SVN-Appleberry" panose="02040603050506020204" pitchFamily="18" charset="0"/>
                <a:ea typeface="Fredoka One"/>
                <a:cs typeface="Fredoka One"/>
                <a:sym typeface="Fredoka One"/>
              </a:rPr>
              <a:t>Khởi động</a:t>
            </a:r>
            <a:endParaRPr kumimoji="0" sz="11500" b="1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SVN-Appleberry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625" name="Google Shape;1625;p11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CED215-EECE-483F-80B8-8203E4E16009}"/>
              </a:ext>
            </a:extLst>
          </p:cNvPr>
          <p:cNvSpPr/>
          <p:nvPr/>
        </p:nvSpPr>
        <p:spPr>
          <a:xfrm>
            <a:off x="286578" y="231297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A55AEF0-AE7F-1986-50AE-CC41DFB03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66" y="1450180"/>
            <a:ext cx="6953250" cy="35433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30C851B0-6C9F-89AB-1FF3-43536DCC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216" y="2840284"/>
            <a:ext cx="628571" cy="2076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3FCA99-13D3-1CC3-697C-05A8F609F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55" y="1511946"/>
            <a:ext cx="476190" cy="4761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B1DB7EE-655D-F634-DA8D-D60A06E16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054" y="2063369"/>
            <a:ext cx="476190" cy="4761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8462881-F99D-6E3D-2DFE-90796FAC7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201" y="1499067"/>
            <a:ext cx="476190" cy="4761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04FCE43-C3E1-C4EF-7C6A-65D110D5C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076" y="2827086"/>
            <a:ext cx="628571" cy="2076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D39DCA5-D43A-5B54-997F-55AEBC577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700" y="2063369"/>
            <a:ext cx="476190" cy="4761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0DB5CB5-FEB9-420B-29BD-3671A8CDE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946" y="1496295"/>
            <a:ext cx="476190" cy="4761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181CBD6-BEB5-2B73-820A-1B53FBD8E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445" y="2060597"/>
            <a:ext cx="476190" cy="4761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83C150D-CAFF-6A4D-BE07-D434F8EB1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640" y="2827405"/>
            <a:ext cx="628571" cy="2076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AD27543-6330-DE4C-29A6-8A2B29C3E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410" y="1496295"/>
            <a:ext cx="476190" cy="47619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5DDCDC5-8909-B07B-324E-123AFA0B0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909" y="2060597"/>
            <a:ext cx="476190" cy="476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ACB4988-01F5-88AB-009E-C900B9041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886" y="1496295"/>
            <a:ext cx="476190" cy="4761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F655827C-F09B-B03D-0B15-EAD9409B7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2215" y="2840284"/>
            <a:ext cx="628571" cy="2076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1933136-981E-DD21-F404-C4577F69B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85" y="2060597"/>
            <a:ext cx="476190" cy="476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B5F77E1-408A-EDA5-B7CF-DBF612311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120" y="1497038"/>
            <a:ext cx="476190" cy="4761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A9FBEB8-F0ED-A3C5-DDBC-86410B117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5619" y="2061340"/>
            <a:ext cx="476190" cy="476190"/>
          </a:xfrm>
          <a:prstGeom prst="rect">
            <a:avLst/>
          </a:prstGeom>
        </p:spPr>
      </p:pic>
      <p:sp>
        <p:nvSpPr>
          <p:cNvPr id="58" name="Thought Bubble: Cloud 57">
            <a:extLst>
              <a:ext uri="{FF2B5EF4-FFF2-40B4-BE49-F238E27FC236}">
                <a16:creationId xmlns:a16="http://schemas.microsoft.com/office/drawing/2014/main" xmlns="" id="{F59015BF-8D58-FBCD-E48A-CC9D4EBFE2AF}"/>
              </a:ext>
            </a:extLst>
          </p:cNvPr>
          <p:cNvSpPr/>
          <p:nvPr/>
        </p:nvSpPr>
        <p:spPr>
          <a:xfrm rot="16783716">
            <a:off x="640212" y="972527"/>
            <a:ext cx="1584879" cy="215349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12:</a:t>
            </a:r>
          </a:p>
        </p:txBody>
      </p:sp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xmlns="" id="{5D991731-E7B1-9802-D8F0-4F834F065CA8}"/>
              </a:ext>
            </a:extLst>
          </p:cNvPr>
          <p:cNvSpPr/>
          <p:nvPr/>
        </p:nvSpPr>
        <p:spPr>
          <a:xfrm>
            <a:off x="5027046" y="1023100"/>
            <a:ext cx="2826598" cy="15359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91C1CD3-F5EF-A327-9EC1-446418FA60E9}"/>
              </a:ext>
            </a:extLst>
          </p:cNvPr>
          <p:cNvSpPr txBox="1"/>
          <p:nvPr/>
        </p:nvSpPr>
        <p:spPr>
          <a:xfrm>
            <a:off x="619465" y="1729305"/>
            <a:ext cx="17571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dirty="0">
                <a:effectLst/>
                <a:latin typeface="HP001 4 hàng" panose="020B0603050302020204" pitchFamily="34" charset="-93"/>
                <a:ea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12 : 3 = 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400" dirty="0">
              <a:latin typeface="HP001 4 hàng" panose="020B0603050302020204" pitchFamily="34" charset="-93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354DDCB-E215-A0DC-A3CF-89798D46AE42}"/>
              </a:ext>
            </a:extLst>
          </p:cNvPr>
          <p:cNvSpPr txBox="1"/>
          <p:nvPr/>
        </p:nvSpPr>
        <p:spPr>
          <a:xfrm>
            <a:off x="5411538" y="1238321"/>
            <a:ext cx="20846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dirty="0">
                <a:effectLst/>
                <a:latin typeface="HP001 4 hàng" panose="020B0603050302020204" pitchFamily="34" charset="-93"/>
                <a:ea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x 4  = 12 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: 3 = 4</a:t>
            </a:r>
          </a:p>
          <a:p>
            <a:endParaRPr lang="vi-VN" sz="3400" dirty="0">
              <a:latin typeface="HP001 4 hàng" panose="020B0603050302020204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997C64-9104-F765-5FC7-E0F95E1FF77E}"/>
              </a:ext>
            </a:extLst>
          </p:cNvPr>
          <p:cNvSpPr txBox="1"/>
          <p:nvPr/>
        </p:nvSpPr>
        <p:spPr>
          <a:xfrm>
            <a:off x="640717" y="323712"/>
            <a:ext cx="1085888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dirty="0">
                <a:effectLst/>
                <a:latin typeface="HP001 4 hàng" panose="020B0603050302020204" pitchFamily="34" charset="-93"/>
                <a:ea typeface="Arial" panose="020B0604020202020204" pitchFamily="34" charset="0"/>
              </a:rPr>
              <a:t> </a:t>
            </a:r>
            <a:r>
              <a:rPr lang="nl-NL" sz="3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nl-NL" sz="3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12</a:t>
            </a:r>
            <a:r>
              <a:rPr lang="nl-NL" sz="34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 tròn </a:t>
            </a:r>
            <a:r>
              <a:rPr lang="nl-NL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đều vào các </a:t>
            </a:r>
            <a:r>
              <a:rPr lang="nl-NL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nhóm, </a:t>
            </a:r>
            <a:r>
              <a:rPr lang="nl-NL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nl-NL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nl-NL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 chấm tròn. </a:t>
            </a:r>
            <a:r>
              <a:rPr lang="nl-NL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 chia được bao nhiêu nhóm </a:t>
            </a:r>
            <a:r>
              <a:rPr lang="nl-NL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400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0299 0.2118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057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0039 0.224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2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4935 0.4030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03893 0.12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645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393 L -0.01355 0.3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1502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1133 0.3224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03112 0.222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1111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3372 0.2263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113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1536 0.4032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555 L 0.07747 0.1300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622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2669 0.3027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1513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2903 0.321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/>
      <p:bldP spid="6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E36E9D-989D-4F66-BA37-5282E88B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00DD7-735F-161A-FA63-69F57EBC7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4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1372313" y="288333"/>
            <a:ext cx="9419098" cy="628133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362191" y="5544555"/>
            <a:ext cx="2916128" cy="1024525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2858923" y="1398954"/>
            <a:ext cx="6440849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SVN-Appleberry" panose="02040603050506020204" pitchFamily="18" charset="0"/>
                <a:ea typeface="Fredoka One"/>
                <a:cs typeface="Fredoka One"/>
                <a:sym typeface="Fredoka One"/>
              </a:rPr>
              <a:t>Khám phá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SVN-Appleberry" panose="02040603050506020204" pitchFamily="18" charset="0"/>
                <a:ea typeface="Fredoka One"/>
                <a:cs typeface="Fredoka One"/>
                <a:sym typeface="Fredoka One"/>
              </a:rPr>
              <a:t>kiến thức</a:t>
            </a:r>
            <a:endParaRPr kumimoji="0" sz="11500" b="1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SVN-Appleberry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9564210" y="95543"/>
            <a:ext cx="2327605" cy="2138749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061908" y="99143"/>
            <a:ext cx="2206640" cy="33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660400" y="912692"/>
            <a:ext cx="2004672" cy="872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391" y="3958163"/>
            <a:ext cx="10350528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cầu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chia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sẻ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thuộc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chia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thuộc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chia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đúng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thẻ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gắn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08704E-7C9A-45D9-9EF9-BEAA04C2DAB9}"/>
              </a:ext>
            </a:extLst>
          </p:cNvPr>
          <p:cNvSpPr txBox="1"/>
          <p:nvPr/>
        </p:nvSpPr>
        <p:spPr>
          <a:xfrm>
            <a:off x="3917428" y="796884"/>
            <a:ext cx="4357143" cy="504404"/>
          </a:xfrm>
          <a:prstGeom prst="rect">
            <a:avLst/>
          </a:prstGeom>
          <a:noFill/>
        </p:spPr>
        <p:txBody>
          <a:bodyPr spcFirstLastPara="1" wrap="square" lIns="91391" tIns="45696" rIns="91391" bIns="45696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 việc nhóm 4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2C1E40-BAD0-43BC-A35F-D73893DE48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47440" b="47294"/>
          <a:stretch/>
        </p:blipFill>
        <p:spPr>
          <a:xfrm>
            <a:off x="3528784" y="1048634"/>
            <a:ext cx="5134429" cy="26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9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061908" y="99143"/>
            <a:ext cx="2206640" cy="33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660400" y="912692"/>
            <a:ext cx="2004672" cy="872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2255" y="3804897"/>
            <a:ext cx="9827489" cy="26560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cầu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chia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thiếu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nhóm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Sắp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dựa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chia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32070B-D62A-4AF5-9312-54808F80EF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47440" b="47294"/>
          <a:stretch/>
        </p:blipFill>
        <p:spPr>
          <a:xfrm>
            <a:off x="3528784" y="1147118"/>
            <a:ext cx="5134429" cy="2657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95DAA7-1293-40F5-A4F9-9E4D72E2A5A8}"/>
              </a:ext>
            </a:extLst>
          </p:cNvPr>
          <p:cNvSpPr txBox="1"/>
          <p:nvPr/>
        </p:nvSpPr>
        <p:spPr>
          <a:xfrm>
            <a:off x="3377018" y="912692"/>
            <a:ext cx="5437960" cy="966908"/>
          </a:xfrm>
          <a:prstGeom prst="rect">
            <a:avLst/>
          </a:prstGeom>
          <a:noFill/>
        </p:spPr>
        <p:txBody>
          <a:bodyPr spcFirstLastPara="1" wrap="square" lIns="91391" tIns="45696" rIns="91391" bIns="45696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 việc nhóm 4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598</Words>
  <Application>Microsoft Office PowerPoint</Application>
  <PresentationFormat>Widescreen</PresentationFormat>
  <Paragraphs>178</Paragraphs>
  <Slides>19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SimSun</vt:lpstr>
      <vt:lpstr>Arial</vt:lpstr>
      <vt:lpstr>Baloo 2</vt:lpstr>
      <vt:lpstr>Calibri</vt:lpstr>
      <vt:lpstr>Calibri Light</vt:lpstr>
      <vt:lpstr>等线</vt:lpstr>
      <vt:lpstr>等线 Light</vt:lpstr>
      <vt:lpstr>Fredoka One</vt:lpstr>
      <vt:lpstr>HP001 4 hàng</vt:lpstr>
      <vt:lpstr>Nunito</vt:lpstr>
      <vt:lpstr>Ranchers</vt:lpstr>
      <vt:lpstr>Roboto</vt:lpstr>
      <vt:lpstr>SVN-Appleberry</vt:lpstr>
      <vt:lpstr>Times New Roman</vt:lpstr>
      <vt:lpstr>UTM Avo</vt:lpstr>
      <vt:lpstr>思源黑体 CN</vt:lpstr>
      <vt:lpstr>Office 主题​​</vt:lpstr>
      <vt:lpstr>Red and Pink Cute Illustrative Scrapbook Influencer Social Media Creative Presentation template</vt:lpstr>
      <vt:lpstr>2_Office Theme</vt:lpstr>
      <vt:lpstr>3_Office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ASSUS</cp:lastModifiedBy>
  <cp:revision>60</cp:revision>
  <dcterms:created xsi:type="dcterms:W3CDTF">2022-05-08T07:29:07Z</dcterms:created>
  <dcterms:modified xsi:type="dcterms:W3CDTF">2023-02-03T05:18:47Z</dcterms:modified>
</cp:coreProperties>
</file>