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7"/>
  </p:notesMasterIdLst>
  <p:handoutMasterIdLst>
    <p:handoutMasterId r:id="rId28"/>
  </p:handoutMasterIdLst>
  <p:sldIdLst>
    <p:sldId id="347" r:id="rId2"/>
    <p:sldId id="325" r:id="rId3"/>
    <p:sldId id="383" r:id="rId4"/>
    <p:sldId id="384" r:id="rId5"/>
    <p:sldId id="401" r:id="rId6"/>
    <p:sldId id="353" r:id="rId7"/>
    <p:sldId id="400" r:id="rId8"/>
    <p:sldId id="395" r:id="rId9"/>
    <p:sldId id="357" r:id="rId10"/>
    <p:sldId id="399" r:id="rId11"/>
    <p:sldId id="393" r:id="rId12"/>
    <p:sldId id="394" r:id="rId13"/>
    <p:sldId id="365" r:id="rId14"/>
    <p:sldId id="367" r:id="rId15"/>
    <p:sldId id="368" r:id="rId16"/>
    <p:sldId id="351" r:id="rId17"/>
    <p:sldId id="369" r:id="rId18"/>
    <p:sldId id="397" r:id="rId19"/>
    <p:sldId id="398" r:id="rId20"/>
    <p:sldId id="352" r:id="rId21"/>
    <p:sldId id="354" r:id="rId22"/>
    <p:sldId id="358" r:id="rId23"/>
    <p:sldId id="391" r:id="rId24"/>
    <p:sldId id="264" r:id="rId25"/>
    <p:sldId id="389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92051457@QQ.com" initials="5" lastIdx="1" clrIdx="0">
    <p:extLst>
      <p:ext uri="{19B8F6BF-5375-455C-9EA6-DF929625EA0E}">
        <p15:presenceInfo xmlns:p15="http://schemas.microsoft.com/office/powerpoint/2012/main" xmlns="" userId="5f0f21754227bf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2C76"/>
    <a:srgbClr val="287E1D"/>
    <a:srgbClr val="0000FF"/>
    <a:srgbClr val="FF99CC"/>
    <a:srgbClr val="0A933C"/>
    <a:srgbClr val="E6F4E0"/>
    <a:srgbClr val="DFF0D7"/>
    <a:srgbClr val="184C41"/>
    <a:srgbClr val="3A9208"/>
    <a:srgbClr val="6EA8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6385" autoAdjust="0"/>
    <p:restoredTop sz="95847" autoAdjust="0"/>
  </p:normalViewPr>
  <p:slideViewPr>
    <p:cSldViewPr snapToGrid="0">
      <p:cViewPr varScale="1">
        <p:scale>
          <a:sx n="73" d="100"/>
          <a:sy n="73" d="100"/>
        </p:scale>
        <p:origin x="-156" y="-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字魂105号-简雅黑" panose="00000500000000000000" charset="-122"/>
                <a:ea typeface="字魂105号-简雅黑" panose="00000500000000000000" charset="-122"/>
              </a:rPr>
              <a:pPr/>
              <a:t>2022/11/23</a:t>
            </a:fld>
            <a:endParaRPr lang="zh-CN" altLang="en-US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字魂105号-简雅黑" panose="00000500000000000000" charset="-122"/>
                <a:ea typeface="字魂105号-简雅黑" panose="00000500000000000000" charset="-122"/>
              </a:rPr>
              <a:pPr/>
              <a:t>‹#›</a:t>
            </a:fld>
            <a:endParaRPr lang="zh-CN" altLang="en-US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929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0178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5711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90049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43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2547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2547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2547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725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75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2022/11/23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56" r:id="rId12"/>
    <p:sldLayoutId id="2147483658" r:id="rId13"/>
    <p:sldLayoutId id="2147483659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6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9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Chuy&#234;n%20&#273;&#7873;%20&#273;&#7841;o%20&#273;&#7913;c\Presentation2.mp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Chuy&#234;n%20&#273;&#7873;%20&#273;&#7841;o%20&#273;&#7913;c\Bi&#7871;t%20&#417;n%20ch&#7883;%20V&#245;%20Th&#7883;%20S&#225;u%20-%20B&#249;i%20L&#234;%20M&#7853;n%20(online-video-cutter.com).mp4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2A9675D2-5D09-A539-3895-5209253064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2"/>
          <a:stretch/>
        </p:blipFill>
        <p:spPr>
          <a:xfrm>
            <a:off x="0" y="1190625"/>
            <a:ext cx="12192000" cy="56673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0013F7A-0D47-46A1-ADFC-B8FC448FAA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87" b="8376"/>
          <a:stretch/>
        </p:blipFill>
        <p:spPr>
          <a:xfrm rot="10800000">
            <a:off x="0" y="0"/>
            <a:ext cx="12192000" cy="4105352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F04948D-A462-99C8-E2B0-B2AA7A65F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EA818343-A121-D965-05B5-7142E60728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343575" y="3153256"/>
            <a:ext cx="2532124" cy="3718690"/>
          </a:xfrm>
          <a:prstGeom prst="rect">
            <a:avLst/>
          </a:prstGeom>
        </p:spPr>
      </p:pic>
      <p:pic>
        <p:nvPicPr>
          <p:cNvPr id="5" name="Picture 4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9C704285-FFA6-8AC7-1B9F-6F6404EE71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935" y="3888643"/>
            <a:ext cx="3157818" cy="29833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B7FE1FB-7828-A096-6D0C-89A80B7A9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1273">
            <a:off x="5037279" y="2504438"/>
            <a:ext cx="4252677" cy="1333367"/>
          </a:xfrm>
          <a:prstGeom prst="rect">
            <a:avLst/>
          </a:prstGeom>
        </p:spPr>
      </p:pic>
      <p:sp>
        <p:nvSpPr>
          <p:cNvPr id="9" name="WordArt 25"/>
          <p:cNvSpPr>
            <a:spLocks noChangeArrowheads="1" noChangeShapeType="1" noTextEdit="1"/>
          </p:cNvSpPr>
          <p:nvPr/>
        </p:nvSpPr>
        <p:spPr bwMode="auto">
          <a:xfrm>
            <a:off x="2468882" y="653142"/>
            <a:ext cx="7162800" cy="294785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Chào  mừng  các  cô giáo 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giờ 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Lớp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5A2</a:t>
            </a:r>
          </a:p>
          <a:p>
            <a:pPr algn="ctr"/>
            <a:endParaRPr lang="vi-VN" sz="36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/>
            </a:endParaRPr>
          </a:p>
          <a:p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             Môn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solidFill>
                <a:schemeClr val="bg2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xmlns="" id="{7A6C8720-1878-0F01-13F4-CD21635CF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050" y="-159798"/>
            <a:ext cx="9711591" cy="802043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DE7ACBB-BCC8-2A41-068C-40FBFB09B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44" b="99313" l="1081" r="97568">
                        <a14:foregroundMark x1="30811" y1="7560" x2="30811" y2="7560"/>
                        <a14:foregroundMark x1="24324" y1="38832" x2="27027" y2="51546"/>
                        <a14:foregroundMark x1="37297" y1="30928" x2="42973" y2="47766"/>
                        <a14:foregroundMark x1="30000" y1="344" x2="30000" y2="344"/>
                        <a14:foregroundMark x1="23243" y1="34021" x2="30541" y2="48797"/>
                        <a14:foregroundMark x1="38378" y1="34364" x2="43784" y2="43986"/>
                        <a14:foregroundMark x1="5946" y1="64261" x2="5946" y2="64261"/>
                        <a14:foregroundMark x1="1622" y1="50859" x2="1622" y2="50859"/>
                        <a14:foregroundMark x1="8649" y1="91753" x2="8649" y2="91753"/>
                        <a14:foregroundMark x1="6757" y1="76976" x2="9730" y2="84192"/>
                        <a14:foregroundMark x1="39730" y1="59794" x2="41351" y2="99313"/>
                        <a14:foregroundMark x1="41351" y1="99313" x2="41351" y2="99313"/>
                        <a14:foregroundMark x1="34054" y1="71821" x2="32162" y2="92440"/>
                        <a14:foregroundMark x1="97568" y1="27491" x2="70811" y2="65979"/>
                        <a14:foregroundMark x1="1081" y1="66323" x2="1081" y2="66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62300"/>
            <a:ext cx="4616388" cy="369570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965E7E6C-724B-0A5B-FC0E-00F6605283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482"/>
          <a:stretch/>
        </p:blipFill>
        <p:spPr>
          <a:xfrm>
            <a:off x="-3" y="0"/>
            <a:ext cx="12192001" cy="1904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2608729"/>
            <a:ext cx="7288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Vai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trò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ng</a:t>
            </a:r>
            <a:r>
              <a:rPr lang="vi-VN" sz="4400" dirty="0" smtClean="0">
                <a:solidFill>
                  <a:srgbClr val="FF0000"/>
                </a:solidFill>
              </a:rPr>
              <a:t>ười phụ nữ trong gia đình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66207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841646-D6C7-F983-89B2-BA26F65A2AF8}"/>
              </a:ext>
            </a:extLst>
          </p:cNvPr>
          <p:cNvGrpSpPr/>
          <p:nvPr/>
        </p:nvGrpSpPr>
        <p:grpSpPr>
          <a:xfrm>
            <a:off x="945614" y="342326"/>
            <a:ext cx="10300772" cy="1820856"/>
            <a:chOff x="1507517" y="3890960"/>
            <a:chExt cx="7342173" cy="1077219"/>
          </a:xfrm>
        </p:grpSpPr>
        <p:sp>
          <p:nvSpPr>
            <p:cNvPr id="6" name="Google Shape;1955;p62">
              <a:extLst>
                <a:ext uri="{FF2B5EF4-FFF2-40B4-BE49-F238E27FC236}">
                  <a16:creationId xmlns:a16="http://schemas.microsoft.com/office/drawing/2014/main" xmlns="" id="{27A31986-D426-D255-E758-1A035FA76839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E68DDD7-A0D2-AF65-ABEF-7A0D56AD0C9A}"/>
                </a:ext>
              </a:extLst>
            </p:cNvPr>
            <p:cNvGrpSpPr/>
            <p:nvPr/>
          </p:nvGrpSpPr>
          <p:grpSpPr>
            <a:xfrm>
              <a:off x="1507517" y="3890961"/>
              <a:ext cx="6775533" cy="1077218"/>
              <a:chOff x="678873" y="2854170"/>
              <a:chExt cx="7619038" cy="1077218"/>
            </a:xfrm>
          </p:grpSpPr>
          <p:grpSp>
            <p:nvGrpSpPr>
              <p:cNvPr id="8" name="Google Shape;1954;p62">
                <a:extLst>
                  <a:ext uri="{FF2B5EF4-FFF2-40B4-BE49-F238E27FC236}">
                    <a16:creationId xmlns:a16="http://schemas.microsoft.com/office/drawing/2014/main" xmlns="" id="{2B750A7E-F79F-EF8C-3FD2-731FD461E73D}"/>
                  </a:ext>
                </a:extLst>
              </p:cNvPr>
              <p:cNvGrpSpPr/>
              <p:nvPr/>
            </p:nvGrpSpPr>
            <p:grpSpPr>
              <a:xfrm>
                <a:off x="678873" y="2854170"/>
                <a:ext cx="7516091" cy="1077218"/>
                <a:chOff x="6175594" y="4329324"/>
                <a:chExt cx="1225956" cy="279092"/>
              </a:xfrm>
            </p:grpSpPr>
            <p:sp>
              <p:nvSpPr>
                <p:cNvPr id="10" name="Google Shape;1955;p62">
                  <a:extLst>
                    <a:ext uri="{FF2B5EF4-FFF2-40B4-BE49-F238E27FC236}">
                      <a16:creationId xmlns:a16="http://schemas.microsoft.com/office/drawing/2014/main" xmlns="" id="{B2A2D90B-0D94-3323-9A61-67BE190D3210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Google Shape;1956;p62">
                  <a:extLst>
                    <a:ext uri="{FF2B5EF4-FFF2-40B4-BE49-F238E27FC236}">
                      <a16:creationId xmlns:a16="http://schemas.microsoft.com/office/drawing/2014/main" xmlns="" id="{8CB998DE-D643-552C-9230-258216BAFF22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05233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5009E3D-4A25-7548-EFC0-6B7D528E00BE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sp>
        <p:nvSpPr>
          <p:cNvPr id="4" name="Text Box 566">
            <a:extLst>
              <a:ext uri="{FF2B5EF4-FFF2-40B4-BE49-F238E27FC236}">
                <a16:creationId xmlns:a16="http://schemas.microsoft.com/office/drawing/2014/main" xmlns="" id="{4ECFD730-19CB-B403-3A1B-916EF9D12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952" y="762635"/>
            <a:ext cx="85836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xmlns="" id="{E6623FBC-59D1-9797-27B0-57EAF35BDF18}"/>
              </a:ext>
            </a:extLst>
          </p:cNvPr>
          <p:cNvSpPr/>
          <p:nvPr/>
        </p:nvSpPr>
        <p:spPr>
          <a:xfrm>
            <a:off x="4008159" y="2316813"/>
            <a:ext cx="2997757" cy="2365677"/>
          </a:xfrm>
          <a:prstGeom prst="heart">
            <a:avLst/>
          </a:prstGeom>
          <a:gradFill flip="none" rotWithShape="1">
            <a:gsLst>
              <a:gs pos="0">
                <a:srgbClr val="C02C76"/>
              </a:gs>
              <a:gs pos="63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đình</a:t>
            </a:r>
            <a:endParaRPr lang="en-US" sz="2800" b="1" dirty="0"/>
          </a:p>
        </p:txBody>
      </p:sp>
      <p:pic>
        <p:nvPicPr>
          <p:cNvPr id="14" name="Picture 13" descr="A group of figurines&#10;&#10;Description automatically generated with medium confidence">
            <a:extLst>
              <a:ext uri="{FF2B5EF4-FFF2-40B4-BE49-F238E27FC236}">
                <a16:creationId xmlns:a16="http://schemas.microsoft.com/office/drawing/2014/main" xmlns="" id="{59D5FFEC-004D-5DB4-4C71-64BA56CF9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059" y="4452233"/>
            <a:ext cx="6093244" cy="26911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182BEC8-EA14-5FBF-5E02-C1F9504C9960}"/>
              </a:ext>
            </a:extLst>
          </p:cNvPr>
          <p:cNvGrpSpPr/>
          <p:nvPr/>
        </p:nvGrpSpPr>
        <p:grpSpPr>
          <a:xfrm>
            <a:off x="7952978" y="3904629"/>
            <a:ext cx="3293408" cy="842493"/>
            <a:chOff x="1645533" y="383619"/>
            <a:chExt cx="8900931" cy="18411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DCF9DFA-4617-4F9F-0044-932EA942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5533" y="383619"/>
              <a:ext cx="8900931" cy="18411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A3CEE0C-8C2D-5739-310A-577CB334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9459" y="716753"/>
              <a:ext cx="8493078" cy="1174883"/>
            </a:xfrm>
            <a:prstGeom prst="rect">
              <a:avLst/>
            </a:prstGeom>
          </p:spPr>
        </p:pic>
      </p:grpSp>
      <p:pic>
        <p:nvPicPr>
          <p:cNvPr id="18" name="ĐẾM NGƯỢC 2 PHÚT - BÓNG SỐ">
            <a:hlinkClick r:id="" action="ppaction://media"/>
            <a:extLst>
              <a:ext uri="{FF2B5EF4-FFF2-40B4-BE49-F238E27FC236}">
                <a16:creationId xmlns:a16="http://schemas.microsoft.com/office/drawing/2014/main" xmlns="" id="{EC506B54-66CE-C1AB-0AF0-C791F31D25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4594683"/>
            <a:ext cx="3648722" cy="22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309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F5B871-79B4-FD04-7B85-AD832D64B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3007"/>
          <a:stretch/>
        </p:blipFill>
        <p:spPr>
          <a:xfrm>
            <a:off x="493063" y="0"/>
            <a:ext cx="5295014" cy="3306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026079-974F-FC58-A87F-FBFC4DDE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28" y="3551275"/>
            <a:ext cx="5291049" cy="3306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393D9E-1C34-87D7-9CB7-706FA1D9C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9" t="31684" r="5802" b="10691"/>
          <a:stretch/>
        </p:blipFill>
        <p:spPr>
          <a:xfrm>
            <a:off x="5975499" y="1"/>
            <a:ext cx="5295013" cy="3306726"/>
          </a:xfrm>
          <a:prstGeom prst="rect">
            <a:avLst/>
          </a:prstGeom>
        </p:spPr>
      </p:pic>
      <p:sp>
        <p:nvSpPr>
          <p:cNvPr id="21506" name="AutoShape 2" descr="https://lamvan.net/uploads/images/news/1425892267_news_7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1508" name="Picture 4" descr="Top 16 Bài văn tả mẹ em đang nấu cơm (lớp 5) hay nhất - Toplist.v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3941" y="3576918"/>
            <a:ext cx="5284694" cy="3281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7067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0E697B-180F-37F5-7689-92841C463B06}"/>
              </a:ext>
            </a:extLst>
          </p:cNvPr>
          <p:cNvGrpSpPr/>
          <p:nvPr/>
        </p:nvGrpSpPr>
        <p:grpSpPr>
          <a:xfrm>
            <a:off x="171103" y="1903527"/>
            <a:ext cx="5831511" cy="4954474"/>
            <a:chOff x="171103" y="1903527"/>
            <a:chExt cx="5831511" cy="4954474"/>
          </a:xfrm>
        </p:grpSpPr>
        <p:pic>
          <p:nvPicPr>
            <p:cNvPr id="22" name="Picture 21" descr="A picture containing plant&#10;&#10;Description automatically generated">
              <a:extLst>
                <a:ext uri="{FF2B5EF4-FFF2-40B4-BE49-F238E27FC236}">
                  <a16:creationId xmlns:a16="http://schemas.microsoft.com/office/drawing/2014/main" xmlns="" id="{D96D8D78-2801-085E-DA51-E7EC41457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255"/>
            <a:stretch/>
          </p:blipFill>
          <p:spPr>
            <a:xfrm>
              <a:off x="171103" y="1903527"/>
              <a:ext cx="5831511" cy="4954474"/>
            </a:xfrm>
            <a:prstGeom prst="rect">
              <a:avLst/>
            </a:prstGeom>
          </p:spPr>
        </p:pic>
        <p:sp>
          <p:nvSpPr>
            <p:cNvPr id="28" name="Heart 27">
              <a:extLst>
                <a:ext uri="{FF2B5EF4-FFF2-40B4-BE49-F238E27FC236}">
                  <a16:creationId xmlns:a16="http://schemas.microsoft.com/office/drawing/2014/main" xmlns="" id="{143C213D-945B-BD2F-9080-090DC05C90E3}"/>
                </a:ext>
              </a:extLst>
            </p:cNvPr>
            <p:cNvSpPr/>
            <p:nvPr/>
          </p:nvSpPr>
          <p:spPr>
            <a:xfrm>
              <a:off x="2146515" y="5512435"/>
              <a:ext cx="1701431" cy="1106085"/>
            </a:xfrm>
            <a:prstGeom prst="heart">
              <a:avLst/>
            </a:prstGeom>
            <a:gradFill flip="none" rotWithShape="1">
              <a:gsLst>
                <a:gs pos="0">
                  <a:srgbClr val="C02C76"/>
                </a:gs>
                <a:gs pos="63000">
                  <a:srgbClr val="FF99CC">
                    <a:shade val="67500"/>
                    <a:satMod val="115000"/>
                  </a:srgbClr>
                </a:gs>
                <a:gs pos="100000">
                  <a:srgbClr val="FF99C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endPara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880748-ED0F-2F77-6530-9ADC7942BE6E}"/>
              </a:ext>
            </a:extLst>
          </p:cNvPr>
          <p:cNvGrpSpPr/>
          <p:nvPr/>
        </p:nvGrpSpPr>
        <p:grpSpPr>
          <a:xfrm>
            <a:off x="945614" y="399476"/>
            <a:ext cx="10300772" cy="1319956"/>
            <a:chOff x="1507517" y="3890960"/>
            <a:chExt cx="7342173" cy="1077219"/>
          </a:xfrm>
        </p:grpSpPr>
        <p:sp>
          <p:nvSpPr>
            <p:cNvPr id="9" name="Google Shape;1955;p62">
              <a:extLst>
                <a:ext uri="{FF2B5EF4-FFF2-40B4-BE49-F238E27FC236}">
                  <a16:creationId xmlns:a16="http://schemas.microsoft.com/office/drawing/2014/main" xmlns="" id="{72FFAA6B-EC24-D6AB-BB35-F42B056E1295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0F81D5D-E20C-BC0A-752C-E5B7E7F9F523}"/>
                </a:ext>
              </a:extLst>
            </p:cNvPr>
            <p:cNvGrpSpPr/>
            <p:nvPr/>
          </p:nvGrpSpPr>
          <p:grpSpPr>
            <a:xfrm>
              <a:off x="1507517" y="3890961"/>
              <a:ext cx="6775533" cy="1077218"/>
              <a:chOff x="678873" y="2854170"/>
              <a:chExt cx="7619038" cy="1077218"/>
            </a:xfrm>
          </p:grpSpPr>
          <p:grpSp>
            <p:nvGrpSpPr>
              <p:cNvPr id="11" name="Google Shape;1954;p62">
                <a:extLst>
                  <a:ext uri="{FF2B5EF4-FFF2-40B4-BE49-F238E27FC236}">
                    <a16:creationId xmlns:a16="http://schemas.microsoft.com/office/drawing/2014/main" xmlns="" id="{3B6D1AF9-80F3-FAA8-5A13-053A7432695C}"/>
                  </a:ext>
                </a:extLst>
              </p:cNvPr>
              <p:cNvGrpSpPr/>
              <p:nvPr/>
            </p:nvGrpSpPr>
            <p:grpSpPr>
              <a:xfrm>
                <a:off x="678873" y="2854170"/>
                <a:ext cx="7516091" cy="1077218"/>
                <a:chOff x="6175594" y="4329324"/>
                <a:chExt cx="1225956" cy="279092"/>
              </a:xfrm>
            </p:grpSpPr>
            <p:sp>
              <p:nvSpPr>
                <p:cNvPr id="13" name="Google Shape;1955;p62">
                  <a:extLst>
                    <a:ext uri="{FF2B5EF4-FFF2-40B4-BE49-F238E27FC236}">
                      <a16:creationId xmlns:a16="http://schemas.microsoft.com/office/drawing/2014/main" xmlns="" id="{66CBA3CA-0E64-1D3E-D1B3-298E4CA3946C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Google Shape;1956;p62">
                  <a:extLst>
                    <a:ext uri="{FF2B5EF4-FFF2-40B4-BE49-F238E27FC236}">
                      <a16:creationId xmlns:a16="http://schemas.microsoft.com/office/drawing/2014/main" xmlns="" id="{DBEFACC2-7C4D-7D1D-251E-553FCEC9255D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05233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5E16B5F3-E2C3-A7E4-54E7-1F99625DFADB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B642AC6E-A2CF-C696-C54E-10C7F6F94B1B}"/>
              </a:ext>
            </a:extLst>
          </p:cNvPr>
          <p:cNvSpPr/>
          <p:nvPr/>
        </p:nvSpPr>
        <p:spPr>
          <a:xfrm>
            <a:off x="854565" y="4828760"/>
            <a:ext cx="1719839" cy="1152467"/>
          </a:xfrm>
          <a:prstGeom prst="heart">
            <a:avLst/>
          </a:prstGeom>
          <a:gradFill flip="none" rotWithShape="1">
            <a:gsLst>
              <a:gs pos="0">
                <a:srgbClr val="C02C76"/>
              </a:gs>
              <a:gs pos="63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 err="1">
                <a:solidFill>
                  <a:schemeClr val="bg1"/>
                </a:solidFill>
              </a:rPr>
              <a:t>Nấu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</a:rPr>
              <a:t>nướng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8737318E-BAF9-900B-B59F-9ED4C70750D0}"/>
              </a:ext>
            </a:extLst>
          </p:cNvPr>
          <p:cNvSpPr/>
          <p:nvPr/>
        </p:nvSpPr>
        <p:spPr>
          <a:xfrm>
            <a:off x="2313448" y="2080379"/>
            <a:ext cx="1501021" cy="1244162"/>
          </a:xfrm>
          <a:prstGeom prst="heart">
            <a:avLst/>
          </a:prstGeom>
          <a:gradFill flip="none" rotWithShape="1">
            <a:gsLst>
              <a:gs pos="0">
                <a:srgbClr val="C02C76"/>
              </a:gs>
              <a:gs pos="63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 err="1">
                <a:solidFill>
                  <a:schemeClr val="bg1"/>
                </a:solidFill>
              </a:rPr>
              <a:t>dọn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dẹp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38D347EE-625E-94E4-352A-4A41560A4765}"/>
              </a:ext>
            </a:extLst>
          </p:cNvPr>
          <p:cNvSpPr/>
          <p:nvPr/>
        </p:nvSpPr>
        <p:spPr>
          <a:xfrm>
            <a:off x="3449234" y="3884882"/>
            <a:ext cx="1501021" cy="1106085"/>
          </a:xfrm>
          <a:prstGeom prst="heart">
            <a:avLst/>
          </a:prstGeom>
          <a:gradFill flip="none" rotWithShape="1">
            <a:gsLst>
              <a:gs pos="0">
                <a:srgbClr val="C02C76"/>
              </a:gs>
              <a:gs pos="63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đi chợ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xmlns="" id="{971D3A25-25FB-3112-8A6C-F7A583076DEC}"/>
              </a:ext>
            </a:extLst>
          </p:cNvPr>
          <p:cNvSpPr/>
          <p:nvPr/>
        </p:nvSpPr>
        <p:spPr>
          <a:xfrm>
            <a:off x="4014879" y="2607331"/>
            <a:ext cx="1604580" cy="1271509"/>
          </a:xfrm>
          <a:prstGeom prst="heart">
            <a:avLst/>
          </a:prstGeom>
          <a:gradFill flip="none" rotWithShape="1">
            <a:gsLst>
              <a:gs pos="0">
                <a:srgbClr val="C02C76"/>
              </a:gs>
              <a:gs pos="63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 err="1">
                <a:solidFill>
                  <a:schemeClr val="bg1"/>
                </a:solidFill>
              </a:rPr>
              <a:t>giặt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đồ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xmlns="" id="{C0D9EB7C-E144-2019-6118-5B0AC2759507}"/>
              </a:ext>
            </a:extLst>
          </p:cNvPr>
          <p:cNvSpPr/>
          <p:nvPr/>
        </p:nvSpPr>
        <p:spPr>
          <a:xfrm>
            <a:off x="831124" y="3097168"/>
            <a:ext cx="1743280" cy="1344836"/>
          </a:xfrm>
          <a:prstGeom prst="heart">
            <a:avLst/>
          </a:prstGeom>
          <a:gradFill flip="none" rotWithShape="1">
            <a:gsLst>
              <a:gs pos="0">
                <a:srgbClr val="C02C76"/>
              </a:gs>
              <a:gs pos="63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 err="1">
                <a:solidFill>
                  <a:schemeClr val="bg1"/>
                </a:solidFill>
              </a:rPr>
              <a:t>chăm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</a:rPr>
              <a:t>sóc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</a:rPr>
              <a:t>gia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</a:rPr>
              <a:t>đình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A6B6AA-9B2D-714C-6C23-D190CB4F775A}"/>
              </a:ext>
            </a:extLst>
          </p:cNvPr>
          <p:cNvGrpSpPr/>
          <p:nvPr/>
        </p:nvGrpSpPr>
        <p:grpSpPr>
          <a:xfrm>
            <a:off x="6043903" y="1897194"/>
            <a:ext cx="5831511" cy="4954474"/>
            <a:chOff x="6043903" y="1897194"/>
            <a:chExt cx="5831511" cy="4954474"/>
          </a:xfrm>
        </p:grpSpPr>
        <p:pic>
          <p:nvPicPr>
            <p:cNvPr id="29" name="Picture 28" descr="A picture containing plant&#10;&#10;Description automatically generated">
              <a:extLst>
                <a:ext uri="{FF2B5EF4-FFF2-40B4-BE49-F238E27FC236}">
                  <a16:creationId xmlns:a16="http://schemas.microsoft.com/office/drawing/2014/main" xmlns="" id="{FE975F04-FDCC-1F9E-FE98-B0269F856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255"/>
            <a:stretch/>
          </p:blipFill>
          <p:spPr>
            <a:xfrm>
              <a:off x="6043903" y="1897194"/>
              <a:ext cx="5831511" cy="4954474"/>
            </a:xfrm>
            <a:prstGeom prst="rect">
              <a:avLst/>
            </a:prstGeom>
          </p:spPr>
        </p:pic>
        <p:sp>
          <p:nvSpPr>
            <p:cNvPr id="30" name="Heart 29">
              <a:extLst>
                <a:ext uri="{FF2B5EF4-FFF2-40B4-BE49-F238E27FC236}">
                  <a16:creationId xmlns:a16="http://schemas.microsoft.com/office/drawing/2014/main" xmlns="" id="{4D9EDA68-2B64-D962-9809-914733A3F71A}"/>
                </a:ext>
              </a:extLst>
            </p:cNvPr>
            <p:cNvSpPr/>
            <p:nvPr/>
          </p:nvSpPr>
          <p:spPr>
            <a:xfrm>
              <a:off x="8144959" y="5659539"/>
              <a:ext cx="1501021" cy="1106085"/>
            </a:xfrm>
            <a:prstGeom prst="heart">
              <a:avLst/>
            </a:prstGeom>
            <a:gradFill flip="none" rotWithShape="1">
              <a:gsLst>
                <a:gs pos="9000">
                  <a:srgbClr val="287E1D"/>
                </a:gs>
                <a:gs pos="64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Heart 30">
            <a:extLst>
              <a:ext uri="{FF2B5EF4-FFF2-40B4-BE49-F238E27FC236}">
                <a16:creationId xmlns:a16="http://schemas.microsoft.com/office/drawing/2014/main" xmlns="" id="{21DBEE96-49C8-998C-A3CA-C417CFD523FF}"/>
              </a:ext>
            </a:extLst>
          </p:cNvPr>
          <p:cNvSpPr/>
          <p:nvPr/>
        </p:nvSpPr>
        <p:spPr>
          <a:xfrm>
            <a:off x="7863182" y="1905464"/>
            <a:ext cx="1501021" cy="1106085"/>
          </a:xfrm>
          <a:prstGeom prst="heart">
            <a:avLst/>
          </a:prstGeom>
          <a:gradFill flip="none" rotWithShape="1">
            <a:gsLst>
              <a:gs pos="9000">
                <a:srgbClr val="287E1D"/>
              </a:gs>
              <a:gs pos="64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>
                <a:solidFill>
                  <a:schemeClr val="tx1"/>
                </a:solidFill>
              </a:rPr>
              <a:t>Dạy học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Heart 31">
            <a:extLst>
              <a:ext uri="{FF2B5EF4-FFF2-40B4-BE49-F238E27FC236}">
                <a16:creationId xmlns:a16="http://schemas.microsoft.com/office/drawing/2014/main" xmlns="" id="{B0A6E6A1-8C72-3B9F-C822-C5524AAF6095}"/>
              </a:ext>
            </a:extLst>
          </p:cNvPr>
          <p:cNvSpPr/>
          <p:nvPr/>
        </p:nvSpPr>
        <p:spPr>
          <a:xfrm>
            <a:off x="7051310" y="3016803"/>
            <a:ext cx="1501021" cy="1106085"/>
          </a:xfrm>
          <a:prstGeom prst="heart">
            <a:avLst/>
          </a:prstGeom>
          <a:gradFill flip="none" rotWithShape="1">
            <a:gsLst>
              <a:gs pos="9000">
                <a:srgbClr val="287E1D"/>
              </a:gs>
              <a:gs pos="64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>
                <a:solidFill>
                  <a:schemeClr val="tx1"/>
                </a:solidFill>
              </a:rPr>
              <a:t>bác sĩ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xmlns="" id="{2E0D58CB-83EA-A168-EA8F-283343E0CB13}"/>
              </a:ext>
            </a:extLst>
          </p:cNvPr>
          <p:cNvSpPr/>
          <p:nvPr/>
        </p:nvSpPr>
        <p:spPr>
          <a:xfrm>
            <a:off x="9700902" y="2334118"/>
            <a:ext cx="1501021" cy="1106085"/>
          </a:xfrm>
          <a:prstGeom prst="heart">
            <a:avLst/>
          </a:prstGeom>
          <a:gradFill flip="none" rotWithShape="1">
            <a:gsLst>
              <a:gs pos="9000">
                <a:srgbClr val="287E1D"/>
              </a:gs>
              <a:gs pos="64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Chính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trị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gia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4" name="Heart 33">
            <a:extLst>
              <a:ext uri="{FF2B5EF4-FFF2-40B4-BE49-F238E27FC236}">
                <a16:creationId xmlns:a16="http://schemas.microsoft.com/office/drawing/2014/main" xmlns="" id="{25AC9622-E481-3B1D-20C2-2BAC9C5F89F4}"/>
              </a:ext>
            </a:extLst>
          </p:cNvPr>
          <p:cNvSpPr/>
          <p:nvPr/>
        </p:nvSpPr>
        <p:spPr>
          <a:xfrm>
            <a:off x="8764616" y="3212649"/>
            <a:ext cx="1501021" cy="1106085"/>
          </a:xfrm>
          <a:prstGeom prst="heart">
            <a:avLst/>
          </a:prstGeom>
          <a:gradFill flip="none" rotWithShape="1">
            <a:gsLst>
              <a:gs pos="9000">
                <a:srgbClr val="287E1D"/>
              </a:gs>
              <a:gs pos="64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 err="1">
                <a:solidFill>
                  <a:schemeClr val="tx1"/>
                </a:solidFill>
              </a:rPr>
              <a:t>kĩ</a:t>
            </a:r>
            <a:r>
              <a:rPr lang="en-US" altLang="en-US" sz="2000" b="1" dirty="0">
                <a:solidFill>
                  <a:schemeClr val="tx1"/>
                </a:solidFill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</a:rPr>
              <a:t>sư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6" name="Heart 35">
            <a:extLst>
              <a:ext uri="{FF2B5EF4-FFF2-40B4-BE49-F238E27FC236}">
                <a16:creationId xmlns:a16="http://schemas.microsoft.com/office/drawing/2014/main" xmlns="" id="{24DC828F-7740-D7FD-7382-AD3A2BE85BFF}"/>
              </a:ext>
            </a:extLst>
          </p:cNvPr>
          <p:cNvSpPr/>
          <p:nvPr/>
        </p:nvSpPr>
        <p:spPr>
          <a:xfrm>
            <a:off x="6528793" y="4300650"/>
            <a:ext cx="1699593" cy="1252141"/>
          </a:xfrm>
          <a:prstGeom prst="heart">
            <a:avLst/>
          </a:prstGeom>
          <a:gradFill flip="none" rotWithShape="1">
            <a:gsLst>
              <a:gs pos="9000">
                <a:srgbClr val="287E1D"/>
              </a:gs>
              <a:gs pos="64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Lập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viện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8" name="Heart 37">
            <a:extLst>
              <a:ext uri="{FF2B5EF4-FFF2-40B4-BE49-F238E27FC236}">
                <a16:creationId xmlns:a16="http://schemas.microsoft.com/office/drawing/2014/main" xmlns="" id="{C6051E16-3FC0-3A0E-A4D4-84D11CD68584}"/>
              </a:ext>
            </a:extLst>
          </p:cNvPr>
          <p:cNvSpPr/>
          <p:nvPr/>
        </p:nvSpPr>
        <p:spPr>
          <a:xfrm>
            <a:off x="9645980" y="4367422"/>
            <a:ext cx="1501021" cy="1106085"/>
          </a:xfrm>
          <a:prstGeom prst="heart">
            <a:avLst/>
          </a:prstGeom>
          <a:gradFill flip="none" rotWithShape="1">
            <a:gsLst>
              <a:gs pos="9000">
                <a:srgbClr val="287E1D"/>
              </a:gs>
              <a:gs pos="64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bếp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9" name="Text Box 566">
            <a:extLst>
              <a:ext uri="{FF2B5EF4-FFF2-40B4-BE49-F238E27FC236}">
                <a16:creationId xmlns:a16="http://schemas.microsoft.com/office/drawing/2014/main" xmlns="" id="{4BA1C11D-45E1-0B2D-E23B-7736A4DCD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476" y="706894"/>
            <a:ext cx="84539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331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C818C64-7D41-A6D5-1E83-D7E4A7BABA2C}"/>
              </a:ext>
            </a:extLst>
          </p:cNvPr>
          <p:cNvGrpSpPr/>
          <p:nvPr/>
        </p:nvGrpSpPr>
        <p:grpSpPr>
          <a:xfrm>
            <a:off x="642609" y="2394252"/>
            <a:ext cx="10980772" cy="1547402"/>
            <a:chOff x="1507519" y="3890960"/>
            <a:chExt cx="7342171" cy="1077219"/>
          </a:xfrm>
        </p:grpSpPr>
        <p:sp>
          <p:nvSpPr>
            <p:cNvPr id="5" name="Google Shape;1955;p62">
              <a:extLst>
                <a:ext uri="{FF2B5EF4-FFF2-40B4-BE49-F238E27FC236}">
                  <a16:creationId xmlns:a16="http://schemas.microsoft.com/office/drawing/2014/main" xmlns="" id="{857450D6-DA20-5547-03F0-C2D3C333DD76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35B288D-D4FE-8947-7ABD-D63C09F76533}"/>
                </a:ext>
              </a:extLst>
            </p:cNvPr>
            <p:cNvGrpSpPr/>
            <p:nvPr/>
          </p:nvGrpSpPr>
          <p:grpSpPr>
            <a:xfrm>
              <a:off x="1507519" y="3890961"/>
              <a:ext cx="6874457" cy="1077218"/>
              <a:chOff x="678875" y="2854170"/>
              <a:chExt cx="7730277" cy="1077218"/>
            </a:xfrm>
          </p:grpSpPr>
          <p:grpSp>
            <p:nvGrpSpPr>
              <p:cNvPr id="7" name="Google Shape;1954;p62">
                <a:extLst>
                  <a:ext uri="{FF2B5EF4-FFF2-40B4-BE49-F238E27FC236}">
                    <a16:creationId xmlns:a16="http://schemas.microsoft.com/office/drawing/2014/main" xmlns="" id="{69A9ECC3-517E-8874-9C18-10917312E32D}"/>
                  </a:ext>
                </a:extLst>
              </p:cNvPr>
              <p:cNvGrpSpPr/>
              <p:nvPr/>
            </p:nvGrpSpPr>
            <p:grpSpPr>
              <a:xfrm>
                <a:off x="678875" y="2854170"/>
                <a:ext cx="7730277" cy="1077218"/>
                <a:chOff x="6175594" y="4329324"/>
                <a:chExt cx="1260892" cy="279092"/>
              </a:xfrm>
            </p:grpSpPr>
            <p:sp>
              <p:nvSpPr>
                <p:cNvPr id="9" name="Google Shape;1955;p62">
                  <a:extLst>
                    <a:ext uri="{FF2B5EF4-FFF2-40B4-BE49-F238E27FC236}">
                      <a16:creationId xmlns:a16="http://schemas.microsoft.com/office/drawing/2014/main" xmlns="" id="{A2B241CF-5AD1-0A5D-CDCA-12373DEF5E43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" name="Google Shape;1956;p62">
                  <a:extLst>
                    <a:ext uri="{FF2B5EF4-FFF2-40B4-BE49-F238E27FC236}">
                      <a16:creationId xmlns:a16="http://schemas.microsoft.com/office/drawing/2014/main" xmlns="" id="{F6C9FBD8-85E6-528D-97B5-B4CEB7D839FD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40169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2918DB4-5710-B741-62C8-0BBB3C0C4BB5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pic>
        <p:nvPicPr>
          <p:cNvPr id="15" name="Hình ảnh 1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7468F31-5ED4-70B0-A71E-C87055999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161" y="4155562"/>
            <a:ext cx="3193729" cy="23029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1DE6987-6D57-E515-B2C5-D35563EA2A82}"/>
              </a:ext>
            </a:extLst>
          </p:cNvPr>
          <p:cNvSpPr txBox="1"/>
          <p:nvPr/>
        </p:nvSpPr>
        <p:spPr>
          <a:xfrm>
            <a:off x="1744274" y="2612678"/>
            <a:ext cx="97618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C818C64-7D41-A6D5-1E83-D7E4A7BABA2C}"/>
              </a:ext>
            </a:extLst>
          </p:cNvPr>
          <p:cNvGrpSpPr/>
          <p:nvPr/>
        </p:nvGrpSpPr>
        <p:grpSpPr>
          <a:xfrm>
            <a:off x="577443" y="315509"/>
            <a:ext cx="10980772" cy="1547402"/>
            <a:chOff x="1507519" y="3890960"/>
            <a:chExt cx="7342171" cy="1077219"/>
          </a:xfrm>
        </p:grpSpPr>
        <p:sp>
          <p:nvSpPr>
            <p:cNvPr id="18" name="Google Shape;1955;p62">
              <a:extLst>
                <a:ext uri="{FF2B5EF4-FFF2-40B4-BE49-F238E27FC236}">
                  <a16:creationId xmlns:a16="http://schemas.microsoft.com/office/drawing/2014/main" xmlns="" id="{857450D6-DA20-5547-03F0-C2D3C333DD76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35B288D-D4FE-8947-7ABD-D63C09F76533}"/>
                </a:ext>
              </a:extLst>
            </p:cNvPr>
            <p:cNvGrpSpPr/>
            <p:nvPr/>
          </p:nvGrpSpPr>
          <p:grpSpPr>
            <a:xfrm>
              <a:off x="1507519" y="3890961"/>
              <a:ext cx="6874457" cy="1077218"/>
              <a:chOff x="678875" y="2854170"/>
              <a:chExt cx="7730277" cy="1077218"/>
            </a:xfrm>
          </p:grpSpPr>
          <p:grpSp>
            <p:nvGrpSpPr>
              <p:cNvPr id="21" name="Google Shape;1954;p62">
                <a:extLst>
                  <a:ext uri="{FF2B5EF4-FFF2-40B4-BE49-F238E27FC236}">
                    <a16:creationId xmlns:a16="http://schemas.microsoft.com/office/drawing/2014/main" xmlns="" id="{69A9ECC3-517E-8874-9C18-10917312E32D}"/>
                  </a:ext>
                </a:extLst>
              </p:cNvPr>
              <p:cNvGrpSpPr/>
              <p:nvPr/>
            </p:nvGrpSpPr>
            <p:grpSpPr>
              <a:xfrm>
                <a:off x="678875" y="2854170"/>
                <a:ext cx="7730277" cy="1077218"/>
                <a:chOff x="6175594" y="4329324"/>
                <a:chExt cx="1260892" cy="279092"/>
              </a:xfrm>
            </p:grpSpPr>
            <p:sp>
              <p:nvSpPr>
                <p:cNvPr id="24" name="Google Shape;1955;p62">
                  <a:extLst>
                    <a:ext uri="{FF2B5EF4-FFF2-40B4-BE49-F238E27FC236}">
                      <a16:creationId xmlns:a16="http://schemas.microsoft.com/office/drawing/2014/main" xmlns="" id="{A2B241CF-5AD1-0A5D-CDCA-12373DEF5E43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Google Shape;1956;p62">
                  <a:extLst>
                    <a:ext uri="{FF2B5EF4-FFF2-40B4-BE49-F238E27FC236}">
                      <a16:creationId xmlns:a16="http://schemas.microsoft.com/office/drawing/2014/main" xmlns="" id="{F6C9FBD8-85E6-528D-97B5-B4CEB7D839FD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40169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A2918DB4-5710-B741-62C8-0BBB3C0C4BB5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8CF8BDF-99E7-5D53-F127-B489D3E10783}"/>
              </a:ext>
            </a:extLst>
          </p:cNvPr>
          <p:cNvSpPr txBox="1"/>
          <p:nvPr/>
        </p:nvSpPr>
        <p:spPr>
          <a:xfrm>
            <a:off x="1643484" y="520797"/>
            <a:ext cx="95896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0467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18A42932-C071-6DB7-AA17-EA09CA205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01" y="772515"/>
            <a:ext cx="10747056" cy="470656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12A9EEC-0236-8835-61BE-34E0CA643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2078" flipH="1">
            <a:off x="-45310" y="4512577"/>
            <a:ext cx="2510686" cy="2510686"/>
          </a:xfrm>
          <a:prstGeom prst="rect">
            <a:avLst/>
          </a:prstGeom>
        </p:spPr>
      </p:pic>
      <p:pic>
        <p:nvPicPr>
          <p:cNvPr id="7" name="图形 10">
            <a:extLst>
              <a:ext uri="{FF2B5EF4-FFF2-40B4-BE49-F238E27FC236}">
                <a16:creationId xmlns:a16="http://schemas.microsoft.com/office/drawing/2014/main" xmlns="" id="{ACDE5544-13C3-B0FC-B8F3-92A463090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3791" y="5614349"/>
            <a:ext cx="1840832" cy="107117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形 12">
            <a:extLst>
              <a:ext uri="{FF2B5EF4-FFF2-40B4-BE49-F238E27FC236}">
                <a16:creationId xmlns:a16="http://schemas.microsoft.com/office/drawing/2014/main" xmlns="" id="{CA972566-FDFD-510E-1599-CD8154720C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3837" y="4659952"/>
            <a:ext cx="2126583" cy="20255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C55ECE3-09D7-8659-D4E0-03596D3E1AC7}"/>
              </a:ext>
            </a:extLst>
          </p:cNvPr>
          <p:cNvGrpSpPr/>
          <p:nvPr/>
        </p:nvGrpSpPr>
        <p:grpSpPr>
          <a:xfrm>
            <a:off x="-8808" y="-189716"/>
            <a:ext cx="12192000" cy="1431201"/>
            <a:chOff x="-153558" y="-209465"/>
            <a:chExt cx="12499116" cy="1431201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xmlns="" id="{28EC73B5-F3DC-0059-E53C-8A7D8518D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096000" y="-185854"/>
              <a:ext cx="6249558" cy="1407590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xmlns="" id="{475857F7-4ADF-8D33-4823-F60622C37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3558" y="-209465"/>
              <a:ext cx="6249558" cy="1407590"/>
            </a:xfrm>
            <a:prstGeom prst="rect">
              <a:avLst/>
            </a:prstGeom>
          </p:spPr>
        </p:pic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C37CF603-A23B-9229-2AEE-DA4204068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088" y="2635088"/>
            <a:ext cx="9062207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400" dirty="0"/>
              <a:t>   </a:t>
            </a:r>
            <a:r>
              <a:rPr lang="en-US" altLang="en-US" sz="3600" b="1" dirty="0" err="1"/>
              <a:t>Người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phụ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có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vai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trò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quan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trọng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gia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đình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và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xã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hội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Họ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xứng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mọi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người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tôn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trọng</a:t>
            </a:r>
            <a:r>
              <a:rPr lang="en-US" altLang="en-US" sz="3600" b="1" dirty="0"/>
              <a:t>.</a:t>
            </a:r>
          </a:p>
        </p:txBody>
      </p:sp>
      <p:sp>
        <p:nvSpPr>
          <p:cNvPr id="13" name="Text Box 571">
            <a:extLst>
              <a:ext uri="{FF2B5EF4-FFF2-40B4-BE49-F238E27FC236}">
                <a16:creationId xmlns:a16="http://schemas.microsoft.com/office/drawing/2014/main" xmlns="" id="{7F562CD7-8010-A17C-C19D-F2DA8D25C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906" y="1564085"/>
            <a:ext cx="338458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  <a:latin typeface="+mn-lt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xmlns="" val="3256946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9F488FA6-59FE-4CAD-AB75-B611F65A0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-2746897"/>
            <a:ext cx="6858000" cy="12191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8F6816-6F84-417B-B481-DB90ECE2E9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2"/>
          <a:stretch/>
        </p:blipFill>
        <p:spPr>
          <a:xfrm>
            <a:off x="0" y="1190625"/>
            <a:ext cx="12192000" cy="5667375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xmlns="" id="{4DD329E0-05E6-2C3E-8D00-2D2820240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0512" y="1971858"/>
            <a:ext cx="8650974" cy="1981372"/>
          </a:xfrm>
          <a:prstGeom prst="rect">
            <a:avLst/>
          </a:prstGeom>
        </p:spPr>
      </p:pic>
      <p:pic>
        <p:nvPicPr>
          <p:cNvPr id="25" name="图片 20">
            <a:extLst>
              <a:ext uri="{FF2B5EF4-FFF2-40B4-BE49-F238E27FC236}">
                <a16:creationId xmlns:a16="http://schemas.microsoft.com/office/drawing/2014/main" xmlns="" id="{8D4A16AA-F0E3-9977-6DE7-9336CAF100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87" b="8376"/>
          <a:stretch/>
        </p:blipFill>
        <p:spPr>
          <a:xfrm rot="10800000">
            <a:off x="0" y="0"/>
            <a:ext cx="12192000" cy="4105352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xmlns="" id="{B7A3707B-57BE-4C11-A754-1F2EDD1F0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811" y="3648723"/>
            <a:ext cx="3662554" cy="3662554"/>
          </a:xfrm>
          <a:prstGeom prst="rect">
            <a:avLst/>
          </a:prstGeom>
        </p:spPr>
      </p:pic>
      <p:grpSp>
        <p:nvGrpSpPr>
          <p:cNvPr id="28" name="组合 66">
            <a:extLst>
              <a:ext uri="{FF2B5EF4-FFF2-40B4-BE49-F238E27FC236}">
                <a16:creationId xmlns:a16="http://schemas.microsoft.com/office/drawing/2014/main" xmlns="" id="{252C0391-4748-35A5-0C20-09995C0630E1}"/>
              </a:ext>
            </a:extLst>
          </p:cNvPr>
          <p:cNvGrpSpPr/>
          <p:nvPr/>
        </p:nvGrpSpPr>
        <p:grpSpPr>
          <a:xfrm>
            <a:off x="-221451" y="5067107"/>
            <a:ext cx="12634902" cy="1779298"/>
            <a:chOff x="-244363" y="5078702"/>
            <a:chExt cx="12770706" cy="1779298"/>
          </a:xfrm>
        </p:grpSpPr>
        <p:pic>
          <p:nvPicPr>
            <p:cNvPr id="29" name="图片 64">
              <a:extLst>
                <a:ext uri="{FF2B5EF4-FFF2-40B4-BE49-F238E27FC236}">
                  <a16:creationId xmlns:a16="http://schemas.microsoft.com/office/drawing/2014/main" xmlns="" id="{2BAA23B9-0077-607D-328B-90C4FDA9A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903" b="41422"/>
            <a:stretch/>
          </p:blipFill>
          <p:spPr>
            <a:xfrm>
              <a:off x="-244363" y="5339671"/>
              <a:ext cx="6695973" cy="1518329"/>
            </a:xfrm>
            <a:prstGeom prst="rect">
              <a:avLst/>
            </a:prstGeom>
          </p:spPr>
        </p:pic>
        <p:pic>
          <p:nvPicPr>
            <p:cNvPr id="30" name="图片 65">
              <a:extLst>
                <a:ext uri="{FF2B5EF4-FFF2-40B4-BE49-F238E27FC236}">
                  <a16:creationId xmlns:a16="http://schemas.microsoft.com/office/drawing/2014/main" xmlns="" id="{13FB7112-6482-A463-D2DD-054D2DEF0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956" b="41472"/>
            <a:stretch/>
          </p:blipFill>
          <p:spPr>
            <a:xfrm flipH="1">
              <a:off x="5830370" y="5078702"/>
              <a:ext cx="6695973" cy="1779297"/>
            </a:xfrm>
            <a:prstGeom prst="rect">
              <a:avLst/>
            </a:prstGeom>
          </p:spPr>
        </p:pic>
      </p:grpSp>
      <p:grpSp>
        <p:nvGrpSpPr>
          <p:cNvPr id="31" name="组合 8">
            <a:extLst>
              <a:ext uri="{FF2B5EF4-FFF2-40B4-BE49-F238E27FC236}">
                <a16:creationId xmlns:a16="http://schemas.microsoft.com/office/drawing/2014/main" xmlns="" id="{88F00D8E-008A-9F01-4B60-0367BC6F62E3}"/>
              </a:ext>
            </a:extLst>
          </p:cNvPr>
          <p:cNvGrpSpPr/>
          <p:nvPr/>
        </p:nvGrpSpPr>
        <p:grpSpPr>
          <a:xfrm>
            <a:off x="223513" y="4306474"/>
            <a:ext cx="4028290" cy="2556620"/>
            <a:chOff x="1106783" y="0"/>
            <a:chExt cx="9978433" cy="6858000"/>
          </a:xfrm>
        </p:grpSpPr>
        <p:pic>
          <p:nvPicPr>
            <p:cNvPr id="33" name="图片 5">
              <a:extLst>
                <a:ext uri="{FF2B5EF4-FFF2-40B4-BE49-F238E27FC236}">
                  <a16:creationId xmlns:a16="http://schemas.microsoft.com/office/drawing/2014/main" xmlns="" id="{82CAF35E-926F-0C7D-1A7E-5FE6B88CA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6783" y="0"/>
              <a:ext cx="9978433" cy="6858000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xmlns="" id="{A11C1BAC-5320-13BB-EA9D-65626937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39796" y="2722462"/>
              <a:ext cx="8712406" cy="41355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85741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ABB3B8D1-1DDA-5010-1B59-B399EFF5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11" y="3055830"/>
            <a:ext cx="1095637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a.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Khi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lên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xe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ô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luôn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nhường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bạn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nữ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lên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xe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trước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18794AA9-2F28-A17E-BE77-032EBA45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11" y="3626852"/>
            <a:ext cx="1146361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b.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Chúc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mừng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bạn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nữ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ngày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Quốc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tế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Phụ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nữ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8366D2D6-D703-4DA5-AC14-C792E77F5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334" y="4150072"/>
            <a:ext cx="113621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c.</a:t>
            </a:r>
            <a:r>
              <a:rPr lang="en-US" altLang="en-US" sz="2800" b="1" dirty="0">
                <a:solidFill>
                  <a:srgbClr val="0000CC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thích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chung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các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bạn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nữ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trong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công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việc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tập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thể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9C748786-279B-1815-F1D0-228FDE92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334" y="4659603"/>
            <a:ext cx="994189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d.</a:t>
            </a:r>
            <a:r>
              <a:rPr lang="en-US" altLang="en-US" sz="2800" b="1" dirty="0">
                <a:solidFill>
                  <a:srgbClr val="0000CC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thích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ngồi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cạnh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các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bạn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nữ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733CB2A-0698-7331-C84C-7CD3A7B1DD9A}"/>
              </a:ext>
            </a:extLst>
          </p:cNvPr>
          <p:cNvGrpSpPr/>
          <p:nvPr/>
        </p:nvGrpSpPr>
        <p:grpSpPr>
          <a:xfrm>
            <a:off x="1013980" y="290557"/>
            <a:ext cx="10300772" cy="1155410"/>
            <a:chOff x="1507517" y="3890960"/>
            <a:chExt cx="7342173" cy="1077219"/>
          </a:xfrm>
        </p:grpSpPr>
        <p:sp>
          <p:nvSpPr>
            <p:cNvPr id="10" name="Google Shape;1955;p62">
              <a:extLst>
                <a:ext uri="{FF2B5EF4-FFF2-40B4-BE49-F238E27FC236}">
                  <a16:creationId xmlns:a16="http://schemas.microsoft.com/office/drawing/2014/main" xmlns="" id="{C73798A8-C974-7F2D-5CFB-2A9CD8C2CF04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E0F5060-C050-701C-1E48-63375D6F2C29}"/>
                </a:ext>
              </a:extLst>
            </p:cNvPr>
            <p:cNvGrpSpPr/>
            <p:nvPr/>
          </p:nvGrpSpPr>
          <p:grpSpPr>
            <a:xfrm>
              <a:off x="1507517" y="3890961"/>
              <a:ext cx="6775533" cy="1077218"/>
              <a:chOff x="678873" y="2854170"/>
              <a:chExt cx="7619038" cy="1077218"/>
            </a:xfrm>
          </p:grpSpPr>
          <p:grpSp>
            <p:nvGrpSpPr>
              <p:cNvPr id="12" name="Google Shape;1954;p62">
                <a:extLst>
                  <a:ext uri="{FF2B5EF4-FFF2-40B4-BE49-F238E27FC236}">
                    <a16:creationId xmlns:a16="http://schemas.microsoft.com/office/drawing/2014/main" xmlns="" id="{AE9DA6CB-48D8-4BF8-E2F3-065AB1BAF939}"/>
                  </a:ext>
                </a:extLst>
              </p:cNvPr>
              <p:cNvGrpSpPr/>
              <p:nvPr/>
            </p:nvGrpSpPr>
            <p:grpSpPr>
              <a:xfrm>
                <a:off x="678873" y="2854170"/>
                <a:ext cx="7516091" cy="1077218"/>
                <a:chOff x="6175594" y="4329324"/>
                <a:chExt cx="1225956" cy="279092"/>
              </a:xfrm>
            </p:grpSpPr>
            <p:sp>
              <p:nvSpPr>
                <p:cNvPr id="14" name="Google Shape;1955;p62">
                  <a:extLst>
                    <a:ext uri="{FF2B5EF4-FFF2-40B4-BE49-F238E27FC236}">
                      <a16:creationId xmlns:a16="http://schemas.microsoft.com/office/drawing/2014/main" xmlns="" id="{5E1A73F7-9ABA-FE02-7308-EF660DDA8022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Google Shape;1956;p62">
                  <a:extLst>
                    <a:ext uri="{FF2B5EF4-FFF2-40B4-BE49-F238E27FC236}">
                      <a16:creationId xmlns:a16="http://schemas.microsoft.com/office/drawing/2014/main" xmlns="" id="{9B998018-0BF1-1291-BF3B-2D232EA6D011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05233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C806CF9-18C1-39DA-C871-90786607C724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D8B573A6-AC8C-3E78-9A38-FBB936EB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392" y="371953"/>
            <a:ext cx="845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1.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Trong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việc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dưới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đây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việc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nào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nam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thể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hiện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sự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tôn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trọng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phụ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  <a:sym typeface="Wingdings" panose="05000000000000000000" pitchFamily="2" charset="2"/>
              </a:rPr>
              <a:t>nữ</a:t>
            </a:r>
            <a:r>
              <a:rPr lang="en-US" altLang="en-US" sz="2800" b="1" dirty="0"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</a:p>
        </p:txBody>
      </p:sp>
      <p:pic>
        <p:nvPicPr>
          <p:cNvPr id="17" name="Picture 16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D7165154-B5F8-2D60-DD62-17C5B3B91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41489" y1="28843" x2="41489" y2="28843"/>
                        <a14:foregroundMark x1="50000" y1="61831" x2="50000" y2="61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461" y="968692"/>
            <a:ext cx="2553907" cy="262183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5CDB4AF-87B5-5EDF-1E4F-0CC01A5D12C4}"/>
              </a:ext>
            </a:extLst>
          </p:cNvPr>
          <p:cNvSpPr/>
          <p:nvPr/>
        </p:nvSpPr>
        <p:spPr>
          <a:xfrm>
            <a:off x="0" y="3198883"/>
            <a:ext cx="1021976" cy="3994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2F60003-A48F-9CAA-B300-BC876AB62E3E}"/>
              </a:ext>
            </a:extLst>
          </p:cNvPr>
          <p:cNvSpPr/>
          <p:nvPr/>
        </p:nvSpPr>
        <p:spPr>
          <a:xfrm>
            <a:off x="0" y="3691416"/>
            <a:ext cx="1068224" cy="3994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0441027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CD2137A-735E-1E41-A7EF-64164B806F4E}"/>
              </a:ext>
            </a:extLst>
          </p:cNvPr>
          <p:cNvSpPr txBox="1">
            <a:spLocks noChangeArrowheads="1"/>
          </p:cNvSpPr>
          <p:nvPr/>
        </p:nvSpPr>
        <p:spPr>
          <a:xfrm>
            <a:off x="852645" y="2544981"/>
            <a:ext cx="11339355" cy="7747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0F87E9-0436-81DE-D6AB-6F1024DB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3157201"/>
            <a:ext cx="9054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708CDE-32E5-1ADB-85BA-1F28B489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4757462"/>
            <a:ext cx="102963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5A6CB8-B483-F4F6-60C4-616C5CB1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3637019"/>
            <a:ext cx="5625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4734891-EE2E-C092-AF2E-43B3ED08D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4219871"/>
            <a:ext cx="10204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3FC465C-31AB-D3E4-BBBC-80CC5926F7BF}"/>
              </a:ext>
            </a:extLst>
          </p:cNvPr>
          <p:cNvGrpSpPr/>
          <p:nvPr/>
        </p:nvGrpSpPr>
        <p:grpSpPr>
          <a:xfrm>
            <a:off x="152763" y="402862"/>
            <a:ext cx="11886474" cy="774700"/>
            <a:chOff x="1507517" y="3890960"/>
            <a:chExt cx="7342173" cy="1077219"/>
          </a:xfrm>
        </p:grpSpPr>
        <p:sp>
          <p:nvSpPr>
            <p:cNvPr id="11" name="Google Shape;1955;p62">
              <a:extLst>
                <a:ext uri="{FF2B5EF4-FFF2-40B4-BE49-F238E27FC236}">
                  <a16:creationId xmlns:a16="http://schemas.microsoft.com/office/drawing/2014/main" xmlns="" id="{33C2A83E-297E-A36E-94D9-FDAF89665F6E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2B6B136-937D-54FD-E508-DDCE793364F2}"/>
                </a:ext>
              </a:extLst>
            </p:cNvPr>
            <p:cNvGrpSpPr/>
            <p:nvPr/>
          </p:nvGrpSpPr>
          <p:grpSpPr>
            <a:xfrm>
              <a:off x="1507517" y="3890961"/>
              <a:ext cx="6775533" cy="1077218"/>
              <a:chOff x="678873" y="2854170"/>
              <a:chExt cx="7619038" cy="1077218"/>
            </a:xfrm>
          </p:grpSpPr>
          <p:grpSp>
            <p:nvGrpSpPr>
              <p:cNvPr id="13" name="Google Shape;1954;p62">
                <a:extLst>
                  <a:ext uri="{FF2B5EF4-FFF2-40B4-BE49-F238E27FC236}">
                    <a16:creationId xmlns:a16="http://schemas.microsoft.com/office/drawing/2014/main" xmlns="" id="{D74058AE-CDA6-022A-85BA-89E36618E6A3}"/>
                  </a:ext>
                </a:extLst>
              </p:cNvPr>
              <p:cNvGrpSpPr/>
              <p:nvPr/>
            </p:nvGrpSpPr>
            <p:grpSpPr>
              <a:xfrm>
                <a:off x="678873" y="2854170"/>
                <a:ext cx="7516091" cy="1077218"/>
                <a:chOff x="6175594" y="4329324"/>
                <a:chExt cx="1225956" cy="279092"/>
              </a:xfrm>
            </p:grpSpPr>
            <p:sp>
              <p:nvSpPr>
                <p:cNvPr id="15" name="Google Shape;1955;p62">
                  <a:extLst>
                    <a:ext uri="{FF2B5EF4-FFF2-40B4-BE49-F238E27FC236}">
                      <a16:creationId xmlns:a16="http://schemas.microsoft.com/office/drawing/2014/main" xmlns="" id="{2B27009C-3A56-3A1A-436F-03175EBC5D84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Google Shape;1956;p62">
                  <a:extLst>
                    <a:ext uri="{FF2B5EF4-FFF2-40B4-BE49-F238E27FC236}">
                      <a16:creationId xmlns:a16="http://schemas.microsoft.com/office/drawing/2014/main" xmlns="" id="{9FDE99C0-F503-70B7-C40C-271BBD074B89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05233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584C100-C4A8-8401-4DA1-AAA61E2EBA72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EC28C97-73A7-1DA2-B4BD-EA9B2DB8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51" y="530889"/>
            <a:ext cx="1014243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2.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</a:rPr>
              <a:t> ?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DD0161DF-C99B-6705-5AC4-D5F15DB3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41489" y1="28843" x2="41489" y2="28843"/>
                        <a14:foregroundMark x1="50000" y1="61831" x2="50000" y2="61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773" y="760915"/>
            <a:ext cx="2553907" cy="218568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F0E24FD-5132-55EE-E6B6-F72305F4A010}"/>
              </a:ext>
            </a:extLst>
          </p:cNvPr>
          <p:cNvSpPr/>
          <p:nvPr/>
        </p:nvSpPr>
        <p:spPr>
          <a:xfrm>
            <a:off x="2650573" y="1476870"/>
            <a:ext cx="2414741" cy="87600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Không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tán</a:t>
            </a:r>
            <a:r>
              <a:rPr lang="en-US" sz="2000" b="1" dirty="0" smtClean="0"/>
              <a:t> </a:t>
            </a:r>
            <a:r>
              <a:rPr lang="en-US" sz="2000" b="1" dirty="0" err="1"/>
              <a:t>thành</a:t>
            </a:r>
            <a:endParaRPr lang="en-US" sz="20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6DAD42-428E-DAB9-2993-6CCA342B258F}"/>
              </a:ext>
            </a:extLst>
          </p:cNvPr>
          <p:cNvSpPr/>
          <p:nvPr/>
        </p:nvSpPr>
        <p:spPr>
          <a:xfrm>
            <a:off x="6871061" y="1388159"/>
            <a:ext cx="2455819" cy="9430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 </a:t>
            </a:r>
            <a:r>
              <a:rPr lang="en-US" sz="2400" b="1" dirty="0" err="1" smtClean="0"/>
              <a:t>Tán</a:t>
            </a:r>
            <a:r>
              <a:rPr lang="en-US" sz="2400" b="1" dirty="0" smtClean="0"/>
              <a:t> </a:t>
            </a:r>
            <a:r>
              <a:rPr lang="en-US" sz="2400" b="1" dirty="0" err="1"/>
              <a:t>thành</a:t>
            </a:r>
            <a:endParaRPr lang="en-US" sz="2400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F0E24FD-5132-55EE-E6B6-F72305F4A010}"/>
              </a:ext>
            </a:extLst>
          </p:cNvPr>
          <p:cNvSpPr/>
          <p:nvPr/>
        </p:nvSpPr>
        <p:spPr>
          <a:xfrm>
            <a:off x="9551755" y="1423268"/>
            <a:ext cx="2414741" cy="8760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Lưỡng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lự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0202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CD2137A-735E-1E41-A7EF-64164B806F4E}"/>
              </a:ext>
            </a:extLst>
          </p:cNvPr>
          <p:cNvSpPr txBox="1">
            <a:spLocks noChangeArrowheads="1"/>
          </p:cNvSpPr>
          <p:nvPr/>
        </p:nvSpPr>
        <p:spPr>
          <a:xfrm>
            <a:off x="852645" y="2544981"/>
            <a:ext cx="11339355" cy="7747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0F87E9-0436-81DE-D6AB-6F1024DB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3157201"/>
            <a:ext cx="9054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708CDE-32E5-1ADB-85BA-1F28B489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4757462"/>
            <a:ext cx="102963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5A6CB8-B483-F4F6-60C4-616C5CB1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3637019"/>
            <a:ext cx="5625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4734891-EE2E-C092-AF2E-43B3ED08D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72" y="4219871"/>
            <a:ext cx="10204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3FC465C-31AB-D3E4-BBBC-80CC5926F7BF}"/>
              </a:ext>
            </a:extLst>
          </p:cNvPr>
          <p:cNvGrpSpPr/>
          <p:nvPr/>
        </p:nvGrpSpPr>
        <p:grpSpPr>
          <a:xfrm>
            <a:off x="152763" y="402862"/>
            <a:ext cx="11886474" cy="774700"/>
            <a:chOff x="1507517" y="3890960"/>
            <a:chExt cx="7342173" cy="1077219"/>
          </a:xfrm>
        </p:grpSpPr>
        <p:sp>
          <p:nvSpPr>
            <p:cNvPr id="11" name="Google Shape;1955;p62">
              <a:extLst>
                <a:ext uri="{FF2B5EF4-FFF2-40B4-BE49-F238E27FC236}">
                  <a16:creationId xmlns:a16="http://schemas.microsoft.com/office/drawing/2014/main" xmlns="" id="{33C2A83E-297E-A36E-94D9-FDAF89665F6E}"/>
                </a:ext>
              </a:extLst>
            </p:cNvPr>
            <p:cNvSpPr/>
            <p:nvPr/>
          </p:nvSpPr>
          <p:spPr>
            <a:xfrm rot="10800000">
              <a:off x="2165707" y="3890960"/>
              <a:ext cx="6683983" cy="1077218"/>
            </a:xfrm>
            <a:custGeom>
              <a:avLst/>
              <a:gdLst/>
              <a:ahLst/>
              <a:cxnLst/>
              <a:rect l="l" t="t" r="r" b="b"/>
              <a:pathLst>
                <a:path w="33125" h="7541" extrusionOk="0">
                  <a:moveTo>
                    <a:pt x="1" y="0"/>
                  </a:moveTo>
                  <a:lnTo>
                    <a:pt x="2943" y="3617"/>
                  </a:lnTo>
                  <a:lnTo>
                    <a:pt x="1" y="7540"/>
                  </a:lnTo>
                  <a:lnTo>
                    <a:pt x="33124" y="7540"/>
                  </a:lnTo>
                  <a:lnTo>
                    <a:pt x="3312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2B6B136-937D-54FD-E508-DDCE793364F2}"/>
                </a:ext>
              </a:extLst>
            </p:cNvPr>
            <p:cNvGrpSpPr/>
            <p:nvPr/>
          </p:nvGrpSpPr>
          <p:grpSpPr>
            <a:xfrm>
              <a:off x="1507517" y="3890961"/>
              <a:ext cx="6775533" cy="1077218"/>
              <a:chOff x="678873" y="2854170"/>
              <a:chExt cx="7619038" cy="1077218"/>
            </a:xfrm>
          </p:grpSpPr>
          <p:grpSp>
            <p:nvGrpSpPr>
              <p:cNvPr id="13" name="Google Shape;1954;p62">
                <a:extLst>
                  <a:ext uri="{FF2B5EF4-FFF2-40B4-BE49-F238E27FC236}">
                    <a16:creationId xmlns:a16="http://schemas.microsoft.com/office/drawing/2014/main" xmlns="" id="{D74058AE-CDA6-022A-85BA-89E36618E6A3}"/>
                  </a:ext>
                </a:extLst>
              </p:cNvPr>
              <p:cNvGrpSpPr/>
              <p:nvPr/>
            </p:nvGrpSpPr>
            <p:grpSpPr>
              <a:xfrm>
                <a:off x="678873" y="2854170"/>
                <a:ext cx="7516091" cy="1077218"/>
                <a:chOff x="6175594" y="4329324"/>
                <a:chExt cx="1225956" cy="279092"/>
              </a:xfrm>
            </p:grpSpPr>
            <p:sp>
              <p:nvSpPr>
                <p:cNvPr id="15" name="Google Shape;1955;p62">
                  <a:extLst>
                    <a:ext uri="{FF2B5EF4-FFF2-40B4-BE49-F238E27FC236}">
                      <a16:creationId xmlns:a16="http://schemas.microsoft.com/office/drawing/2014/main" xmlns="" id="{2B27009C-3A56-3A1A-436F-03175EBC5D84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Google Shape;1956;p62">
                  <a:extLst>
                    <a:ext uri="{FF2B5EF4-FFF2-40B4-BE49-F238E27FC236}">
                      <a16:creationId xmlns:a16="http://schemas.microsoft.com/office/drawing/2014/main" xmlns="" id="{9FDE99C0-F503-70B7-C40C-271BBD074B89}"/>
                    </a:ext>
                  </a:extLst>
                </p:cNvPr>
                <p:cNvSpPr/>
                <p:nvPr/>
              </p:nvSpPr>
              <p:spPr>
                <a:xfrm>
                  <a:off x="6296317" y="4342401"/>
                  <a:ext cx="1105233" cy="25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584C100-C4A8-8401-4DA1-AAA61E2EBA72}"/>
                  </a:ext>
                </a:extLst>
              </p:cNvPr>
              <p:cNvSpPr txBox="1"/>
              <p:nvPr/>
            </p:nvSpPr>
            <p:spPr>
              <a:xfrm>
                <a:off x="1775213" y="3054883"/>
                <a:ext cx="6522698" cy="21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dirty="0">
                  <a:solidFill>
                    <a:srgbClr val="FF0000"/>
                  </a:solidFill>
                  <a:latin typeface="Lobster" panose="00000500000000000000" pitchFamily="2" charset="0"/>
                </a:endParaRPr>
              </a:p>
            </p:txBody>
          </p:sp>
        </p:grpSp>
      </p:grp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EC28C97-73A7-1DA2-B4BD-EA9B2DB8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51" y="530889"/>
            <a:ext cx="10142435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2.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</a:rPr>
              <a:t> ?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DD0161DF-C99B-6705-5AC4-D5F15DB3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41489" y1="28843" x2="41489" y2="28843"/>
                        <a14:foregroundMark x1="50000" y1="61831" x2="50000" y2="61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773" y="760915"/>
            <a:ext cx="2553907" cy="218568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F0E24FD-5132-55EE-E6B6-F72305F4A010}"/>
              </a:ext>
            </a:extLst>
          </p:cNvPr>
          <p:cNvSpPr/>
          <p:nvPr/>
        </p:nvSpPr>
        <p:spPr>
          <a:xfrm>
            <a:off x="2650573" y="1476870"/>
            <a:ext cx="2414741" cy="87600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Không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tán</a:t>
            </a:r>
            <a:r>
              <a:rPr lang="en-US" sz="2000" b="1" dirty="0" smtClean="0"/>
              <a:t> </a:t>
            </a:r>
            <a:r>
              <a:rPr lang="en-US" sz="2000" b="1" dirty="0" err="1"/>
              <a:t>thành</a:t>
            </a:r>
            <a:endParaRPr lang="en-US" sz="20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6DAD42-428E-DAB9-2993-6CCA342B258F}"/>
              </a:ext>
            </a:extLst>
          </p:cNvPr>
          <p:cNvSpPr/>
          <p:nvPr/>
        </p:nvSpPr>
        <p:spPr>
          <a:xfrm>
            <a:off x="6871061" y="1388159"/>
            <a:ext cx="2455819" cy="9430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 </a:t>
            </a:r>
            <a:r>
              <a:rPr lang="en-US" sz="2400" b="1" dirty="0" err="1" smtClean="0"/>
              <a:t>Tán</a:t>
            </a:r>
            <a:r>
              <a:rPr lang="en-US" sz="2400" b="1" dirty="0" smtClean="0"/>
              <a:t> </a:t>
            </a:r>
            <a:r>
              <a:rPr lang="en-US" sz="2400" b="1" dirty="0" err="1"/>
              <a:t>thành</a:t>
            </a:r>
            <a:endParaRPr lang="en-US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2E5AF0A-E635-F3AD-3188-69B53BABD72D}"/>
              </a:ext>
            </a:extLst>
          </p:cNvPr>
          <p:cNvSpPr/>
          <p:nvPr/>
        </p:nvSpPr>
        <p:spPr>
          <a:xfrm>
            <a:off x="-11973" y="3251408"/>
            <a:ext cx="879806" cy="3500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B9B3CA7-9E70-8540-5AB9-B5AC077D97E9}"/>
              </a:ext>
            </a:extLst>
          </p:cNvPr>
          <p:cNvSpPr/>
          <p:nvPr/>
        </p:nvSpPr>
        <p:spPr>
          <a:xfrm>
            <a:off x="29215" y="2596577"/>
            <a:ext cx="879806" cy="3500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DCC8B16-C30B-F6FF-5F16-C5CE6674A478}"/>
              </a:ext>
            </a:extLst>
          </p:cNvPr>
          <p:cNvSpPr/>
          <p:nvPr/>
        </p:nvSpPr>
        <p:spPr>
          <a:xfrm>
            <a:off x="-54234" y="4426445"/>
            <a:ext cx="879806" cy="3500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E3F85-69B9-03AA-4874-0605E21D7A59}"/>
              </a:ext>
            </a:extLst>
          </p:cNvPr>
          <p:cNvSpPr/>
          <p:nvPr/>
        </p:nvSpPr>
        <p:spPr>
          <a:xfrm>
            <a:off x="-27161" y="3806307"/>
            <a:ext cx="879806" cy="3500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74E3F85-69B9-03AA-4874-0605E21D7A59}"/>
              </a:ext>
            </a:extLst>
          </p:cNvPr>
          <p:cNvSpPr/>
          <p:nvPr/>
        </p:nvSpPr>
        <p:spPr>
          <a:xfrm>
            <a:off x="-27161" y="4943188"/>
            <a:ext cx="879806" cy="3500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F0E24FD-5132-55EE-E6B6-F72305F4A010}"/>
              </a:ext>
            </a:extLst>
          </p:cNvPr>
          <p:cNvSpPr/>
          <p:nvPr/>
        </p:nvSpPr>
        <p:spPr>
          <a:xfrm>
            <a:off x="9551755" y="1423268"/>
            <a:ext cx="2414741" cy="8760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Lưỡng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lự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719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9F488FA6-59FE-4CAD-AB75-B611F65A0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-2746897"/>
            <a:ext cx="6858000" cy="12191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8F6816-6F84-417B-B481-DB90ECE2E9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2"/>
          <a:stretch/>
        </p:blipFill>
        <p:spPr>
          <a:xfrm>
            <a:off x="0" y="1190625"/>
            <a:ext cx="12192000" cy="5667375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6053DC52-D18D-63B1-C935-D377AC262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1844" y="1261691"/>
            <a:ext cx="2852444" cy="1089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6D1F25-71C7-2BE7-7956-19009A370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2420194"/>
            <a:ext cx="2498352" cy="1405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F88C5F-66AE-95CE-79C0-A60F67618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782754" y="2131898"/>
            <a:ext cx="2409243" cy="1447148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xmlns="" id="{D9BD5164-72EB-40DC-9A8A-AC6E43BBE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601" y="2085651"/>
            <a:ext cx="8035928" cy="2011873"/>
          </a:xfrm>
          <a:prstGeom prst="rect">
            <a:avLst/>
          </a:prstGeom>
        </p:spPr>
      </p:pic>
      <p:grpSp>
        <p:nvGrpSpPr>
          <p:cNvPr id="55" name="组合 66">
            <a:extLst>
              <a:ext uri="{FF2B5EF4-FFF2-40B4-BE49-F238E27FC236}">
                <a16:creationId xmlns:a16="http://schemas.microsoft.com/office/drawing/2014/main" xmlns="" id="{1BEE9593-47BD-4193-FC79-8185DD351D2F}"/>
              </a:ext>
            </a:extLst>
          </p:cNvPr>
          <p:cNvGrpSpPr/>
          <p:nvPr/>
        </p:nvGrpSpPr>
        <p:grpSpPr>
          <a:xfrm>
            <a:off x="-221451" y="5067107"/>
            <a:ext cx="12634902" cy="1779298"/>
            <a:chOff x="-244363" y="5078702"/>
            <a:chExt cx="12770706" cy="1779298"/>
          </a:xfrm>
        </p:grpSpPr>
        <p:pic>
          <p:nvPicPr>
            <p:cNvPr id="59" name="图片 64">
              <a:extLst>
                <a:ext uri="{FF2B5EF4-FFF2-40B4-BE49-F238E27FC236}">
                  <a16:creationId xmlns:a16="http://schemas.microsoft.com/office/drawing/2014/main" xmlns="" id="{1A086867-D5C4-58C0-DA3C-12A686D81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903" b="41422"/>
            <a:stretch/>
          </p:blipFill>
          <p:spPr>
            <a:xfrm>
              <a:off x="-244363" y="5339671"/>
              <a:ext cx="6695973" cy="1518329"/>
            </a:xfrm>
            <a:prstGeom prst="rect">
              <a:avLst/>
            </a:prstGeom>
          </p:spPr>
        </p:pic>
        <p:pic>
          <p:nvPicPr>
            <p:cNvPr id="60" name="图片 65">
              <a:extLst>
                <a:ext uri="{FF2B5EF4-FFF2-40B4-BE49-F238E27FC236}">
                  <a16:creationId xmlns:a16="http://schemas.microsoft.com/office/drawing/2014/main" xmlns="" id="{0D665F04-D523-0BCC-190C-6CC2785F1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956" b="41472"/>
            <a:stretch/>
          </p:blipFill>
          <p:spPr>
            <a:xfrm flipH="1">
              <a:off x="5830370" y="5078702"/>
              <a:ext cx="6695973" cy="1779297"/>
            </a:xfrm>
            <a:prstGeom prst="rect">
              <a:avLst/>
            </a:prstGeom>
          </p:spPr>
        </p:pic>
      </p:grpSp>
      <p:grpSp>
        <p:nvGrpSpPr>
          <p:cNvPr id="61" name="组合 8">
            <a:extLst>
              <a:ext uri="{FF2B5EF4-FFF2-40B4-BE49-F238E27FC236}">
                <a16:creationId xmlns:a16="http://schemas.microsoft.com/office/drawing/2014/main" xmlns="" id="{4D22807F-DC8A-49E0-F154-65E68F6B7E0F}"/>
              </a:ext>
            </a:extLst>
          </p:cNvPr>
          <p:cNvGrpSpPr/>
          <p:nvPr/>
        </p:nvGrpSpPr>
        <p:grpSpPr>
          <a:xfrm>
            <a:off x="223512" y="3892990"/>
            <a:ext cx="4478331" cy="2970104"/>
            <a:chOff x="1106783" y="0"/>
            <a:chExt cx="9978433" cy="6858000"/>
          </a:xfrm>
        </p:grpSpPr>
        <p:pic>
          <p:nvPicPr>
            <p:cNvPr id="62" name="图片 5">
              <a:extLst>
                <a:ext uri="{FF2B5EF4-FFF2-40B4-BE49-F238E27FC236}">
                  <a16:creationId xmlns:a16="http://schemas.microsoft.com/office/drawing/2014/main" xmlns="" id="{0E6988F5-B73D-6B66-85F6-1CCB6B3C1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6783" y="0"/>
              <a:ext cx="9978433" cy="6858000"/>
            </a:xfrm>
            <a:prstGeom prst="rect">
              <a:avLst/>
            </a:prstGeom>
          </p:spPr>
        </p:pic>
        <p:pic>
          <p:nvPicPr>
            <p:cNvPr id="63" name="图片 7">
              <a:extLst>
                <a:ext uri="{FF2B5EF4-FFF2-40B4-BE49-F238E27FC236}">
                  <a16:creationId xmlns:a16="http://schemas.microsoft.com/office/drawing/2014/main" xmlns="" id="{364EC729-3625-EBDE-14B0-C12E0500B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39796" y="2722462"/>
              <a:ext cx="8712406" cy="413553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9F488FA6-59FE-4CAD-AB75-B611F65A0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-2746897"/>
            <a:ext cx="6858000" cy="12191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8F6816-6F84-417B-B481-DB90ECE2E9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2"/>
          <a:stretch/>
        </p:blipFill>
        <p:spPr>
          <a:xfrm>
            <a:off x="0" y="1190625"/>
            <a:ext cx="12192000" cy="5667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1297CF3-838C-B4D8-43FB-BD072EADB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3328" y="2012458"/>
            <a:ext cx="8053514" cy="2011854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DC4E1E7B-0BE2-08F6-F0FD-03ED394085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87" b="8376"/>
          <a:stretch/>
        </p:blipFill>
        <p:spPr>
          <a:xfrm rot="10800000">
            <a:off x="0" y="0"/>
            <a:ext cx="12192000" cy="4105352"/>
          </a:xfrm>
          <a:prstGeom prst="rect">
            <a:avLst/>
          </a:prstGeom>
        </p:spPr>
      </p:pic>
      <p:grpSp>
        <p:nvGrpSpPr>
          <p:cNvPr id="7" name="组合 66">
            <a:extLst>
              <a:ext uri="{FF2B5EF4-FFF2-40B4-BE49-F238E27FC236}">
                <a16:creationId xmlns:a16="http://schemas.microsoft.com/office/drawing/2014/main" xmlns="" id="{0E953C7E-D86C-D2F7-228F-43AE288248EB}"/>
              </a:ext>
            </a:extLst>
          </p:cNvPr>
          <p:cNvGrpSpPr/>
          <p:nvPr/>
        </p:nvGrpSpPr>
        <p:grpSpPr>
          <a:xfrm>
            <a:off x="-221451" y="5067107"/>
            <a:ext cx="12634902" cy="1779298"/>
            <a:chOff x="-244363" y="5078702"/>
            <a:chExt cx="12770706" cy="1779298"/>
          </a:xfrm>
        </p:grpSpPr>
        <p:pic>
          <p:nvPicPr>
            <p:cNvPr id="8" name="图片 64">
              <a:extLst>
                <a:ext uri="{FF2B5EF4-FFF2-40B4-BE49-F238E27FC236}">
                  <a16:creationId xmlns:a16="http://schemas.microsoft.com/office/drawing/2014/main" xmlns="" id="{DCBB5247-CB52-B745-B4FB-ED8ED0B7F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903" b="41422"/>
            <a:stretch/>
          </p:blipFill>
          <p:spPr>
            <a:xfrm>
              <a:off x="-244363" y="5339671"/>
              <a:ext cx="6695973" cy="1518329"/>
            </a:xfrm>
            <a:prstGeom prst="rect">
              <a:avLst/>
            </a:prstGeom>
          </p:spPr>
        </p:pic>
        <p:pic>
          <p:nvPicPr>
            <p:cNvPr id="13" name="图片 65">
              <a:extLst>
                <a:ext uri="{FF2B5EF4-FFF2-40B4-BE49-F238E27FC236}">
                  <a16:creationId xmlns:a16="http://schemas.microsoft.com/office/drawing/2014/main" xmlns="" id="{034812C0-14B1-F18A-6DBC-610D11C2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956" b="41472"/>
            <a:stretch/>
          </p:blipFill>
          <p:spPr>
            <a:xfrm flipH="1">
              <a:off x="5830370" y="5078702"/>
              <a:ext cx="6695973" cy="1779297"/>
            </a:xfrm>
            <a:prstGeom prst="rect">
              <a:avLst/>
            </a:prstGeom>
          </p:spPr>
        </p:pic>
      </p:grpSp>
      <p:grpSp>
        <p:nvGrpSpPr>
          <p:cNvPr id="21" name="组合 8">
            <a:extLst>
              <a:ext uri="{FF2B5EF4-FFF2-40B4-BE49-F238E27FC236}">
                <a16:creationId xmlns:a16="http://schemas.microsoft.com/office/drawing/2014/main" xmlns="" id="{F6EDF986-5C25-AAA3-1FFB-5EA681AF27F8}"/>
              </a:ext>
            </a:extLst>
          </p:cNvPr>
          <p:cNvGrpSpPr/>
          <p:nvPr/>
        </p:nvGrpSpPr>
        <p:grpSpPr>
          <a:xfrm>
            <a:off x="106968" y="4007622"/>
            <a:ext cx="4197567" cy="2838782"/>
            <a:chOff x="1106783" y="0"/>
            <a:chExt cx="9978433" cy="6858000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xmlns="" id="{DECF3085-D24F-A6CB-0310-BF28A9FD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6783" y="0"/>
              <a:ext cx="9978433" cy="6858000"/>
            </a:xfrm>
            <a:prstGeom prst="rect">
              <a:avLst/>
            </a:prstGeom>
          </p:spPr>
        </p:pic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xmlns="" id="{64647C41-4F65-8088-1D87-E8F8A6B1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39796" y="2722462"/>
              <a:ext cx="8712406" cy="41355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14413350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855D18-2E57-B63C-096F-31E19845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B0C99DFB-20C2-2D1D-1BED-3D58E49AF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2"/>
          <a:stretch/>
        </p:blipFill>
        <p:spPr>
          <a:xfrm>
            <a:off x="0" y="1190625"/>
            <a:ext cx="12192000" cy="5667375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55B1773-B361-BFE7-FE65-0D0B76B44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300" y="70155"/>
            <a:ext cx="3553398" cy="919556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54198EB7-A71C-5478-F6F6-5B0022CE2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5770" y="2240522"/>
            <a:ext cx="4315660" cy="431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E5ACE9-5811-72F3-0CB6-529616F58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917" y="727576"/>
            <a:ext cx="8401016" cy="1847248"/>
          </a:xfrm>
          <a:prstGeom prst="rect">
            <a:avLst/>
          </a:prstGeom>
        </p:spPr>
      </p:pic>
      <p:sp>
        <p:nvSpPr>
          <p:cNvPr id="8" name="AutoShape 2" descr="Điểm Sáng Ánh Đèn Sân Khấu Thắp - Miễn Phí vector hình ảnh trên Pixabay">
            <a:extLst>
              <a:ext uri="{FF2B5EF4-FFF2-40B4-BE49-F238E27FC236}">
                <a16:creationId xmlns:a16="http://schemas.microsoft.com/office/drawing/2014/main" xmlns="" id="{3045F11F-43DE-9B0D-EF08-29F28C711A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7756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7A1F513D-E3DE-4086-0405-FED5EFC81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597" y="3168159"/>
            <a:ext cx="3689841" cy="3689841"/>
          </a:xfrm>
          <a:prstGeom prst="rect">
            <a:avLst/>
          </a:prstGeom>
        </p:spPr>
      </p:pic>
      <p:pic>
        <p:nvPicPr>
          <p:cNvPr id="5" name="Picture 4" descr="A picture containing text, table, console table&#10;&#10;Description automatically generated">
            <a:extLst>
              <a:ext uri="{FF2B5EF4-FFF2-40B4-BE49-F238E27FC236}">
                <a16:creationId xmlns:a16="http://schemas.microsoft.com/office/drawing/2014/main" xmlns="" id="{F83D74CD-FF6C-4E49-5F84-9C47DCEE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438" y="186199"/>
            <a:ext cx="7747685" cy="6485601"/>
          </a:xfrm>
          <a:prstGeom prst="rect">
            <a:avLst/>
          </a:prstGeom>
        </p:spPr>
      </p:pic>
      <p:sp>
        <p:nvSpPr>
          <p:cNvPr id="2" name="Text Box 34">
            <a:extLst>
              <a:ext uri="{FF2B5EF4-FFF2-40B4-BE49-F238E27FC236}">
                <a16:creationId xmlns:a16="http://schemas.microsoft.com/office/drawing/2014/main" xmlns="" id="{CE16B284-FBEA-693F-4DBD-4F78C1C0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535" y="1860487"/>
            <a:ext cx="617936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- Qua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này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hãy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nêu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suy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nghĩ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bạn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về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phụ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nữ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Việt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Nam.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Bạn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làm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tôn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trọng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bình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đẳng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phụ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nữ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chưa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41678926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1C41BF-B727-EA5E-AB3E-362F8CC1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0" y="209933"/>
            <a:ext cx="5465135" cy="4706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C7197-5865-20FB-8267-4919AAA13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640" y="209933"/>
            <a:ext cx="5981700" cy="4706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99FE51-6F19-2E7E-94F2-A6FD6B2479D5}"/>
              </a:ext>
            </a:extLst>
          </p:cNvPr>
          <p:cNvSpPr txBox="1"/>
          <p:nvPr/>
        </p:nvSpPr>
        <p:spPr>
          <a:xfrm>
            <a:off x="212651" y="5034223"/>
            <a:ext cx="11625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1" dirty="0">
                <a:effectLst/>
                <a:latin typeface="Arial" panose="020B0604020202020204" pitchFamily="34" charset="0"/>
              </a:rPr>
              <a:t>Bức trướng thêu 8 chữ vàng mà Đảng, Chính phủ, Bác Hồ tặng phụ nữ miền Nam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917604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45752-CD05-B550-73D9-F2304D40F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3ADF79-5096-6D4C-1D04-3020CC90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626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5;p62">
            <a:extLst>
              <a:ext uri="{FF2B5EF4-FFF2-40B4-BE49-F238E27FC236}">
                <a16:creationId xmlns:a16="http://schemas.microsoft.com/office/drawing/2014/main" xmlns="" id="{E3E8F545-556D-8DD0-907D-E02B6614011E}"/>
              </a:ext>
            </a:extLst>
          </p:cNvPr>
          <p:cNvSpPr/>
          <p:nvPr/>
        </p:nvSpPr>
        <p:spPr>
          <a:xfrm>
            <a:off x="3698017" y="176217"/>
            <a:ext cx="8315017" cy="3564766"/>
          </a:xfrm>
          <a:custGeom>
            <a:avLst/>
            <a:gdLst/>
            <a:ahLst/>
            <a:cxnLst/>
            <a:rect l="l" t="t" r="r" b="b"/>
            <a:pathLst>
              <a:path w="33125" h="7541" extrusionOk="0">
                <a:moveTo>
                  <a:pt x="1" y="0"/>
                </a:moveTo>
                <a:lnTo>
                  <a:pt x="2943" y="3617"/>
                </a:lnTo>
                <a:lnTo>
                  <a:pt x="1" y="7540"/>
                </a:lnTo>
                <a:lnTo>
                  <a:pt x="33124" y="7540"/>
                </a:lnTo>
                <a:lnTo>
                  <a:pt x="3312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迷你简硬笔楷书"/>
              <a:cs typeface="Arial"/>
              <a:sym typeface="Arial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6D470BF8-C902-DBC9-4BAD-68C44B8944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5330" y="35603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迷你简硬笔楷书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8EA177-DB34-BB78-EB96-1272777C3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1" y="3120705"/>
            <a:ext cx="2624043" cy="3728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489B4A-78DB-1603-A272-CE250D84D139}"/>
              </a:ext>
            </a:extLst>
          </p:cNvPr>
          <p:cNvSpPr txBox="1"/>
          <p:nvPr/>
        </p:nvSpPr>
        <p:spPr>
          <a:xfrm>
            <a:off x="5963023" y="4177978"/>
            <a:ext cx="4571617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Lobster" panose="02040603050506020204" pitchFamily="18" charset="0"/>
                <a:ea typeface="迷你简硬笔楷书"/>
                <a:cs typeface="+mn-cs"/>
              </a:rPr>
              <a:t>Hai Bà </a:t>
            </a:r>
            <a:r>
              <a:rPr kumimoji="0" lang="en-US" sz="6000" b="1" i="0" u="none" strike="noStrike" kern="1200" cap="none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Lobster" panose="02040603050506020204" pitchFamily="18" charset="0"/>
                <a:ea typeface="迷你简硬笔楷书"/>
                <a:cs typeface="+mn-cs"/>
              </a:rPr>
              <a:t>Trư</a:t>
            </a:r>
            <a:r>
              <a:rPr kumimoji="0" lang="en-US" sz="6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Lobster" panose="02040603050506020204" pitchFamily="18" charset="0"/>
                <a:ea typeface="迷你简硬笔楷书"/>
                <a:cs typeface="+mn-cs"/>
              </a:rPr>
              <a:t>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9956FA-28A1-B815-E9D6-32D12E8AF2E4}"/>
              </a:ext>
            </a:extLst>
          </p:cNvPr>
          <p:cNvSpPr txBox="1"/>
          <p:nvPr/>
        </p:nvSpPr>
        <p:spPr>
          <a:xfrm>
            <a:off x="4532890" y="652288"/>
            <a:ext cx="72587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Mê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Linh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cũ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muôn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Yếm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đá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vá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Giặc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vía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rụng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thoát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utoShape 2" descr="Floral Flower Background">
            <a:extLst>
              <a:ext uri="{FF2B5EF4-FFF2-40B4-BE49-F238E27FC236}">
                <a16:creationId xmlns:a16="http://schemas.microsoft.com/office/drawing/2014/main" xmlns="" id="{428F4A27-0D52-A83B-73C1-51F1E37912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迷你简硬笔楷书"/>
              <a:ea typeface="迷你简硬笔楷书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4C1669A-283D-6A61-5B7C-1CAA2052D6FA}"/>
              </a:ext>
            </a:extLst>
          </p:cNvPr>
          <p:cNvGrpSpPr/>
          <p:nvPr/>
        </p:nvGrpSpPr>
        <p:grpSpPr>
          <a:xfrm>
            <a:off x="-100750" y="1929560"/>
            <a:ext cx="2730224" cy="1608435"/>
            <a:chOff x="-320459" y="781226"/>
            <a:chExt cx="2730224" cy="16084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15D61F8-0011-357C-43F3-EBD72DD0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72707" y="871625"/>
              <a:ext cx="2682472" cy="15180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84CB78E-F27A-B639-73FB-1982BA77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0459" y="781226"/>
              <a:ext cx="2664183" cy="1475360"/>
            </a:xfrm>
            <a:prstGeom prst="rect">
              <a:avLst/>
            </a:prstGeom>
          </p:spPr>
        </p:pic>
      </p:grp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FE9A2BB-A707-0B4A-492E-45ACCB58D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035"/>
            <a:ext cx="3235359" cy="837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3DDB3F8-E849-22D4-072F-7995E9847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27" y="704988"/>
            <a:ext cx="260321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4996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AEEE3E5-C594-1EB1-C9E8-BD2ADE90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5330" y="35603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迷你简硬笔楷书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50F64E-C999-9F88-57B4-11099072D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47" y="3539293"/>
            <a:ext cx="2624043" cy="33021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93FE660-6523-0284-C3AA-F26CE6A254F0}"/>
              </a:ext>
            </a:extLst>
          </p:cNvPr>
          <p:cNvSpPr/>
          <p:nvPr/>
        </p:nvSpPr>
        <p:spPr>
          <a:xfrm>
            <a:off x="-16756" y="2534975"/>
            <a:ext cx="2548058" cy="1042070"/>
          </a:xfrm>
          <a:prstGeom prst="wedgeRoundRectCallout">
            <a:avLst>
              <a:gd name="adj1" fmla="val 3025"/>
              <a:gd name="adj2" fmla="val 81436"/>
              <a:gd name="adj3" fmla="val 16667"/>
            </a:avLst>
          </a:prstGeom>
          <a:solidFill>
            <a:srgbClr val="FFC000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18900000" algn="bl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  <a:ea typeface="迷你简硬笔楷书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3B7AE37-F7A7-20F2-80DD-859834F7C924}"/>
              </a:ext>
            </a:extLst>
          </p:cNvPr>
          <p:cNvGrpSpPr/>
          <p:nvPr/>
        </p:nvGrpSpPr>
        <p:grpSpPr>
          <a:xfrm>
            <a:off x="2937424" y="604944"/>
            <a:ext cx="9641156" cy="1436290"/>
            <a:chOff x="678873" y="2854170"/>
            <a:chExt cx="7830052" cy="1077218"/>
          </a:xfrm>
        </p:grpSpPr>
        <p:grpSp>
          <p:nvGrpSpPr>
            <p:cNvPr id="8" name="Google Shape;1954;p62">
              <a:extLst>
                <a:ext uri="{FF2B5EF4-FFF2-40B4-BE49-F238E27FC236}">
                  <a16:creationId xmlns:a16="http://schemas.microsoft.com/office/drawing/2014/main" xmlns="" id="{0423E1CA-8751-A371-48C9-91D486297C24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10" name="Google Shape;1955;p62">
                <a:extLst>
                  <a:ext uri="{FF2B5EF4-FFF2-40B4-BE49-F238E27FC236}">
                    <a16:creationId xmlns:a16="http://schemas.microsoft.com/office/drawing/2014/main" xmlns="" id="{6E2537AA-D5D4-7850-FAC8-5CAE272D3ABF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956;p62">
                <a:extLst>
                  <a:ext uri="{FF2B5EF4-FFF2-40B4-BE49-F238E27FC236}">
                    <a16:creationId xmlns:a16="http://schemas.microsoft.com/office/drawing/2014/main" xmlns="" id="{0788EE57-A151-815D-E8F5-A93D1BFEDD27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784D6BA-6F61-FFC6-B73D-34D0687C55A0}"/>
                </a:ext>
              </a:extLst>
            </p:cNvPr>
            <p:cNvSpPr txBox="1"/>
            <p:nvPr/>
          </p:nvSpPr>
          <p:spPr>
            <a:xfrm>
              <a:off x="1521950" y="3109502"/>
              <a:ext cx="698697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Bài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hát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nhắc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về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hùng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dân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tộc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3C8E0C1-A1D4-4BAA-35DA-09CBB2A1B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276" y="2425285"/>
            <a:ext cx="2712955" cy="1475360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FCABDCC-AB99-F507-00F7-8D1AA4B90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47" y="141174"/>
            <a:ext cx="3235359" cy="8372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94CF6B-D4F7-469D-213C-BF450D20C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80" y="824127"/>
            <a:ext cx="2603218" cy="920576"/>
          </a:xfrm>
          <a:prstGeom prst="rect">
            <a:avLst/>
          </a:prstGeom>
        </p:spPr>
      </p:pic>
      <p:pic>
        <p:nvPicPr>
          <p:cNvPr id="52" name="Biết ơn chị Võ Thị Sáu - Bùi Lê Mận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796987" y="2030506"/>
            <a:ext cx="8767483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795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AEEE3E5-C594-1EB1-C9E8-BD2ADE90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5330" y="35603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迷你简硬笔楷书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50F64E-C999-9F88-57B4-11099072D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47" y="3539293"/>
            <a:ext cx="2624043" cy="33021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93FE660-6523-0284-C3AA-F26CE6A254F0}"/>
              </a:ext>
            </a:extLst>
          </p:cNvPr>
          <p:cNvSpPr/>
          <p:nvPr/>
        </p:nvSpPr>
        <p:spPr>
          <a:xfrm>
            <a:off x="-16756" y="2534975"/>
            <a:ext cx="2548058" cy="1042070"/>
          </a:xfrm>
          <a:prstGeom prst="wedgeRoundRectCallout">
            <a:avLst>
              <a:gd name="adj1" fmla="val 3025"/>
              <a:gd name="adj2" fmla="val 81436"/>
              <a:gd name="adj3" fmla="val 16667"/>
            </a:avLst>
          </a:prstGeom>
          <a:solidFill>
            <a:srgbClr val="FFC000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18900000" algn="bl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  <a:ea typeface="迷你简硬笔楷书"/>
              <a:cs typeface="+mn-cs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73B7AE37-F7A7-20F2-80DD-859834F7C924}"/>
              </a:ext>
            </a:extLst>
          </p:cNvPr>
          <p:cNvGrpSpPr/>
          <p:nvPr/>
        </p:nvGrpSpPr>
        <p:grpSpPr>
          <a:xfrm>
            <a:off x="2937424" y="604944"/>
            <a:ext cx="9641156" cy="1436290"/>
            <a:chOff x="678873" y="2854170"/>
            <a:chExt cx="7830052" cy="1077218"/>
          </a:xfrm>
        </p:grpSpPr>
        <p:grpSp>
          <p:nvGrpSpPr>
            <p:cNvPr id="3" name="Google Shape;1954;p62">
              <a:extLst>
                <a:ext uri="{FF2B5EF4-FFF2-40B4-BE49-F238E27FC236}">
                  <a16:creationId xmlns:a16="http://schemas.microsoft.com/office/drawing/2014/main" xmlns="" id="{0423E1CA-8751-A371-48C9-91D486297C24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10" name="Google Shape;1955;p62">
                <a:extLst>
                  <a:ext uri="{FF2B5EF4-FFF2-40B4-BE49-F238E27FC236}">
                    <a16:creationId xmlns:a16="http://schemas.microsoft.com/office/drawing/2014/main" xmlns="" id="{6E2537AA-D5D4-7850-FAC8-5CAE272D3ABF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956;p62">
                <a:extLst>
                  <a:ext uri="{FF2B5EF4-FFF2-40B4-BE49-F238E27FC236}">
                    <a16:creationId xmlns:a16="http://schemas.microsoft.com/office/drawing/2014/main" xmlns="" id="{0788EE57-A151-815D-E8F5-A93D1BFEDD27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784D6BA-6F61-FFC6-B73D-34D0687C55A0}"/>
                </a:ext>
              </a:extLst>
            </p:cNvPr>
            <p:cNvSpPr txBox="1"/>
            <p:nvPr/>
          </p:nvSpPr>
          <p:spPr>
            <a:xfrm>
              <a:off x="1521950" y="3109502"/>
              <a:ext cx="698697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Bài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hát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nhắc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về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hùng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dân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tộc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BBDED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xmlns="" id="{157DF6CF-D641-3163-B545-285D96837E8F}"/>
              </a:ext>
            </a:extLst>
          </p:cNvPr>
          <p:cNvGrpSpPr/>
          <p:nvPr/>
        </p:nvGrpSpPr>
        <p:grpSpPr>
          <a:xfrm>
            <a:off x="2608007" y="2145590"/>
            <a:ext cx="6833760" cy="865539"/>
            <a:chOff x="2608007" y="2145590"/>
            <a:chExt cx="6833760" cy="865539"/>
          </a:xfrm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xmlns="" id="{51D66FAF-A290-0207-7041-5ADE1E95CBFC}"/>
                </a:ext>
              </a:extLst>
            </p:cNvPr>
            <p:cNvGrpSpPr/>
            <p:nvPr/>
          </p:nvGrpSpPr>
          <p:grpSpPr>
            <a:xfrm>
              <a:off x="2608007" y="2180132"/>
              <a:ext cx="804988" cy="830997"/>
              <a:chOff x="4295433" y="813915"/>
              <a:chExt cx="804988" cy="83099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A175EC5F-B0EC-E27E-C588-0975A5E6725F}"/>
                  </a:ext>
                </a:extLst>
              </p:cNvPr>
              <p:cNvSpPr/>
              <p:nvPr/>
            </p:nvSpPr>
            <p:spPr>
              <a:xfrm>
                <a:off x="4295433" y="846363"/>
                <a:ext cx="804988" cy="796600"/>
              </a:xfrm>
              <a:prstGeom prst="ellipse">
                <a:avLst/>
              </a:prstGeom>
              <a:solidFill>
                <a:srgbClr val="DCC7AC"/>
              </a:solidFill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5B9BDD22-3C08-1728-16A6-7C9498904D94}"/>
                  </a:ext>
                </a:extLst>
              </p:cNvPr>
              <p:cNvSpPr txBox="1"/>
              <p:nvPr/>
            </p:nvSpPr>
            <p:spPr>
              <a:xfrm>
                <a:off x="4409868" y="813915"/>
                <a:ext cx="5592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9B6B43">
                        <a:lumMod val="50000"/>
                      </a:srgbClr>
                    </a:solidFill>
                    <a:effectLst>
                      <a:outerShdw dist="38100" dir="2700000" algn="tl" rotWithShape="0">
                        <a:srgbClr val="E3B19A"/>
                      </a:outerShdw>
                    </a:effectLst>
                    <a:uLnTx/>
                    <a:uFillTx/>
                    <a:latin typeface="Amatic SC" pitchFamily="2" charset="0"/>
                    <a:ea typeface="迷你简硬笔楷书"/>
                    <a:cs typeface="+mn-cs"/>
                  </a:rPr>
                  <a:t>A</a:t>
                </a: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xmlns="" id="{E56FBC71-5D56-E4E8-B648-B4B7107870B9}"/>
                </a:ext>
              </a:extLst>
            </p:cNvPr>
            <p:cNvGrpSpPr/>
            <p:nvPr/>
          </p:nvGrpSpPr>
          <p:grpSpPr>
            <a:xfrm>
              <a:off x="3801292" y="2145590"/>
              <a:ext cx="5640475" cy="796600"/>
              <a:chOff x="4796279" y="1888045"/>
              <a:chExt cx="5640475" cy="7966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5639644-0BF1-7E6E-DD6A-00E998FB9F2B}"/>
                  </a:ext>
                </a:extLst>
              </p:cNvPr>
              <p:cNvSpPr/>
              <p:nvPr/>
            </p:nvSpPr>
            <p:spPr>
              <a:xfrm>
                <a:off x="4796279" y="1888045"/>
                <a:ext cx="5640475" cy="796600"/>
              </a:xfrm>
              <a:prstGeom prst="rect">
                <a:avLst/>
              </a:prstGeom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508AAA0-5107-7FEB-BBDD-5EA0A02EB2FE}"/>
                  </a:ext>
                </a:extLst>
              </p:cNvPr>
              <p:cNvSpPr txBox="1"/>
              <p:nvPr/>
            </p:nvSpPr>
            <p:spPr>
              <a:xfrm>
                <a:off x="4860861" y="2015820"/>
                <a:ext cx="55529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Anh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hùng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Võ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Thị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Sáu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xmlns="" id="{E04F2797-19CA-EB95-B619-A2E16777FDF3}"/>
              </a:ext>
            </a:extLst>
          </p:cNvPr>
          <p:cNvGrpSpPr/>
          <p:nvPr/>
        </p:nvGrpSpPr>
        <p:grpSpPr>
          <a:xfrm>
            <a:off x="2627260" y="3201049"/>
            <a:ext cx="6823045" cy="830997"/>
            <a:chOff x="2627260" y="3201049"/>
            <a:chExt cx="6823045" cy="830997"/>
          </a:xfrm>
        </p:grpSpPr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xmlns="" id="{8DC673D3-13BB-27DA-C405-70E75ADCC004}"/>
                </a:ext>
              </a:extLst>
            </p:cNvPr>
            <p:cNvGrpSpPr/>
            <p:nvPr/>
          </p:nvGrpSpPr>
          <p:grpSpPr>
            <a:xfrm>
              <a:off x="2627260" y="3201049"/>
              <a:ext cx="804988" cy="830997"/>
              <a:chOff x="4295433" y="813915"/>
              <a:chExt cx="804988" cy="830997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ACF99CAF-DA7C-A5A7-95F2-A808C3125C5A}"/>
                  </a:ext>
                </a:extLst>
              </p:cNvPr>
              <p:cNvSpPr/>
              <p:nvPr/>
            </p:nvSpPr>
            <p:spPr>
              <a:xfrm>
                <a:off x="4295433" y="846363"/>
                <a:ext cx="804988" cy="796600"/>
              </a:xfrm>
              <a:prstGeom prst="ellipse">
                <a:avLst/>
              </a:prstGeom>
              <a:solidFill>
                <a:srgbClr val="DCC7AC"/>
              </a:solidFill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D7B8F62-44A3-7765-5305-0CF8B416F524}"/>
                  </a:ext>
                </a:extLst>
              </p:cNvPr>
              <p:cNvSpPr txBox="1"/>
              <p:nvPr/>
            </p:nvSpPr>
            <p:spPr>
              <a:xfrm>
                <a:off x="4409868" y="813915"/>
                <a:ext cx="5592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9B6B43">
                        <a:lumMod val="50000"/>
                      </a:srgbClr>
                    </a:solidFill>
                    <a:effectLst>
                      <a:outerShdw dist="38100" dir="2700000" algn="tl" rotWithShape="0">
                        <a:srgbClr val="E3B19A"/>
                      </a:outerShdw>
                    </a:effectLst>
                    <a:uLnTx/>
                    <a:uFillTx/>
                    <a:latin typeface="Amatic SC" pitchFamily="2" charset="0"/>
                    <a:ea typeface="迷你简硬笔楷书"/>
                    <a:cs typeface="+mn-cs"/>
                  </a:rPr>
                  <a:t>B</a:t>
                </a:r>
              </a:p>
            </p:txBody>
          </p:sp>
        </p:grpSp>
        <p:grpSp>
          <p:nvGrpSpPr>
            <p:cNvPr id="19" name="Group 20">
              <a:extLst>
                <a:ext uri="{FF2B5EF4-FFF2-40B4-BE49-F238E27FC236}">
                  <a16:creationId xmlns:a16="http://schemas.microsoft.com/office/drawing/2014/main" xmlns="" id="{795F79AC-6355-88D7-8DF0-FC7F7A18CC35}"/>
                </a:ext>
              </a:extLst>
            </p:cNvPr>
            <p:cNvGrpSpPr/>
            <p:nvPr/>
          </p:nvGrpSpPr>
          <p:grpSpPr>
            <a:xfrm>
              <a:off x="3806755" y="3211871"/>
              <a:ext cx="5643550" cy="796600"/>
              <a:chOff x="4801742" y="2954326"/>
              <a:chExt cx="4670669" cy="7966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E6D24D76-54DC-E5E4-B4F7-88FF8C720F54}"/>
                  </a:ext>
                </a:extLst>
              </p:cNvPr>
              <p:cNvSpPr/>
              <p:nvPr/>
            </p:nvSpPr>
            <p:spPr>
              <a:xfrm>
                <a:off x="4801742" y="2954326"/>
                <a:ext cx="4670669" cy="796600"/>
              </a:xfrm>
              <a:prstGeom prst="rect">
                <a:avLst/>
              </a:prstGeom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AF8ECAE-FC51-2E9E-5EB1-12B2425C71E4}"/>
                  </a:ext>
                </a:extLst>
              </p:cNvPr>
              <p:cNvSpPr txBox="1"/>
              <p:nvPr/>
            </p:nvSpPr>
            <p:spPr>
              <a:xfrm>
                <a:off x="4868170" y="3072724"/>
                <a:ext cx="45716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Anh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Hùng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Trần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Hưng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迷你简硬笔楷书"/>
                    <a:cs typeface="Arial" panose="020B0604020202020204" pitchFamily="34" charset="0"/>
                  </a:rPr>
                  <a:t>Đạo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Group 25">
            <a:extLst>
              <a:ext uri="{FF2B5EF4-FFF2-40B4-BE49-F238E27FC236}">
                <a16:creationId xmlns:a16="http://schemas.microsoft.com/office/drawing/2014/main" xmlns="" id="{1CDEAA07-E34D-D496-F223-A36C43A3060F}"/>
              </a:ext>
            </a:extLst>
          </p:cNvPr>
          <p:cNvGrpSpPr/>
          <p:nvPr/>
        </p:nvGrpSpPr>
        <p:grpSpPr>
          <a:xfrm>
            <a:off x="2673540" y="4208310"/>
            <a:ext cx="17545025" cy="891425"/>
            <a:chOff x="2673540" y="4208310"/>
            <a:chExt cx="17545025" cy="891425"/>
          </a:xfrm>
        </p:grpSpPr>
        <p:grpSp>
          <p:nvGrpSpPr>
            <p:cNvPr id="21" name="Group 26">
              <a:extLst>
                <a:ext uri="{FF2B5EF4-FFF2-40B4-BE49-F238E27FC236}">
                  <a16:creationId xmlns:a16="http://schemas.microsoft.com/office/drawing/2014/main" xmlns="" id="{2948A1AD-3333-1BA6-75BD-088BC97B5523}"/>
                </a:ext>
              </a:extLst>
            </p:cNvPr>
            <p:cNvGrpSpPr/>
            <p:nvPr/>
          </p:nvGrpSpPr>
          <p:grpSpPr>
            <a:xfrm>
              <a:off x="2673540" y="4208310"/>
              <a:ext cx="804988" cy="830997"/>
              <a:chOff x="4295433" y="813915"/>
              <a:chExt cx="804988" cy="83099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814B6F06-45EC-060A-FEEF-1F61E6B3CE24}"/>
                  </a:ext>
                </a:extLst>
              </p:cNvPr>
              <p:cNvSpPr/>
              <p:nvPr/>
            </p:nvSpPr>
            <p:spPr>
              <a:xfrm>
                <a:off x="4295433" y="846363"/>
                <a:ext cx="804988" cy="796600"/>
              </a:xfrm>
              <a:prstGeom prst="ellipse">
                <a:avLst/>
              </a:prstGeom>
              <a:solidFill>
                <a:srgbClr val="DCC7AC"/>
              </a:solidFill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A7E42B8-97E4-4321-227D-CA14FE5CF7AF}"/>
                  </a:ext>
                </a:extLst>
              </p:cNvPr>
              <p:cNvSpPr txBox="1"/>
              <p:nvPr/>
            </p:nvSpPr>
            <p:spPr>
              <a:xfrm>
                <a:off x="4409868" y="813915"/>
                <a:ext cx="5592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9B6B43">
                        <a:lumMod val="50000"/>
                      </a:srgbClr>
                    </a:solidFill>
                    <a:effectLst>
                      <a:outerShdw dist="38100" dir="2700000" algn="tl" rotWithShape="0">
                        <a:srgbClr val="E3B19A"/>
                      </a:outerShdw>
                    </a:effectLst>
                    <a:uLnTx/>
                    <a:uFillTx/>
                    <a:latin typeface="Amatic SC" pitchFamily="2" charset="0"/>
                    <a:ea typeface="迷你简硬笔楷书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xmlns="" id="{E7DD3E1A-B682-DC55-C02F-6B1655AE2F11}"/>
                </a:ext>
              </a:extLst>
            </p:cNvPr>
            <p:cNvGrpSpPr/>
            <p:nvPr/>
          </p:nvGrpSpPr>
          <p:grpSpPr>
            <a:xfrm>
              <a:off x="3801840" y="4261520"/>
              <a:ext cx="5616945" cy="838215"/>
              <a:chOff x="4807205" y="3978992"/>
              <a:chExt cx="4670669" cy="838215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1725A2C1-2949-BAD0-5BFE-5813650D164E}"/>
                  </a:ext>
                </a:extLst>
              </p:cNvPr>
              <p:cNvSpPr/>
              <p:nvPr/>
            </p:nvSpPr>
            <p:spPr>
              <a:xfrm>
                <a:off x="4807205" y="4020607"/>
                <a:ext cx="4670669" cy="796600"/>
              </a:xfrm>
              <a:prstGeom prst="rect">
                <a:avLst/>
              </a:prstGeom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60E3DA3-D82F-63B0-6AF4-83C7E36B415B}"/>
                  </a:ext>
                </a:extLst>
              </p:cNvPr>
              <p:cNvSpPr txBox="1"/>
              <p:nvPr/>
            </p:nvSpPr>
            <p:spPr>
              <a:xfrm>
                <a:off x="4855398" y="3978992"/>
                <a:ext cx="45716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81454AE-83C3-40C9-C676-29501983EB3B}"/>
                </a:ext>
              </a:extLst>
            </p:cNvPr>
            <p:cNvSpPr txBox="1"/>
            <p:nvPr/>
          </p:nvSpPr>
          <p:spPr>
            <a:xfrm>
              <a:off x="3958783" y="4459524"/>
              <a:ext cx="162597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Anh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hùng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Nguyễn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Thị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Định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endParaRPr>
            </a:p>
          </p:txBody>
        </p:sp>
      </p:grpSp>
      <p:pic>
        <p:nvPicPr>
          <p:cNvPr id="34" name="图片 4">
            <a:extLst>
              <a:ext uri="{FF2B5EF4-FFF2-40B4-BE49-F238E27FC236}">
                <a16:creationId xmlns:a16="http://schemas.microsoft.com/office/drawing/2014/main" xmlns="" id="{3BE9E2F3-C52C-835A-5145-D24630128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9800" y="1809050"/>
            <a:ext cx="3417038" cy="4850325"/>
          </a:xfrm>
          <a:prstGeom prst="rect">
            <a:avLst/>
          </a:prstGeom>
        </p:spPr>
      </p:pic>
      <p:grpSp>
        <p:nvGrpSpPr>
          <p:cNvPr id="27" name="Group 34">
            <a:extLst>
              <a:ext uri="{FF2B5EF4-FFF2-40B4-BE49-F238E27FC236}">
                <a16:creationId xmlns:a16="http://schemas.microsoft.com/office/drawing/2014/main" xmlns="" id="{F95C94E0-7AC1-6B08-F223-91F2B4460C9D}"/>
              </a:ext>
            </a:extLst>
          </p:cNvPr>
          <p:cNvGrpSpPr/>
          <p:nvPr/>
        </p:nvGrpSpPr>
        <p:grpSpPr>
          <a:xfrm>
            <a:off x="2710728" y="5187573"/>
            <a:ext cx="6723898" cy="953460"/>
            <a:chOff x="2710728" y="5187573"/>
            <a:chExt cx="6723898" cy="953460"/>
          </a:xfrm>
        </p:grpSpPr>
        <p:grpSp>
          <p:nvGrpSpPr>
            <p:cNvPr id="28" name="Group 35">
              <a:extLst>
                <a:ext uri="{FF2B5EF4-FFF2-40B4-BE49-F238E27FC236}">
                  <a16:creationId xmlns:a16="http://schemas.microsoft.com/office/drawing/2014/main" xmlns="" id="{484A8FE2-E311-E3B9-60AD-CF3FA4ADFBBC}"/>
                </a:ext>
              </a:extLst>
            </p:cNvPr>
            <p:cNvGrpSpPr/>
            <p:nvPr/>
          </p:nvGrpSpPr>
          <p:grpSpPr>
            <a:xfrm>
              <a:off x="3817681" y="5302818"/>
              <a:ext cx="5616945" cy="838215"/>
              <a:chOff x="4812668" y="5045273"/>
              <a:chExt cx="4670669" cy="83821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48F4EFE1-40B1-83CF-00CD-2C75071E18D1}"/>
                  </a:ext>
                </a:extLst>
              </p:cNvPr>
              <p:cNvSpPr/>
              <p:nvPr/>
            </p:nvSpPr>
            <p:spPr>
              <a:xfrm>
                <a:off x="4812668" y="5086888"/>
                <a:ext cx="4670669" cy="796600"/>
              </a:xfrm>
              <a:prstGeom prst="rect">
                <a:avLst/>
              </a:prstGeom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CA81AC2-1981-014A-AC48-448AF3E38E8E}"/>
                  </a:ext>
                </a:extLst>
              </p:cNvPr>
              <p:cNvSpPr txBox="1"/>
              <p:nvPr/>
            </p:nvSpPr>
            <p:spPr>
              <a:xfrm>
                <a:off x="4860861" y="5045273"/>
                <a:ext cx="45716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789DF44-55BE-7CEC-4FA0-D65C4347ACD1}"/>
                </a:ext>
              </a:extLst>
            </p:cNvPr>
            <p:cNvSpPr txBox="1"/>
            <p:nvPr/>
          </p:nvSpPr>
          <p:spPr>
            <a:xfrm>
              <a:off x="3958782" y="5468313"/>
              <a:ext cx="52922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Anh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hùng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Đinh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迷你简硬笔楷书"/>
                  <a:cs typeface="Arial" panose="020B0604020202020204" pitchFamily="34" charset="0"/>
                </a:rPr>
                <a:t>Lĩnh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迷你简硬笔楷书"/>
                <a:cs typeface="Arial" panose="020B0604020202020204" pitchFamily="34" charset="0"/>
              </a:endParaRPr>
            </a:p>
          </p:txBody>
        </p:sp>
        <p:grpSp>
          <p:nvGrpSpPr>
            <p:cNvPr id="35" name="Group 37">
              <a:extLst>
                <a:ext uri="{FF2B5EF4-FFF2-40B4-BE49-F238E27FC236}">
                  <a16:creationId xmlns:a16="http://schemas.microsoft.com/office/drawing/2014/main" xmlns="" id="{2ED29FD6-F642-8B86-513F-10B05B6FC61B}"/>
                </a:ext>
              </a:extLst>
            </p:cNvPr>
            <p:cNvGrpSpPr/>
            <p:nvPr/>
          </p:nvGrpSpPr>
          <p:grpSpPr>
            <a:xfrm>
              <a:off x="2710728" y="5187573"/>
              <a:ext cx="804988" cy="830997"/>
              <a:chOff x="4295433" y="813915"/>
              <a:chExt cx="804988" cy="83099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8F3DEFE9-0A9A-2F27-B8C3-55D4858568D4}"/>
                  </a:ext>
                </a:extLst>
              </p:cNvPr>
              <p:cNvSpPr/>
              <p:nvPr/>
            </p:nvSpPr>
            <p:spPr>
              <a:xfrm>
                <a:off x="4295433" y="846363"/>
                <a:ext cx="804988" cy="796600"/>
              </a:xfrm>
              <a:prstGeom prst="ellipse">
                <a:avLst/>
              </a:prstGeom>
              <a:solidFill>
                <a:srgbClr val="DCC7AC"/>
              </a:solidFill>
              <a:ln w="28575"/>
              <a:effectLst>
                <a:outerShdw dist="76200" dir="2700000" algn="tl" rotWithShape="0">
                  <a:schemeClr val="accent6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迷你简硬笔楷书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2EA36100-E1AE-F685-A34C-A43FBF18040A}"/>
                  </a:ext>
                </a:extLst>
              </p:cNvPr>
              <p:cNvSpPr txBox="1"/>
              <p:nvPr/>
            </p:nvSpPr>
            <p:spPr>
              <a:xfrm>
                <a:off x="4409868" y="813915"/>
                <a:ext cx="5592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9B6B43">
                        <a:lumMod val="50000"/>
                      </a:srgbClr>
                    </a:solidFill>
                    <a:effectLst>
                      <a:outerShdw dist="38100" dir="2700000" algn="tl" rotWithShape="0">
                        <a:srgbClr val="E3B19A"/>
                      </a:outerShdw>
                    </a:effectLst>
                    <a:uLnTx/>
                    <a:uFillTx/>
                    <a:latin typeface="Amatic SC" pitchFamily="2" charset="0"/>
                    <a:ea typeface="迷你简硬笔楷书"/>
                    <a:cs typeface="+mn-cs"/>
                  </a:rPr>
                  <a:t>D</a:t>
                </a:r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3C8E0C1-A1D4-4BAA-35DA-09CBB2A1B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4276" y="2425285"/>
            <a:ext cx="2712955" cy="1475360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FCABDCC-AB99-F507-00F7-8D1AA4B901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47" y="141174"/>
            <a:ext cx="3235359" cy="8372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94CF6B-D4F7-469D-213C-BF450D20C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80" y="824127"/>
            <a:ext cx="260321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795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9F488FA6-59FE-4CAD-AB75-B611F65A0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-2746897"/>
            <a:ext cx="6858000" cy="12191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8F6816-6F84-417B-B481-DB90ECE2E9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32"/>
          <a:stretch/>
        </p:blipFill>
        <p:spPr>
          <a:xfrm>
            <a:off x="0" y="1190625"/>
            <a:ext cx="12192000" cy="5667375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6053DC52-D18D-63B1-C935-D377AC262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1845" y="815705"/>
            <a:ext cx="2852444" cy="10898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6D22A60-4105-7864-E4D7-BAD962DE7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3081" y="1905554"/>
            <a:ext cx="7413379" cy="309094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37CAEC4F-C6AF-4C06-F6F1-3FF3B41EA7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87" b="8376"/>
          <a:stretch/>
        </p:blipFill>
        <p:spPr>
          <a:xfrm rot="10800000">
            <a:off x="0" y="0"/>
            <a:ext cx="12192000" cy="4105352"/>
          </a:xfrm>
          <a:prstGeom prst="rect">
            <a:avLst/>
          </a:prstGeom>
        </p:spPr>
      </p:pic>
      <p:grpSp>
        <p:nvGrpSpPr>
          <p:cNvPr id="7" name="组合 66">
            <a:extLst>
              <a:ext uri="{FF2B5EF4-FFF2-40B4-BE49-F238E27FC236}">
                <a16:creationId xmlns:a16="http://schemas.microsoft.com/office/drawing/2014/main" xmlns="" id="{4C885F5E-C5E6-AF13-AA51-99E153AF0B58}"/>
              </a:ext>
            </a:extLst>
          </p:cNvPr>
          <p:cNvGrpSpPr/>
          <p:nvPr/>
        </p:nvGrpSpPr>
        <p:grpSpPr>
          <a:xfrm>
            <a:off x="-221451" y="5067107"/>
            <a:ext cx="12634902" cy="1779298"/>
            <a:chOff x="-244363" y="5078702"/>
            <a:chExt cx="12770706" cy="1779298"/>
          </a:xfrm>
        </p:grpSpPr>
        <p:pic>
          <p:nvPicPr>
            <p:cNvPr id="8" name="图片 64">
              <a:extLst>
                <a:ext uri="{FF2B5EF4-FFF2-40B4-BE49-F238E27FC236}">
                  <a16:creationId xmlns:a16="http://schemas.microsoft.com/office/drawing/2014/main" xmlns="" id="{9A025830-7A85-1B1A-D6E9-3A7977811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903" b="41422"/>
            <a:stretch/>
          </p:blipFill>
          <p:spPr>
            <a:xfrm>
              <a:off x="-244363" y="5339671"/>
              <a:ext cx="6695973" cy="1518329"/>
            </a:xfrm>
            <a:prstGeom prst="rect">
              <a:avLst/>
            </a:prstGeom>
          </p:spPr>
        </p:pic>
        <p:pic>
          <p:nvPicPr>
            <p:cNvPr id="13" name="图片 65">
              <a:extLst>
                <a:ext uri="{FF2B5EF4-FFF2-40B4-BE49-F238E27FC236}">
                  <a16:creationId xmlns:a16="http://schemas.microsoft.com/office/drawing/2014/main" xmlns="" id="{46509A92-A507-2A49-9892-BD40C7A44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956" b="41472"/>
            <a:stretch/>
          </p:blipFill>
          <p:spPr>
            <a:xfrm flipH="1">
              <a:off x="5830370" y="5078702"/>
              <a:ext cx="6695973" cy="1779297"/>
            </a:xfrm>
            <a:prstGeom prst="rect">
              <a:avLst/>
            </a:prstGeom>
          </p:spPr>
        </p:pic>
      </p:grpSp>
      <p:grpSp>
        <p:nvGrpSpPr>
          <p:cNvPr id="21" name="组合 8">
            <a:extLst>
              <a:ext uri="{FF2B5EF4-FFF2-40B4-BE49-F238E27FC236}">
                <a16:creationId xmlns:a16="http://schemas.microsoft.com/office/drawing/2014/main" xmlns="" id="{6FEA75AB-EEE4-12D9-C257-6E4AD74D2171}"/>
              </a:ext>
            </a:extLst>
          </p:cNvPr>
          <p:cNvGrpSpPr/>
          <p:nvPr/>
        </p:nvGrpSpPr>
        <p:grpSpPr>
          <a:xfrm>
            <a:off x="223513" y="4306474"/>
            <a:ext cx="4028290" cy="2556620"/>
            <a:chOff x="1106783" y="0"/>
            <a:chExt cx="9978433" cy="6858000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xmlns="" id="{354C4ED2-0E39-8AD8-9E2F-D956740A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6783" y="0"/>
              <a:ext cx="9978433" cy="6858000"/>
            </a:xfrm>
            <a:prstGeom prst="rect">
              <a:avLst/>
            </a:prstGeom>
          </p:spPr>
        </p:pic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xmlns="" id="{E610B0A7-9623-8FD9-4E21-B4823C2F2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39796" y="2722462"/>
              <a:ext cx="8712406" cy="41355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6930422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xmlns="" id="{7A6C8720-1878-0F01-13F4-CD21635CF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050" y="-159798"/>
            <a:ext cx="9711591" cy="802043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DE7ACBB-BCC8-2A41-068C-40FBFB09B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44" b="99313" l="1081" r="97568">
                        <a14:foregroundMark x1="30811" y1="7560" x2="30811" y2="7560"/>
                        <a14:foregroundMark x1="24324" y1="38832" x2="27027" y2="51546"/>
                        <a14:foregroundMark x1="37297" y1="30928" x2="42973" y2="47766"/>
                        <a14:foregroundMark x1="30000" y1="344" x2="30000" y2="344"/>
                        <a14:foregroundMark x1="23243" y1="34021" x2="30541" y2="48797"/>
                        <a14:foregroundMark x1="38378" y1="34364" x2="43784" y2="43986"/>
                        <a14:foregroundMark x1="5946" y1="64261" x2="5946" y2="64261"/>
                        <a14:foregroundMark x1="1622" y1="50859" x2="1622" y2="50859"/>
                        <a14:foregroundMark x1="8649" y1="91753" x2="8649" y2="91753"/>
                        <a14:foregroundMark x1="6757" y1="76976" x2="9730" y2="84192"/>
                        <a14:foregroundMark x1="39730" y1="59794" x2="41351" y2="99313"/>
                        <a14:foregroundMark x1="41351" y1="99313" x2="41351" y2="99313"/>
                        <a14:foregroundMark x1="34054" y1="71821" x2="32162" y2="92440"/>
                        <a14:foregroundMark x1="97568" y1="27491" x2="70811" y2="65979"/>
                        <a14:foregroundMark x1="1081" y1="66323" x2="1081" y2="66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62300"/>
            <a:ext cx="4616388" cy="369570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965E7E6C-724B-0A5B-FC0E-00F6605283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482"/>
          <a:stretch/>
        </p:blipFill>
        <p:spPr>
          <a:xfrm>
            <a:off x="-3" y="0"/>
            <a:ext cx="12192001" cy="1904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B2B9EF-DBA4-5C6A-92D2-17E8B89FB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6032" y="1858893"/>
            <a:ext cx="5255816" cy="1665519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666207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xmlns="" id="{7A6C8720-1878-0F01-13F4-CD21635CF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050" y="-159798"/>
            <a:ext cx="9711591" cy="802043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DDE7ACBB-BCC8-2A41-068C-40FBFB09B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44" b="99313" l="1081" r="97568">
                        <a14:foregroundMark x1="30811" y1="7560" x2="30811" y2="7560"/>
                        <a14:foregroundMark x1="24324" y1="38832" x2="27027" y2="51546"/>
                        <a14:foregroundMark x1="37297" y1="30928" x2="42973" y2="47766"/>
                        <a14:foregroundMark x1="30000" y1="344" x2="30000" y2="344"/>
                        <a14:foregroundMark x1="23243" y1="34021" x2="30541" y2="48797"/>
                        <a14:foregroundMark x1="38378" y1="34364" x2="43784" y2="43986"/>
                        <a14:foregroundMark x1="5946" y1="64261" x2="5946" y2="64261"/>
                        <a14:foregroundMark x1="1622" y1="50859" x2="1622" y2="50859"/>
                        <a14:foregroundMark x1="8649" y1="91753" x2="8649" y2="91753"/>
                        <a14:foregroundMark x1="6757" y1="76976" x2="9730" y2="84192"/>
                        <a14:foregroundMark x1="39730" y1="59794" x2="41351" y2="99313"/>
                        <a14:foregroundMark x1="41351" y1="99313" x2="41351" y2="99313"/>
                        <a14:foregroundMark x1="34054" y1="71821" x2="32162" y2="92440"/>
                        <a14:foregroundMark x1="97568" y1="27491" x2="70811" y2="65979"/>
                        <a14:foregroundMark x1="1081" y1="66323" x2="1081" y2="66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62300"/>
            <a:ext cx="4616388" cy="369570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965E7E6C-724B-0A5B-FC0E-00F6605283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482"/>
          <a:stretch/>
        </p:blipFill>
        <p:spPr>
          <a:xfrm>
            <a:off x="-3" y="0"/>
            <a:ext cx="12192001" cy="1904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094" y="2420471"/>
            <a:ext cx="7288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Vai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trò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ng</a:t>
            </a:r>
            <a:r>
              <a:rPr lang="vi-VN" sz="4400" dirty="0" smtClean="0">
                <a:solidFill>
                  <a:srgbClr val="FF0000"/>
                </a:solidFill>
              </a:rPr>
              <a:t>ười phụ nữ trong xã hội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66207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67" descr="Nguyenthidinh">
            <a:extLst>
              <a:ext uri="{FF2B5EF4-FFF2-40B4-BE49-F238E27FC236}">
                <a16:creationId xmlns:a16="http://schemas.microsoft.com/office/drawing/2014/main" xmlns="" id="{4F0B9A1F-E122-8C59-1500-06368DCB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43" y="95497"/>
            <a:ext cx="3263407" cy="393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guyenthitram">
            <a:extLst>
              <a:ext uri="{FF2B5EF4-FFF2-40B4-BE49-F238E27FC236}">
                <a16:creationId xmlns:a16="http://schemas.microsoft.com/office/drawing/2014/main" xmlns="" id="{DC65EBAA-2D53-A0A3-69E9-5B13B73B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9669" y="95497"/>
            <a:ext cx="3320410" cy="39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guyenthuyhien2">
            <a:extLst>
              <a:ext uri="{FF2B5EF4-FFF2-40B4-BE49-F238E27FC236}">
                <a16:creationId xmlns:a16="http://schemas.microsoft.com/office/drawing/2014/main" xmlns="" id="{C729EE0E-26C9-7D50-522C-6362C50D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6625" y="95497"/>
            <a:ext cx="3322192" cy="39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EAB03E-51EB-313C-8EA1-372F9AD4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33" y="4167871"/>
            <a:ext cx="2968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(1920-1992)</a:t>
            </a:r>
            <a:endParaRPr lang="en-US" alt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23602C-46AF-7B67-AD10-60F8566F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419" y="4098279"/>
            <a:ext cx="3195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Trâm</a:t>
            </a:r>
            <a:endParaRPr lang="en-US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289D0E-AC50-9790-2ECE-70EF8F8695AA}"/>
              </a:ext>
            </a:extLst>
          </p:cNvPr>
          <p:cNvSpPr txBox="1"/>
          <p:nvPr/>
        </p:nvSpPr>
        <p:spPr>
          <a:xfrm>
            <a:off x="7905057" y="4036809"/>
            <a:ext cx="3685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9902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植树节三月绿色小清新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2860</TotalTime>
  <Words>584</Words>
  <Application>Microsoft Office PowerPoint</Application>
  <PresentationFormat>Custom</PresentationFormat>
  <Paragraphs>81</Paragraphs>
  <Slides>25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植树节三月绿色小清新PPT模板</dc:title>
  <dc:creator>Administrator</dc:creator>
  <cp:lastModifiedBy>Admin</cp:lastModifiedBy>
  <cp:revision>114</cp:revision>
  <dcterms:created xsi:type="dcterms:W3CDTF">2019-06-19T02:08:00Z</dcterms:created>
  <dcterms:modified xsi:type="dcterms:W3CDTF">2022-11-23T06:56:44Z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