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2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3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510" r:id="rId2"/>
    <p:sldId id="517" r:id="rId3"/>
    <p:sldId id="516" r:id="rId4"/>
    <p:sldId id="470" r:id="rId5"/>
    <p:sldId id="353" r:id="rId6"/>
    <p:sldId id="352" r:id="rId7"/>
    <p:sldId id="475" r:id="rId8"/>
    <p:sldId id="478" r:id="rId9"/>
    <p:sldId id="491" r:id="rId10"/>
    <p:sldId id="471" r:id="rId11"/>
    <p:sldId id="511" r:id="rId12"/>
    <p:sldId id="496" r:id="rId13"/>
    <p:sldId id="497" r:id="rId14"/>
    <p:sldId id="512" r:id="rId15"/>
    <p:sldId id="513" r:id="rId16"/>
    <p:sldId id="514" r:id="rId17"/>
    <p:sldId id="515" r:id="rId18"/>
    <p:sldId id="498" r:id="rId19"/>
    <p:sldId id="476" r:id="rId20"/>
    <p:sldId id="493" r:id="rId21"/>
    <p:sldId id="477" r:id="rId22"/>
    <p:sldId id="494" r:id="rId23"/>
    <p:sldId id="472" r:id="rId24"/>
    <p:sldId id="486" r:id="rId25"/>
    <p:sldId id="499" r:id="rId26"/>
    <p:sldId id="500" r:id="rId27"/>
    <p:sldId id="501" r:id="rId28"/>
    <p:sldId id="51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73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7D87FD-A2E2-462C-AD8E-FDCC71F276D0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A8A658-5AB4-4CE5-B2AA-C6D227D33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135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924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901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64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7533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197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1884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2551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824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272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104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732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945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87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969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129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986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506826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691395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33580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156171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661107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473595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55403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257607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033315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88836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526391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112720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B9522BBC-AF73-4EC8-A179-AADA4744374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2184" y="465318"/>
            <a:ext cx="1125176" cy="112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22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5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eed9592f1fd34a36dec"/>
          <p:cNvPicPr>
            <a:picLocks noChangeAspect="1"/>
          </p:cNvPicPr>
          <p:nvPr/>
        </p:nvPicPr>
        <p:blipFill>
          <a:blip r:embed="rId2"/>
          <a:srcRect l="71961" r="53" b="47675"/>
          <a:stretch>
            <a:fillRect/>
          </a:stretch>
        </p:blipFill>
        <p:spPr>
          <a:xfrm>
            <a:off x="10193963" y="1"/>
            <a:ext cx="1991687" cy="2108200"/>
          </a:xfrm>
          <a:prstGeom prst="rect">
            <a:avLst/>
          </a:prstGeom>
        </p:spPr>
      </p:pic>
      <p:pic>
        <p:nvPicPr>
          <p:cNvPr id="3" name="Picture 2" descr="3eed9592f1fd34a36dec"/>
          <p:cNvPicPr>
            <a:picLocks noChangeAspect="1"/>
          </p:cNvPicPr>
          <p:nvPr/>
        </p:nvPicPr>
        <p:blipFill>
          <a:blip r:embed="rId2"/>
          <a:srcRect t="47675" r="72014"/>
          <a:stretch>
            <a:fillRect/>
          </a:stretch>
        </p:blipFill>
        <p:spPr>
          <a:xfrm>
            <a:off x="-50800" y="3784600"/>
            <a:ext cx="2903825" cy="30734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73199" y="208104"/>
            <a:ext cx="9134687" cy="809553"/>
          </a:xfrm>
          <a:prstGeom prst="rect">
            <a:avLst/>
          </a:prstGeom>
          <a:noFill/>
        </p:spPr>
        <p:txBody>
          <a:bodyPr wrap="square" lIns="70204" tIns="35098" rIns="70204" bIns="35098">
            <a:spAutoFit/>
          </a:bodyPr>
          <a:lstStyle/>
          <a:p>
            <a:pPr algn="ctr" defTabSz="701816"/>
            <a:r>
              <a:rPr lang="en-US" sz="240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HUYỆN THANH TRÌ</a:t>
            </a:r>
          </a:p>
          <a:p>
            <a:pPr algn="ctr" defTabSz="701816"/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sz="2400" b="1" dirty="0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VĨNH QUỲNH</a:t>
            </a:r>
            <a:endParaRPr lang="en-US" sz="2400" b="1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9"/>
          <p:cNvSpPr/>
          <p:nvPr/>
        </p:nvSpPr>
        <p:spPr>
          <a:xfrm>
            <a:off x="2169915" y="3642203"/>
            <a:ext cx="7851940" cy="2748538"/>
          </a:xfrm>
          <a:prstGeom prst="rect">
            <a:avLst/>
          </a:prstGeom>
          <a:noFill/>
        </p:spPr>
        <p:txBody>
          <a:bodyPr wrap="square" lIns="70204" tIns="35098" rIns="70204" bIns="35098">
            <a:spAutoFit/>
          </a:bodyPr>
          <a:lstStyle/>
          <a:p>
            <a:pPr algn="ctr" defTabSz="701816"/>
            <a:r>
              <a:rPr lang="en-US" sz="2700" b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2700" b="1" dirty="0" smtClean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</a:t>
            </a:r>
            <a:r>
              <a:rPr lang="en-US" sz="2700" b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3</a:t>
            </a:r>
          </a:p>
          <a:p>
            <a:pPr algn="ctr" defTabSz="701816"/>
            <a:r>
              <a:rPr lang="en-US" sz="2700" b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 SÁCH: </a:t>
            </a:r>
            <a:r>
              <a:rPr lang="en-US" sz="2700" b="1" dirty="0" err="1" smtClean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700" b="1" dirty="0" smtClean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700" b="1" dirty="0" smtClean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700" b="1" dirty="0" err="1" smtClean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700" b="1" dirty="0" smtClean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b="1" dirty="0" smtClean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700" b="1" dirty="0" smtClean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700" b="1" dirty="0">
              <a:ln w="0"/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701816"/>
            <a:endParaRPr lang="en-US" sz="4000" b="1" dirty="0" err="1">
              <a:ln w="0"/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701816"/>
            <a:endParaRPr lang="en-US" sz="4000" b="1" dirty="0">
              <a:ln w="0"/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701816"/>
            <a:endParaRPr lang="en-US" sz="4000" b="1" dirty="0">
              <a:ln w="0"/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C984093-075B-4782-B064-0AA5C73E27D1}"/>
              </a:ext>
            </a:extLst>
          </p:cNvPr>
          <p:cNvSpPr txBox="1"/>
          <p:nvPr/>
        </p:nvSpPr>
        <p:spPr>
          <a:xfrm>
            <a:off x="793115" y="1898834"/>
            <a:ext cx="10494857" cy="2435830"/>
          </a:xfrm>
          <a:prstGeom prst="rect">
            <a:avLst/>
          </a:prstGeom>
          <a:noFill/>
        </p:spPr>
        <p:txBody>
          <a:bodyPr wrap="square" lIns="60954" tIns="30477" rIns="60954" bIns="30477" rtlCol="0">
            <a:prstTxWarp prst="textArchUp">
              <a:avLst/>
            </a:prstTxWarp>
            <a:spAutoFit/>
          </a:bodyPr>
          <a:lstStyle/>
          <a:p>
            <a:pPr defTabSz="609539">
              <a:defRPr/>
            </a:pP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GIÁO!</a:t>
            </a:r>
          </a:p>
        </p:txBody>
      </p:sp>
    </p:spTree>
    <p:extLst>
      <p:ext uri="{BB962C8B-B14F-4D97-AF65-F5344CB8AC3E}">
        <p14:creationId xmlns:p14="http://schemas.microsoft.com/office/powerpoint/2010/main" val="9315290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图片 3">
            <a:extLst>
              <a:ext uri="{FF2B5EF4-FFF2-40B4-BE49-F238E27FC236}">
                <a16:creationId xmlns:a16="http://schemas.microsoft.com/office/drawing/2014/main" xmlns="" id="{1FBE2092-68F5-4DE8-B92A-154989D8F29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547" y="2985969"/>
            <a:ext cx="4601708" cy="4601708"/>
          </a:xfrm>
          <a:prstGeom prst="rect">
            <a:avLst/>
          </a:prstGeom>
        </p:spPr>
      </p:pic>
      <p:sp>
        <p:nvSpPr>
          <p:cNvPr id="11" name="Rounded Rectangle 6">
            <a:extLst>
              <a:ext uri="{FF2B5EF4-FFF2-40B4-BE49-F238E27FC236}">
                <a16:creationId xmlns:a16="http://schemas.microsoft.com/office/drawing/2014/main" xmlns="" id="{65B3AE67-3186-498A-84B9-D35074942550}"/>
              </a:ext>
            </a:extLst>
          </p:cNvPr>
          <p:cNvSpPr/>
          <p:nvPr/>
        </p:nvSpPr>
        <p:spPr>
          <a:xfrm>
            <a:off x="263033" y="283421"/>
            <a:ext cx="5738522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36576" y="1587942"/>
            <a:ext cx="6724918" cy="10690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6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6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6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6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6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6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6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48230" y="1974371"/>
            <a:ext cx="708767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 đã qua tuổi Đoàn</a:t>
            </a:r>
          </a:p>
          <a:p>
            <a:r>
              <a:rPr lang="vi-VN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hôm nay vào Đội</a:t>
            </a:r>
          </a:p>
          <a:p>
            <a:r>
              <a:rPr lang="vi-VN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 khăn đỏ </a:t>
            </a:r>
            <a:r>
              <a:rPr lang="vi-VN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dắt em</a:t>
            </a:r>
          </a:p>
          <a:p>
            <a:r>
              <a:rPr lang="vi-VN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Bước qua thời thơ dại</a:t>
            </a:r>
            <a:r>
              <a:rPr lang="vi-VN" sz="2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6726" y="583389"/>
            <a:ext cx="3506088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74044889-8341-4EA8-B006-5CCAD746E8C8}"/>
              </a:ext>
            </a:extLst>
          </p:cNvPr>
          <p:cNvCxnSpPr>
            <a:cxnSpLocks/>
          </p:cNvCxnSpPr>
          <p:nvPr/>
        </p:nvCxnSpPr>
        <p:spPr>
          <a:xfrm flipH="1">
            <a:off x="5241701" y="2156804"/>
            <a:ext cx="128920" cy="4576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74044889-8341-4EA8-B006-5CCAD746E8C8}"/>
              </a:ext>
            </a:extLst>
          </p:cNvPr>
          <p:cNvCxnSpPr>
            <a:cxnSpLocks/>
          </p:cNvCxnSpPr>
          <p:nvPr/>
        </p:nvCxnSpPr>
        <p:spPr>
          <a:xfrm flipH="1">
            <a:off x="5637818" y="2916657"/>
            <a:ext cx="157806" cy="4288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74044889-8341-4EA8-B006-5CCAD746E8C8}"/>
              </a:ext>
            </a:extLst>
          </p:cNvPr>
          <p:cNvCxnSpPr>
            <a:cxnSpLocks/>
          </p:cNvCxnSpPr>
          <p:nvPr/>
        </p:nvCxnSpPr>
        <p:spPr>
          <a:xfrm flipH="1">
            <a:off x="5795624" y="3544031"/>
            <a:ext cx="196443" cy="5743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74044889-8341-4EA8-B006-5CCAD746E8C8}"/>
              </a:ext>
            </a:extLst>
          </p:cNvPr>
          <p:cNvCxnSpPr>
            <a:cxnSpLocks/>
          </p:cNvCxnSpPr>
          <p:nvPr/>
        </p:nvCxnSpPr>
        <p:spPr>
          <a:xfrm flipH="1">
            <a:off x="4996070" y="4340180"/>
            <a:ext cx="91085" cy="6028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74044889-8341-4EA8-B006-5CCAD746E8C8}"/>
              </a:ext>
            </a:extLst>
          </p:cNvPr>
          <p:cNvCxnSpPr>
            <a:cxnSpLocks/>
          </p:cNvCxnSpPr>
          <p:nvPr/>
        </p:nvCxnSpPr>
        <p:spPr>
          <a:xfrm flipH="1">
            <a:off x="7947428" y="2185531"/>
            <a:ext cx="157806" cy="4288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74044889-8341-4EA8-B006-5CCAD746E8C8}"/>
              </a:ext>
            </a:extLst>
          </p:cNvPr>
          <p:cNvCxnSpPr>
            <a:cxnSpLocks/>
          </p:cNvCxnSpPr>
          <p:nvPr/>
        </p:nvCxnSpPr>
        <p:spPr>
          <a:xfrm flipH="1">
            <a:off x="7868525" y="2859748"/>
            <a:ext cx="157806" cy="4288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74044889-8341-4EA8-B006-5CCAD746E8C8}"/>
              </a:ext>
            </a:extLst>
          </p:cNvPr>
          <p:cNvCxnSpPr>
            <a:cxnSpLocks/>
          </p:cNvCxnSpPr>
          <p:nvPr/>
        </p:nvCxnSpPr>
        <p:spPr>
          <a:xfrm flipH="1">
            <a:off x="7710719" y="3689468"/>
            <a:ext cx="157806" cy="4288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9914A8B-1B38-474A-BC90-DEFA3F045CB2}"/>
              </a:ext>
            </a:extLst>
          </p:cNvPr>
          <p:cNvGrpSpPr/>
          <p:nvPr/>
        </p:nvGrpSpPr>
        <p:grpSpPr>
          <a:xfrm>
            <a:off x="7967921" y="4465511"/>
            <a:ext cx="236709" cy="438915"/>
            <a:chOff x="3448446" y="2515550"/>
            <a:chExt cx="236709" cy="43891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BD6424FB-5918-4498-A1E1-A52787CC0B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48446" y="2515550"/>
              <a:ext cx="157806" cy="42888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BA3A2C60-9EFB-42E2-B3A4-900058E302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27349" y="2525585"/>
              <a:ext cx="157806" cy="42888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2179142" y="5359745"/>
            <a:ext cx="7814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6317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5" name="Straight Connector 2054">
            <a:extLst>
              <a:ext uri="{FF2B5EF4-FFF2-40B4-BE49-F238E27FC236}">
                <a16:creationId xmlns:a16="http://schemas.microsoft.com/office/drawing/2014/main" xmlns="" id="{DB146403-F3D6-484B-B2ED-97F9565D03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7" name="Rectangle 2056">
            <a:extLst>
              <a:ext uri="{FF2B5EF4-FFF2-40B4-BE49-F238E27FC236}">
                <a16:creationId xmlns:a16="http://schemas.microsoft.com/office/drawing/2014/main" xmlns="" id="{823AC064-BC96-4F32-8AE1-B2FD387548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90CF665-C3F0-4FD9-823E-1E63FD18B603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0" i="0" dirty="0" err="1">
                <a:solidFill>
                  <a:srgbClr val="FFFFFF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Đoàn</a:t>
            </a:r>
            <a:r>
              <a:rPr lang="en-US" sz="4000" b="0" i="0" dirty="0">
                <a:solidFill>
                  <a:srgbClr val="FFFFFF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000" b="0" i="0" dirty="0" err="1">
                <a:solidFill>
                  <a:srgbClr val="FFFFFF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000" b="0" i="0" dirty="0">
                <a:solidFill>
                  <a:srgbClr val="FFFFFF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FFFFFF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Đoàn</a:t>
            </a:r>
            <a:r>
              <a:rPr lang="en-US" sz="4000" b="0" i="0" dirty="0">
                <a:solidFill>
                  <a:srgbClr val="FFFFFF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Thanh </a:t>
            </a:r>
            <a:r>
              <a:rPr lang="en-US" sz="4000" b="0" i="0" dirty="0" err="1">
                <a:solidFill>
                  <a:srgbClr val="FFFFFF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niên</a:t>
            </a:r>
            <a:r>
              <a:rPr lang="en-US" sz="4000" b="0" i="0" dirty="0">
                <a:solidFill>
                  <a:srgbClr val="FFFFFF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FFFFFF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cộng</a:t>
            </a:r>
            <a:r>
              <a:rPr lang="en-US" sz="4000" b="0" i="0" dirty="0">
                <a:solidFill>
                  <a:srgbClr val="FFFFFF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FFFFFF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sản</a:t>
            </a:r>
            <a:r>
              <a:rPr lang="en-US" sz="4000" b="0" i="0" dirty="0">
                <a:solidFill>
                  <a:srgbClr val="FFFFFF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FFFFFF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4000" b="0" i="0" dirty="0">
                <a:solidFill>
                  <a:srgbClr val="FFFFFF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FFFFFF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</a:t>
            </a:r>
            <a:r>
              <a:rPr lang="en-US" sz="4000" b="0" i="0" dirty="0">
                <a:solidFill>
                  <a:srgbClr val="FFFFFF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</a:t>
            </a:r>
            <a:endParaRPr lang="en-US" sz="400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4" descr="Đoàn TNCS Hồ Chí Minh thành lập năm nào? - VnExpress">
            <a:extLst>
              <a:ext uri="{FF2B5EF4-FFF2-40B4-BE49-F238E27FC236}">
                <a16:creationId xmlns:a16="http://schemas.microsoft.com/office/drawing/2014/main" xmlns="" id="{1A73D29C-5EFA-4ADD-B3A8-EF121318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" y="492457"/>
            <a:ext cx="5455917" cy="362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Ý nghĩa, lịch sử ra đời Ngày thành lập Đoàn TNCS Hồ Chí Minh 26/3">
            <a:extLst>
              <a:ext uri="{FF2B5EF4-FFF2-40B4-BE49-F238E27FC236}">
                <a16:creationId xmlns:a16="http://schemas.microsoft.com/office/drawing/2014/main" xmlns="" id="{B15215AA-5AB0-4CB8-A14B-A19C15935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6043" y="553836"/>
            <a:ext cx="5455917" cy="350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xmlns="" id="{7E7C77BC-7138-40B1-A15B-20F57A4946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81693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xmlns="" id="{BB7C0E06-6EE7-4DC1-8358-E6A2581DF3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6" name="Picture 4" descr="Đại hội Liên Đội Trường THCS Đinh Bộ Lĩnh năm 2017 - 2018">
            <a:extLst>
              <a:ext uri="{FF2B5EF4-FFF2-40B4-BE49-F238E27FC236}">
                <a16:creationId xmlns:a16="http://schemas.microsoft.com/office/drawing/2014/main" xmlns="" id="{E78B58B9-3310-437B-B660-102039584D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" r="-2" b="-2"/>
          <a:stretch/>
        </p:blipFill>
        <p:spPr bwMode="auto">
          <a:xfrm>
            <a:off x="370780" y="1422551"/>
            <a:ext cx="4915595" cy="528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Viết đơn xin vào Đội - Tập làm văn lớp 3 (16 mẫu)">
            <a:extLst>
              <a:ext uri="{FF2B5EF4-FFF2-40B4-BE49-F238E27FC236}">
                <a16:creationId xmlns:a16="http://schemas.microsoft.com/office/drawing/2014/main" xmlns="" id="{CDD0954F-5D81-4220-BFD9-D06B99BCC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6" r="41750" b="2"/>
          <a:stretch/>
        </p:blipFill>
        <p:spPr bwMode="auto">
          <a:xfrm>
            <a:off x="6272059" y="1422551"/>
            <a:ext cx="4932733" cy="528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AC72B56-0397-4CD6-B8FD-940442007F98}"/>
              </a:ext>
            </a:extLst>
          </p:cNvPr>
          <p:cNvSpPr txBox="1"/>
          <p:nvPr/>
        </p:nvSpPr>
        <p:spPr>
          <a:xfrm>
            <a:off x="1924050" y="378585"/>
            <a:ext cx="9124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niên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Tiền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phong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</a:t>
            </a:r>
          </a:p>
        </p:txBody>
      </p:sp>
    </p:spTree>
    <p:extLst>
      <p:ext uri="{BB962C8B-B14F-4D97-AF65-F5344CB8AC3E}">
        <p14:creationId xmlns:p14="http://schemas.microsoft.com/office/powerpoint/2010/main" val="15589188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6726" y="583389"/>
            <a:ext cx="3506088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75721" y="2073462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 khăn tuổi thiếu niên</a:t>
            </a:r>
          </a:p>
          <a:p>
            <a:pPr lvl="0">
              <a:defRPr/>
            </a:pP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 đời tươi thắm mãi</a:t>
            </a:r>
          </a:p>
          <a:p>
            <a:pPr lvl="0">
              <a:defRPr/>
            </a:pP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 lời ru vời vợi</a:t>
            </a:r>
          </a:p>
          <a:p>
            <a:pPr lvl="0">
              <a:defRPr/>
            </a:pP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 bao giờ cách xa.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74044889-8341-4EA8-B006-5CCAD746E8C8}"/>
              </a:ext>
            </a:extLst>
          </p:cNvPr>
          <p:cNvCxnSpPr>
            <a:cxnSpLocks/>
          </p:cNvCxnSpPr>
          <p:nvPr/>
        </p:nvCxnSpPr>
        <p:spPr>
          <a:xfrm flipH="1">
            <a:off x="5029666" y="2223065"/>
            <a:ext cx="128920" cy="4576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74044889-8341-4EA8-B006-5CCAD746E8C8}"/>
              </a:ext>
            </a:extLst>
          </p:cNvPr>
          <p:cNvCxnSpPr>
            <a:cxnSpLocks/>
          </p:cNvCxnSpPr>
          <p:nvPr/>
        </p:nvCxnSpPr>
        <p:spPr>
          <a:xfrm flipH="1">
            <a:off x="4671857" y="2792909"/>
            <a:ext cx="128920" cy="4576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74044889-8341-4EA8-B006-5CCAD746E8C8}"/>
              </a:ext>
            </a:extLst>
          </p:cNvPr>
          <p:cNvCxnSpPr>
            <a:cxnSpLocks/>
          </p:cNvCxnSpPr>
          <p:nvPr/>
        </p:nvCxnSpPr>
        <p:spPr>
          <a:xfrm flipH="1">
            <a:off x="5094126" y="3425536"/>
            <a:ext cx="128920" cy="4576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74044889-8341-4EA8-B006-5CCAD746E8C8}"/>
              </a:ext>
            </a:extLst>
          </p:cNvPr>
          <p:cNvCxnSpPr>
            <a:cxnSpLocks/>
          </p:cNvCxnSpPr>
          <p:nvPr/>
        </p:nvCxnSpPr>
        <p:spPr>
          <a:xfrm flipH="1">
            <a:off x="5957319" y="4025360"/>
            <a:ext cx="128920" cy="4576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74044889-8341-4EA8-B006-5CCAD746E8C8}"/>
              </a:ext>
            </a:extLst>
          </p:cNvPr>
          <p:cNvCxnSpPr>
            <a:cxnSpLocks/>
          </p:cNvCxnSpPr>
          <p:nvPr/>
        </p:nvCxnSpPr>
        <p:spPr>
          <a:xfrm flipH="1">
            <a:off x="8104171" y="2223064"/>
            <a:ext cx="128920" cy="4576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74044889-8341-4EA8-B006-5CCAD746E8C8}"/>
              </a:ext>
            </a:extLst>
          </p:cNvPr>
          <p:cNvCxnSpPr>
            <a:cxnSpLocks/>
          </p:cNvCxnSpPr>
          <p:nvPr/>
        </p:nvCxnSpPr>
        <p:spPr>
          <a:xfrm flipH="1">
            <a:off x="7680101" y="2792908"/>
            <a:ext cx="128920" cy="4576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74044889-8341-4EA8-B006-5CCAD746E8C8}"/>
              </a:ext>
            </a:extLst>
          </p:cNvPr>
          <p:cNvCxnSpPr>
            <a:cxnSpLocks/>
          </p:cNvCxnSpPr>
          <p:nvPr/>
        </p:nvCxnSpPr>
        <p:spPr>
          <a:xfrm flipH="1">
            <a:off x="6725945" y="3350734"/>
            <a:ext cx="128920" cy="4576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9914A8B-1B38-474A-BC90-DEFA3F045CB2}"/>
              </a:ext>
            </a:extLst>
          </p:cNvPr>
          <p:cNvGrpSpPr/>
          <p:nvPr/>
        </p:nvGrpSpPr>
        <p:grpSpPr>
          <a:xfrm>
            <a:off x="7867462" y="4025360"/>
            <a:ext cx="236709" cy="438915"/>
            <a:chOff x="3448446" y="2515550"/>
            <a:chExt cx="236709" cy="43891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BD6424FB-5918-4498-A1E1-A52787CC0B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48446" y="2515550"/>
              <a:ext cx="157806" cy="42888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BA3A2C60-9EFB-42E2-B3A4-900058E302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27349" y="2525585"/>
              <a:ext cx="157806" cy="42888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4739443" y="2690451"/>
            <a:ext cx="3714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81973" y="3288921"/>
            <a:ext cx="3714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7960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4F8AC4B-50F5-4638-89D1-F4677BEC0713}"/>
              </a:ext>
            </a:extLst>
          </p:cNvPr>
          <p:cNvSpPr txBox="1"/>
          <p:nvPr/>
        </p:nvSpPr>
        <p:spPr>
          <a:xfrm>
            <a:off x="2557444" y="1294072"/>
            <a:ext cx="67926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46726" y="583389"/>
            <a:ext cx="3506088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74044889-8341-4EA8-B006-5CCAD746E8C8}"/>
              </a:ext>
            </a:extLst>
          </p:cNvPr>
          <p:cNvCxnSpPr>
            <a:cxnSpLocks/>
          </p:cNvCxnSpPr>
          <p:nvPr/>
        </p:nvCxnSpPr>
        <p:spPr>
          <a:xfrm flipH="1">
            <a:off x="4343540" y="2081396"/>
            <a:ext cx="128920" cy="4576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74044889-8341-4EA8-B006-5CCAD746E8C8}"/>
              </a:ext>
            </a:extLst>
          </p:cNvPr>
          <p:cNvCxnSpPr>
            <a:cxnSpLocks/>
          </p:cNvCxnSpPr>
          <p:nvPr/>
        </p:nvCxnSpPr>
        <p:spPr>
          <a:xfrm flipH="1">
            <a:off x="5489759" y="2606180"/>
            <a:ext cx="128920" cy="4576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74044889-8341-4EA8-B006-5CCAD746E8C8}"/>
              </a:ext>
            </a:extLst>
          </p:cNvPr>
          <p:cNvCxnSpPr>
            <a:cxnSpLocks/>
          </p:cNvCxnSpPr>
          <p:nvPr/>
        </p:nvCxnSpPr>
        <p:spPr>
          <a:xfrm flipH="1">
            <a:off x="5021871" y="3201858"/>
            <a:ext cx="128920" cy="4576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74044889-8341-4EA8-B006-5CCAD746E8C8}"/>
              </a:ext>
            </a:extLst>
          </p:cNvPr>
          <p:cNvCxnSpPr>
            <a:cxnSpLocks/>
          </p:cNvCxnSpPr>
          <p:nvPr/>
        </p:nvCxnSpPr>
        <p:spPr>
          <a:xfrm flipH="1">
            <a:off x="4472460" y="3845802"/>
            <a:ext cx="128920" cy="4576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565619" y="2494292"/>
            <a:ext cx="30219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35046" y="3124643"/>
            <a:ext cx="3564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74044889-8341-4EA8-B006-5CCAD746E8C8}"/>
              </a:ext>
            </a:extLst>
          </p:cNvPr>
          <p:cNvCxnSpPr>
            <a:cxnSpLocks/>
          </p:cNvCxnSpPr>
          <p:nvPr/>
        </p:nvCxnSpPr>
        <p:spPr>
          <a:xfrm flipH="1">
            <a:off x="6635979" y="2109749"/>
            <a:ext cx="128920" cy="4576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74044889-8341-4EA8-B006-5CCAD746E8C8}"/>
              </a:ext>
            </a:extLst>
          </p:cNvPr>
          <p:cNvCxnSpPr>
            <a:cxnSpLocks/>
          </p:cNvCxnSpPr>
          <p:nvPr/>
        </p:nvCxnSpPr>
        <p:spPr>
          <a:xfrm flipH="1">
            <a:off x="7247163" y="2619431"/>
            <a:ext cx="128920" cy="4576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74044889-8341-4EA8-B006-5CCAD746E8C8}"/>
              </a:ext>
            </a:extLst>
          </p:cNvPr>
          <p:cNvCxnSpPr>
            <a:cxnSpLocks/>
          </p:cNvCxnSpPr>
          <p:nvPr/>
        </p:nvCxnSpPr>
        <p:spPr>
          <a:xfrm flipH="1">
            <a:off x="7376214" y="3330114"/>
            <a:ext cx="128920" cy="4576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9914A8B-1B38-474A-BC90-DEFA3F045CB2}"/>
              </a:ext>
            </a:extLst>
          </p:cNvPr>
          <p:cNvGrpSpPr/>
          <p:nvPr/>
        </p:nvGrpSpPr>
        <p:grpSpPr>
          <a:xfrm>
            <a:off x="7440674" y="3977208"/>
            <a:ext cx="236709" cy="438915"/>
            <a:chOff x="3448446" y="2515550"/>
            <a:chExt cx="236709" cy="43891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BD6424FB-5918-4498-A1E1-A52787CC0B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48446" y="2515550"/>
              <a:ext cx="157806" cy="42888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BA3A2C60-9EFB-42E2-B3A4-900058E302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27349" y="2525585"/>
              <a:ext cx="157806" cy="42888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00739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99770" y="1914436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 vườn trưa mênh mông</a:t>
            </a:r>
          </a:p>
          <a:p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Bướm bay như lời hát</a:t>
            </a:r>
          </a:p>
          <a:p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tàu là đất nước</a:t>
            </a:r>
          </a:p>
          <a:p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Đưa ta tới 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bến 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xa.</a:t>
            </a:r>
            <a:endParaRPr lang="en-US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6726" y="583389"/>
            <a:ext cx="3506088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74044889-8341-4EA8-B006-5CCAD746E8C8}"/>
              </a:ext>
            </a:extLst>
          </p:cNvPr>
          <p:cNvCxnSpPr>
            <a:cxnSpLocks/>
          </p:cNvCxnSpPr>
          <p:nvPr/>
        </p:nvCxnSpPr>
        <p:spPr>
          <a:xfrm flipH="1">
            <a:off x="5682943" y="2094276"/>
            <a:ext cx="128920" cy="4576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74044889-8341-4EA8-B006-5CCAD746E8C8}"/>
              </a:ext>
            </a:extLst>
          </p:cNvPr>
          <p:cNvCxnSpPr>
            <a:cxnSpLocks/>
          </p:cNvCxnSpPr>
          <p:nvPr/>
        </p:nvCxnSpPr>
        <p:spPr>
          <a:xfrm flipH="1">
            <a:off x="4575360" y="2671573"/>
            <a:ext cx="128920" cy="4576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74044889-8341-4EA8-B006-5CCAD746E8C8}"/>
              </a:ext>
            </a:extLst>
          </p:cNvPr>
          <p:cNvCxnSpPr>
            <a:cxnSpLocks/>
          </p:cNvCxnSpPr>
          <p:nvPr/>
        </p:nvCxnSpPr>
        <p:spPr>
          <a:xfrm flipH="1">
            <a:off x="4088354" y="3317281"/>
            <a:ext cx="128920" cy="4576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74044889-8341-4EA8-B006-5CCAD746E8C8}"/>
              </a:ext>
            </a:extLst>
          </p:cNvPr>
          <p:cNvCxnSpPr>
            <a:cxnSpLocks/>
          </p:cNvCxnSpPr>
          <p:nvPr/>
        </p:nvCxnSpPr>
        <p:spPr>
          <a:xfrm flipH="1">
            <a:off x="4591468" y="3886317"/>
            <a:ext cx="128920" cy="4576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74044889-8341-4EA8-B006-5CCAD746E8C8}"/>
              </a:ext>
            </a:extLst>
          </p:cNvPr>
          <p:cNvCxnSpPr>
            <a:cxnSpLocks/>
          </p:cNvCxnSpPr>
          <p:nvPr/>
        </p:nvCxnSpPr>
        <p:spPr>
          <a:xfrm flipH="1">
            <a:off x="6996588" y="2680671"/>
            <a:ext cx="128920" cy="4576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74044889-8341-4EA8-B006-5CCAD746E8C8}"/>
              </a:ext>
            </a:extLst>
          </p:cNvPr>
          <p:cNvCxnSpPr>
            <a:cxnSpLocks/>
          </p:cNvCxnSpPr>
          <p:nvPr/>
        </p:nvCxnSpPr>
        <p:spPr>
          <a:xfrm flipH="1">
            <a:off x="8220081" y="2149085"/>
            <a:ext cx="128920" cy="4576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74044889-8341-4EA8-B006-5CCAD746E8C8}"/>
              </a:ext>
            </a:extLst>
          </p:cNvPr>
          <p:cNvCxnSpPr>
            <a:cxnSpLocks/>
          </p:cNvCxnSpPr>
          <p:nvPr/>
        </p:nvCxnSpPr>
        <p:spPr>
          <a:xfrm flipH="1">
            <a:off x="6471105" y="3273190"/>
            <a:ext cx="128920" cy="4576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9914A8B-1B38-474A-BC90-DEFA3F045CB2}"/>
              </a:ext>
            </a:extLst>
          </p:cNvPr>
          <p:cNvGrpSpPr/>
          <p:nvPr/>
        </p:nvGrpSpPr>
        <p:grpSpPr>
          <a:xfrm>
            <a:off x="6298856" y="3863270"/>
            <a:ext cx="236709" cy="438915"/>
            <a:chOff x="3448446" y="2515550"/>
            <a:chExt cx="236709" cy="43891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BD6424FB-5918-4498-A1E1-A52787CC0B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48446" y="2515550"/>
              <a:ext cx="157806" cy="42888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BA3A2C60-9EFB-42E2-B3A4-900058E302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27349" y="2525585"/>
              <a:ext cx="157806" cy="42888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2399770" y="1898806"/>
            <a:ext cx="34323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05739" y="3129180"/>
            <a:ext cx="2060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35000" y="3129180"/>
            <a:ext cx="2688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94630" y="3736197"/>
            <a:ext cx="2688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068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03301" y="1940194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ngày chị đi qua</a:t>
            </a:r>
          </a:p>
          <a:p>
            <a:r>
              <a:rPr lang="vi-VN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ngày em đang tới</a:t>
            </a:r>
          </a:p>
          <a:p>
            <a:r>
              <a:rPr lang="vi-VN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Khao khát lại bắt đầu</a:t>
            </a:r>
          </a:p>
          <a:p>
            <a:r>
              <a:rPr lang="vi-VN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 màu khăn đỏ chói.</a:t>
            </a:r>
          </a:p>
        </p:txBody>
      </p:sp>
      <p:sp>
        <p:nvSpPr>
          <p:cNvPr id="3" name="Rectangle 2"/>
          <p:cNvSpPr/>
          <p:nvPr/>
        </p:nvSpPr>
        <p:spPr>
          <a:xfrm>
            <a:off x="646726" y="583389"/>
            <a:ext cx="3506088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74044889-8341-4EA8-B006-5CCAD746E8C8}"/>
              </a:ext>
            </a:extLst>
          </p:cNvPr>
          <p:cNvCxnSpPr>
            <a:cxnSpLocks/>
          </p:cNvCxnSpPr>
          <p:nvPr/>
        </p:nvCxnSpPr>
        <p:spPr>
          <a:xfrm flipH="1">
            <a:off x="5438244" y="2088243"/>
            <a:ext cx="128920" cy="4576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74044889-8341-4EA8-B006-5CCAD746E8C8}"/>
              </a:ext>
            </a:extLst>
          </p:cNvPr>
          <p:cNvCxnSpPr>
            <a:cxnSpLocks/>
          </p:cNvCxnSpPr>
          <p:nvPr/>
        </p:nvCxnSpPr>
        <p:spPr>
          <a:xfrm flipH="1">
            <a:off x="5373784" y="2715618"/>
            <a:ext cx="128920" cy="4576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74044889-8341-4EA8-B006-5CCAD746E8C8}"/>
              </a:ext>
            </a:extLst>
          </p:cNvPr>
          <p:cNvCxnSpPr>
            <a:cxnSpLocks/>
          </p:cNvCxnSpPr>
          <p:nvPr/>
        </p:nvCxnSpPr>
        <p:spPr>
          <a:xfrm flipH="1">
            <a:off x="5013242" y="3302777"/>
            <a:ext cx="128920" cy="4576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74044889-8341-4EA8-B006-5CCAD746E8C8}"/>
              </a:ext>
            </a:extLst>
          </p:cNvPr>
          <p:cNvCxnSpPr>
            <a:cxnSpLocks/>
          </p:cNvCxnSpPr>
          <p:nvPr/>
        </p:nvCxnSpPr>
        <p:spPr>
          <a:xfrm flipH="1">
            <a:off x="5605801" y="3948649"/>
            <a:ext cx="128920" cy="4576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74044889-8341-4EA8-B006-5CCAD746E8C8}"/>
              </a:ext>
            </a:extLst>
          </p:cNvPr>
          <p:cNvCxnSpPr>
            <a:cxnSpLocks/>
          </p:cNvCxnSpPr>
          <p:nvPr/>
        </p:nvCxnSpPr>
        <p:spPr>
          <a:xfrm flipH="1">
            <a:off x="7589016" y="2088242"/>
            <a:ext cx="128920" cy="4576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74044889-8341-4EA8-B006-5CCAD746E8C8}"/>
              </a:ext>
            </a:extLst>
          </p:cNvPr>
          <p:cNvCxnSpPr>
            <a:cxnSpLocks/>
          </p:cNvCxnSpPr>
          <p:nvPr/>
        </p:nvCxnSpPr>
        <p:spPr>
          <a:xfrm flipH="1">
            <a:off x="8008727" y="2715618"/>
            <a:ext cx="128920" cy="4576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74044889-8341-4EA8-B006-5CCAD746E8C8}"/>
              </a:ext>
            </a:extLst>
          </p:cNvPr>
          <p:cNvCxnSpPr>
            <a:cxnSpLocks/>
          </p:cNvCxnSpPr>
          <p:nvPr/>
        </p:nvCxnSpPr>
        <p:spPr>
          <a:xfrm flipH="1">
            <a:off x="7287643" y="3232778"/>
            <a:ext cx="128920" cy="4576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9914A8B-1B38-474A-BC90-DEFA3F045CB2}"/>
              </a:ext>
            </a:extLst>
          </p:cNvPr>
          <p:cNvGrpSpPr/>
          <p:nvPr/>
        </p:nvGrpSpPr>
        <p:grpSpPr>
          <a:xfrm>
            <a:off x="7416563" y="3891477"/>
            <a:ext cx="236709" cy="438915"/>
            <a:chOff x="3448446" y="2515550"/>
            <a:chExt cx="236709" cy="43891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BD6424FB-5918-4498-A1E1-A52787CC0B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48446" y="2515550"/>
              <a:ext cx="157806" cy="42888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BA3A2C60-9EFB-42E2-B3A4-900058E302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27349" y="2525585"/>
              <a:ext cx="157806" cy="42888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2803301" y="3160045"/>
            <a:ext cx="2634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Khao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60929" y="3760384"/>
            <a:ext cx="2634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287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Khao khát Chúa sẽ tìm thấy Ngài | ngọn lửa nhỏ">
            <a:extLst>
              <a:ext uri="{FF2B5EF4-FFF2-40B4-BE49-F238E27FC236}">
                <a16:creationId xmlns:a16="http://schemas.microsoft.com/office/drawing/2014/main" xmlns="" id="{BF20B738-7E20-413A-9037-EA22E39A3A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F210DFC-CCF1-430A-A84C-EA894DE9D779}"/>
              </a:ext>
            </a:extLst>
          </p:cNvPr>
          <p:cNvSpPr/>
          <p:nvPr/>
        </p:nvSpPr>
        <p:spPr>
          <a:xfrm>
            <a:off x="323850" y="640080"/>
            <a:ext cx="306858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Khao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khát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b="0" i="0" dirty="0" err="1">
                <a:solidFill>
                  <a:srgbClr val="26262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lang="en-US" sz="3600" b="0" i="0" dirty="0">
                <a:solidFill>
                  <a:srgbClr val="26262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26262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600" b="0" i="0" dirty="0">
                <a:solidFill>
                  <a:srgbClr val="26262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26262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</a:t>
            </a:r>
            <a:r>
              <a:rPr lang="en-US" sz="3600" b="0" i="0" dirty="0">
                <a:solidFill>
                  <a:srgbClr val="26262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26262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endParaRPr lang="en-US" sz="3600" dirty="0">
              <a:solidFill>
                <a:srgbClr val="26262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7016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0" name="矩形 39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1984D30A-9180-415F-8816-D2CC8F353234}"/>
              </a:ext>
            </a:extLst>
          </p:cNvPr>
          <p:cNvGrpSpPr/>
          <p:nvPr/>
        </p:nvGrpSpPr>
        <p:grpSpPr>
          <a:xfrm>
            <a:off x="3441721" y="354824"/>
            <a:ext cx="3540234" cy="625703"/>
            <a:chOff x="1053394" y="206467"/>
            <a:chExt cx="2880723" cy="432581"/>
          </a:xfrm>
        </p:grpSpPr>
        <p:sp>
          <p:nvSpPr>
            <p:cNvPr id="42" name="Rectangle: Rounded Corners 43">
              <a:extLst>
                <a:ext uri="{FF2B5EF4-FFF2-40B4-BE49-F238E27FC236}">
                  <a16:creationId xmlns:a16="http://schemas.microsoft.com/office/drawing/2014/main" xmlns="" id="{55050A3A-4280-4E66-8CE2-8F8F0F883960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ED2DA55B-5395-4C8E-B51E-6C5EB8E9A0CE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nhóm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32D6B521-0506-4F8A-8EAB-81B72E836BD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9756" y="309524"/>
            <a:ext cx="667016" cy="744576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3C983495-DCED-4384-8318-64DA32C0C831}"/>
              </a:ext>
            </a:extLst>
          </p:cNvPr>
          <p:cNvSpPr/>
          <p:nvPr/>
        </p:nvSpPr>
        <p:spPr>
          <a:xfrm>
            <a:off x="1494539" y="2337938"/>
            <a:ext cx="4199859" cy="1815882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19050">
            <a:solidFill>
              <a:srgbClr val="70AD47">
                <a:lumMod val="75000"/>
              </a:srgb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Yêu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cầu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C291B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Phân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công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theo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đoạn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Tất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cả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thành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viên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đều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Giải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nghĩa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từ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cùng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nhau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B904FADD-1895-4016-8DF4-055AE3352A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0453" y="1993698"/>
            <a:ext cx="5196943" cy="2160122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4D5DE04F-691C-4762-9DA1-B84D7BE284C5}"/>
              </a:ext>
            </a:extLst>
          </p:cNvPr>
          <p:cNvGrpSpPr/>
          <p:nvPr/>
        </p:nvGrpSpPr>
        <p:grpSpPr>
          <a:xfrm rot="260226">
            <a:off x="3534842" y="4405154"/>
            <a:ext cx="5283322" cy="2099654"/>
            <a:chOff x="561349" y="4544613"/>
            <a:chExt cx="4171068" cy="1648917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10BE78E3-0C5C-4D3D-81F7-34C9F09878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8ECA61D3-3572-4232-BCDF-084E063A2D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8F0E7F47-8DB1-43A4-9DB6-894EB813A6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1AD437DC-ABA8-4A8C-A279-514E6B7510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0601C890-0C33-4017-A155-DDDAD2AA5C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328018" y="4464794"/>
            <a:ext cx="918316" cy="71019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BF93AA7D-E99E-44D4-B524-B4BDB76C0E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65596" y="4540244"/>
            <a:ext cx="820756" cy="63474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ăn quàng thắm mãi vai em -- Karaoke có lời -- Chuẩn CD do Bộ Giáo Dục phát hành - VEED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5452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5B7D040-E39F-403C-BE24-D8DAD619B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7656" y="0"/>
            <a:ext cx="7132938" cy="14570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F8AC4B-50F5-4638-89D1-F4677BEC0713}"/>
              </a:ext>
            </a:extLst>
          </p:cNvPr>
          <p:cNvSpPr txBox="1"/>
          <p:nvPr/>
        </p:nvSpPr>
        <p:spPr>
          <a:xfrm>
            <a:off x="677129" y="1371345"/>
            <a:ext cx="505777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 đã qua tuổi Đoàn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hôm nay vào Đội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 khăn đỏ dắt 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Bước qua thời thơ dại.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 khăn tuổi thiếu niên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 đời tươi thắm mãi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 lời ru vời vợi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 bao giờ cách xa.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19693318-ABD9-4919-8935-F21318FBDEFC}"/>
              </a:ext>
            </a:extLst>
          </p:cNvPr>
          <p:cNvSpPr txBox="1"/>
          <p:nvPr/>
        </p:nvSpPr>
        <p:spPr>
          <a:xfrm>
            <a:off x="8086725" y="1237155"/>
            <a:ext cx="41052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 vườn trưa mênh mông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Bướm bay như lời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tàu là đất nước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Đưa ta tới bến xa.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ngày chị đi qua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ngày em đang tới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Khao khát lại bắt đầu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 màu khăn đỏ chói.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(Xuân Quỳnh)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93F2635-A994-44CC-A9F3-DF96844BF2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3777" y="1488782"/>
            <a:ext cx="3986295" cy="3772155"/>
          </a:xfrm>
          <a:prstGeom prst="rect">
            <a:avLst/>
          </a:prstGeom>
        </p:spPr>
      </p:pic>
      <p:sp>
        <p:nvSpPr>
          <p:cNvPr id="13" name="Teardrop 12">
            <a:extLst>
              <a:ext uri="{FF2B5EF4-FFF2-40B4-BE49-F238E27FC236}">
                <a16:creationId xmlns:a16="http://schemas.microsoft.com/office/drawing/2014/main" xmlns="" id="{2A7C5F89-6188-41E1-B0E0-616FCD6EC6D1}"/>
              </a:ext>
            </a:extLst>
          </p:cNvPr>
          <p:cNvSpPr/>
          <p:nvPr/>
        </p:nvSpPr>
        <p:spPr>
          <a:xfrm>
            <a:off x="32948" y="1488782"/>
            <a:ext cx="644181" cy="52060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14" name="Teardrop 13">
            <a:extLst>
              <a:ext uri="{FF2B5EF4-FFF2-40B4-BE49-F238E27FC236}">
                <a16:creationId xmlns:a16="http://schemas.microsoft.com/office/drawing/2014/main" xmlns="" id="{F7852454-D44A-4E74-B2AD-C59A617B5B00}"/>
              </a:ext>
            </a:extLst>
          </p:cNvPr>
          <p:cNvSpPr/>
          <p:nvPr/>
        </p:nvSpPr>
        <p:spPr>
          <a:xfrm>
            <a:off x="32948" y="3374859"/>
            <a:ext cx="644181" cy="52060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15" name="Teardrop 14">
            <a:extLst>
              <a:ext uri="{FF2B5EF4-FFF2-40B4-BE49-F238E27FC236}">
                <a16:creationId xmlns:a16="http://schemas.microsoft.com/office/drawing/2014/main" xmlns="" id="{4533DE77-9C01-4928-89C8-893A9DDFE3DB}"/>
              </a:ext>
            </a:extLst>
          </p:cNvPr>
          <p:cNvSpPr/>
          <p:nvPr/>
        </p:nvSpPr>
        <p:spPr>
          <a:xfrm>
            <a:off x="32948" y="5108917"/>
            <a:ext cx="644181" cy="52060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16" name="Teardrop 15">
            <a:extLst>
              <a:ext uri="{FF2B5EF4-FFF2-40B4-BE49-F238E27FC236}">
                <a16:creationId xmlns:a16="http://schemas.microsoft.com/office/drawing/2014/main" xmlns="" id="{A698FE32-263A-4C23-98C5-92C5D5282017}"/>
              </a:ext>
            </a:extLst>
          </p:cNvPr>
          <p:cNvSpPr/>
          <p:nvPr/>
        </p:nvSpPr>
        <p:spPr>
          <a:xfrm>
            <a:off x="7503340" y="1303845"/>
            <a:ext cx="644181" cy="52060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  <p:sp>
        <p:nvSpPr>
          <p:cNvPr id="17" name="Teardrop 16">
            <a:extLst>
              <a:ext uri="{FF2B5EF4-FFF2-40B4-BE49-F238E27FC236}">
                <a16:creationId xmlns:a16="http://schemas.microsoft.com/office/drawing/2014/main" xmlns="" id="{F9B34073-1811-46FB-9B98-2476C0BA42C4}"/>
              </a:ext>
            </a:extLst>
          </p:cNvPr>
          <p:cNvSpPr/>
          <p:nvPr/>
        </p:nvSpPr>
        <p:spPr>
          <a:xfrm>
            <a:off x="7503340" y="3168699"/>
            <a:ext cx="644181" cy="52060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667565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7" name="矩形 36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B8E71E02-4953-499C-9A95-69D28A139549}"/>
              </a:ext>
            </a:extLst>
          </p:cNvPr>
          <p:cNvGrpSpPr/>
          <p:nvPr/>
        </p:nvGrpSpPr>
        <p:grpSpPr>
          <a:xfrm>
            <a:off x="3423799" y="452781"/>
            <a:ext cx="3540234" cy="625703"/>
            <a:chOff x="1053394" y="206467"/>
            <a:chExt cx="2880723" cy="432581"/>
          </a:xfrm>
        </p:grpSpPr>
        <p:sp>
          <p:nvSpPr>
            <p:cNvPr id="39" name="Rectangle: Rounded Corners 43">
              <a:extLst>
                <a:ext uri="{FF2B5EF4-FFF2-40B4-BE49-F238E27FC236}">
                  <a16:creationId xmlns:a16="http://schemas.microsoft.com/office/drawing/2014/main" xmlns="" id="{3348300B-9638-4E5C-B6A8-F53E0F4DD077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45307783-A6C3-4137-8831-609E021D0BA3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toàn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A50C1DBC-2CD6-4E3F-AB6D-DBEB6238BDB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5751" y="393344"/>
            <a:ext cx="667016" cy="74457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977DE8DA-2B39-42AF-B4FD-3EB0F5DF07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356593" y="4820035"/>
            <a:ext cx="918316" cy="71019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4D9ADBA1-D466-4A11-93FB-001CE2C24F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94171" y="4895485"/>
            <a:ext cx="820756" cy="634749"/>
          </a:xfrm>
          <a:prstGeom prst="rect">
            <a:avLst/>
          </a:prstGeom>
        </p:spPr>
      </p:pic>
      <p:sp>
        <p:nvSpPr>
          <p:cNvPr id="45" name="Rounded Rectangle 31">
            <a:extLst>
              <a:ext uri="{FF2B5EF4-FFF2-40B4-BE49-F238E27FC236}">
                <a16:creationId xmlns:a16="http://schemas.microsoft.com/office/drawing/2014/main" xmlns="" id="{18EDAB9E-94DC-42A0-AEE6-ACE40757E87C}"/>
              </a:ext>
            </a:extLst>
          </p:cNvPr>
          <p:cNvSpPr/>
          <p:nvPr/>
        </p:nvSpPr>
        <p:spPr>
          <a:xfrm>
            <a:off x="1261405" y="3234922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867" ker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128FD4C2-D8FB-494B-B90C-BE383CCD1DC1}"/>
              </a:ext>
            </a:extLst>
          </p:cNvPr>
          <p:cNvSpPr/>
          <p:nvPr/>
        </p:nvSpPr>
        <p:spPr>
          <a:xfrm>
            <a:off x="4336148" y="2089681"/>
            <a:ext cx="34259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Tiêu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chí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đánh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giá</a:t>
            </a:r>
            <a:endParaRPr lang="zh-CN" altLang="en-US" sz="3600" b="1" dirty="0">
              <a:solidFill>
                <a:srgbClr val="FF1531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6B0380B9-3F75-4964-B92F-D6F17CC15815}"/>
              </a:ext>
            </a:extLst>
          </p:cNvPr>
          <p:cNvSpPr/>
          <p:nvPr/>
        </p:nvSpPr>
        <p:spPr>
          <a:xfrm>
            <a:off x="1995471" y="3166530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zh-CN" altLang="en-US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đúng</a:t>
            </a:r>
            <a:endParaRPr lang="zh-CN" altLang="en-US" sz="32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CE7FE365-EEBB-4E9C-87F3-F003E670E68D}"/>
              </a:ext>
            </a:extLst>
          </p:cNvPr>
          <p:cNvSpPr/>
          <p:nvPr/>
        </p:nvSpPr>
        <p:spPr>
          <a:xfrm>
            <a:off x="1353718" y="3280714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200" b="1" kern="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lang="en-US" sz="2800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15AE1D75-82F9-4C95-9E37-DEDD2C6E9259}"/>
              </a:ext>
            </a:extLst>
          </p:cNvPr>
          <p:cNvGrpSpPr/>
          <p:nvPr/>
        </p:nvGrpSpPr>
        <p:grpSpPr>
          <a:xfrm>
            <a:off x="1261405" y="3855714"/>
            <a:ext cx="3645680" cy="643894"/>
            <a:chOff x="1717199" y="4363552"/>
            <a:chExt cx="3645680" cy="643894"/>
          </a:xfrm>
        </p:grpSpPr>
        <p:sp>
          <p:nvSpPr>
            <p:cNvPr id="50" name="Rounded Rectangle 36">
              <a:extLst>
                <a:ext uri="{FF2B5EF4-FFF2-40B4-BE49-F238E27FC236}">
                  <a16:creationId xmlns:a16="http://schemas.microsoft.com/office/drawing/2014/main" xmlns="" id="{40A1355C-A63A-410C-B78D-94591B273DA9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xmlns="" id="{550AD4F8-AC6F-42B9-B837-4FD3908F6221}"/>
                </a:ext>
              </a:extLst>
            </p:cNvPr>
            <p:cNvSpPr/>
            <p:nvPr/>
          </p:nvSpPr>
          <p:spPr>
            <a:xfrm>
              <a:off x="2451265" y="4363552"/>
              <a:ext cx="1832553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to,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rõ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xmlns="" id="{57C66C13-A42D-4799-BC6D-8038813C52BE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D635C10E-2D17-4988-9D42-D7DB68B59BDF}"/>
              </a:ext>
            </a:extLst>
          </p:cNvPr>
          <p:cNvGrpSpPr/>
          <p:nvPr/>
        </p:nvGrpSpPr>
        <p:grpSpPr>
          <a:xfrm>
            <a:off x="1261405" y="4594182"/>
            <a:ext cx="5119273" cy="643894"/>
            <a:chOff x="1717199" y="5199333"/>
            <a:chExt cx="5119273" cy="643894"/>
          </a:xfrm>
        </p:grpSpPr>
        <p:sp>
          <p:nvSpPr>
            <p:cNvPr id="54" name="Rounded Rectangle 40">
              <a:extLst>
                <a:ext uri="{FF2B5EF4-FFF2-40B4-BE49-F238E27FC236}">
                  <a16:creationId xmlns:a16="http://schemas.microsoft.com/office/drawing/2014/main" xmlns="" id="{22BCBBE7-14E6-4319-8EA9-1394A0D93D4D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A4EDDE5D-5E6D-4AD3-9143-1C18C7DDA68C}"/>
                </a:ext>
              </a:extLst>
            </p:cNvPr>
            <p:cNvSpPr/>
            <p:nvPr/>
          </p:nvSpPr>
          <p:spPr>
            <a:xfrm>
              <a:off x="2451265" y="5199333"/>
              <a:ext cx="3437159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chỗ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xmlns="" id="{C01C097A-83FD-4CCC-91A3-CC56AAB2AC24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57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xmlns="" id="{C8C65053-6D1B-4B78-93C4-215F29896E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4999398" y="3234922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xmlns="" id="{A2BD4A7F-C93C-49D0-B6D6-2195365FCC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052659" y="3883803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xmlns="" id="{CE1A645C-0113-4A40-9F7E-95B64EAFB2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380678" y="4631174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5FDC0F35-A38D-46B0-A3B6-B34014EB7144}"/>
              </a:ext>
            </a:extLst>
          </p:cNvPr>
          <p:cNvGrpSpPr/>
          <p:nvPr/>
        </p:nvGrpSpPr>
        <p:grpSpPr>
          <a:xfrm>
            <a:off x="1261405" y="5281954"/>
            <a:ext cx="8097635" cy="643894"/>
            <a:chOff x="1717199" y="5199333"/>
            <a:chExt cx="8097635" cy="643894"/>
          </a:xfrm>
        </p:grpSpPr>
        <p:sp>
          <p:nvSpPr>
            <p:cNvPr id="61" name="Rounded Rectangle 47">
              <a:extLst>
                <a:ext uri="{FF2B5EF4-FFF2-40B4-BE49-F238E27FC236}">
                  <a16:creationId xmlns:a16="http://schemas.microsoft.com/office/drawing/2014/main" xmlns="" id="{35DB7073-F97E-4A80-95D1-573E10368A99}"/>
                </a:ext>
              </a:extLst>
            </p:cNvPr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xmlns="" id="{8BB00523-6108-458F-8D54-1434B916C30A}"/>
                </a:ext>
              </a:extLst>
            </p:cNvPr>
            <p:cNvSpPr/>
            <p:nvPr/>
          </p:nvSpPr>
          <p:spPr>
            <a:xfrm>
              <a:off x="2414689" y="5199333"/>
              <a:ext cx="5803192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và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nhấn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phù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hợp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xmlns="" id="{AF4BA9B3-2DFD-4E02-B5DF-63B297338A00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4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64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xmlns="" id="{9CBD2EE5-8F99-41B7-A100-70412B4DE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9501805" y="5318946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5B7D040-E39F-403C-BE24-D8DAD619B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7656" y="0"/>
            <a:ext cx="7132938" cy="14570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F8AC4B-50F5-4638-89D1-F4677BEC0713}"/>
              </a:ext>
            </a:extLst>
          </p:cNvPr>
          <p:cNvSpPr txBox="1"/>
          <p:nvPr/>
        </p:nvSpPr>
        <p:spPr>
          <a:xfrm>
            <a:off x="257175" y="1457070"/>
            <a:ext cx="505777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 đã qua tuổi Đoàn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hôm nay vào Đội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 khăn đỏ dắt 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Bước qua thời thơ dại.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 khăn tuổi thiếu niên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 đời tươi thắm mãi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 lời ru vời vợi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 bao giờ cách xa.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19693318-ABD9-4919-8935-F21318FBDEFC}"/>
              </a:ext>
            </a:extLst>
          </p:cNvPr>
          <p:cNvSpPr txBox="1"/>
          <p:nvPr/>
        </p:nvSpPr>
        <p:spPr>
          <a:xfrm>
            <a:off x="8086725" y="1237155"/>
            <a:ext cx="41052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 vườn trưa mênh mông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Bướm bay như lời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tàu là đất nước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Đưa ta tới bến xa.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ngày chị đi qua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ngày em đang tới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Khao khát lại bắt đầu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 màu khăn đỏ chói.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(Xuân Quỳnh)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93F2635-A994-44CC-A9F3-DF96844BF2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3777" y="1488782"/>
            <a:ext cx="3986295" cy="377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516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F1F8E1-B7C2-4991-B0D1-970977F7A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1845" y="1663681"/>
            <a:ext cx="6480610" cy="3359187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8DB668A7-8268-4E25-AB89-682EEE4FCF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496" y="5440216"/>
            <a:ext cx="1417784" cy="1417784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D142200F-DBBA-482E-AA3A-51FE95558391}"/>
              </a:ext>
            </a:extLst>
          </p:cNvPr>
          <p:cNvSpPr txBox="1"/>
          <p:nvPr/>
        </p:nvSpPr>
        <p:spPr>
          <a:xfrm>
            <a:off x="295275" y="39949"/>
            <a:ext cx="1189672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AutoNum type="arabicPeriod"/>
              <a:defRPr/>
            </a:pPr>
            <a:r>
              <a:rPr lang="vi-VN" sz="30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Người chị muốn nói gì với em của mình qua 2 dòng thơ "Màu khăn đỏ dắt em/Bước qua thời thơ dại"? Chọn câu trả lời hoặc nêu ý kiến khác của em</a:t>
            </a:r>
            <a:r>
              <a:rPr lang="en-US" sz="30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r>
              <a:rPr lang="vi-VN" sz="30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a. Đeo khăn quàng sẽ giúp em khôn lớn</a:t>
            </a:r>
          </a:p>
          <a:p>
            <a:pPr>
              <a:lnSpc>
                <a:spcPct val="150000"/>
              </a:lnSpc>
              <a:defRPr/>
            </a:pPr>
            <a:r>
              <a:rPr lang="vi-VN" sz="30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b. Em sẽ trưởng thành hơn khi được kết nạp vào Đội.</a:t>
            </a:r>
          </a:p>
          <a:p>
            <a:pPr>
              <a:lnSpc>
                <a:spcPct val="150000"/>
              </a:lnSpc>
              <a:defRPr/>
            </a:pPr>
            <a:r>
              <a:rPr lang="vi-VN" sz="30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000" b="1" dirty="0" err="1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3000" b="1" dirty="0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3000" b="1" dirty="0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quàng</a:t>
            </a:r>
            <a:r>
              <a:rPr lang="en-US" sz="3000" b="1" dirty="0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3000" b="1" dirty="0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3000" b="1" dirty="0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b="1" dirty="0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3000" b="1" dirty="0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000" b="1" dirty="0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000" b="1" dirty="0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vi-VN" sz="3000" b="1" dirty="0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000" b="1" dirty="0" smtClean="0">
              <a:solidFill>
                <a:srgbClr val="00206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3000" b="1" dirty="0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d. Ý </a:t>
            </a:r>
            <a:r>
              <a:rPr lang="en-US" sz="3000" b="1" dirty="0" err="1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000" b="1" dirty="0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endParaRPr lang="vi-VN" sz="3000" b="1" dirty="0">
              <a:solidFill>
                <a:srgbClr val="00206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26B6360D-F09D-4AB1-B914-320977F8CEF8}"/>
              </a:ext>
            </a:extLst>
          </p:cNvPr>
          <p:cNvGrpSpPr/>
          <p:nvPr/>
        </p:nvGrpSpPr>
        <p:grpSpPr>
          <a:xfrm>
            <a:off x="1361461" y="4749676"/>
            <a:ext cx="9764351" cy="1392908"/>
            <a:chOff x="1198086" y="4331998"/>
            <a:chExt cx="9010213" cy="1392908"/>
          </a:xfrm>
        </p:grpSpPr>
        <p:pic>
          <p:nvPicPr>
            <p:cNvPr id="71" name="Picture 12">
              <a:extLst>
                <a:ext uri="{FF2B5EF4-FFF2-40B4-BE49-F238E27FC236}">
                  <a16:creationId xmlns:a16="http://schemas.microsoft.com/office/drawing/2014/main" xmlns="" id="{FC357EF7-0C4A-48C1-9475-41697AB8E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198086" y="4331998"/>
              <a:ext cx="9010213" cy="1392908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37D8FAF1-9F47-46C0-865F-523864072904}"/>
                </a:ext>
              </a:extLst>
            </p:cNvPr>
            <p:cNvSpPr txBox="1"/>
            <p:nvPr/>
          </p:nvSpPr>
          <p:spPr>
            <a:xfrm>
              <a:off x="1547514" y="4537817"/>
              <a:ext cx="75434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vi-VN" sz="3200" dirty="0">
                  <a:solidFill>
                    <a:srgbClr val="0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Em đọc kĩ 2 câu thơ và các đáp án để lựa chọn đáp án phù hợp.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xmlns="" id="{02939FCF-43F6-4B79-B61C-FB1AA81AF93B}"/>
              </a:ext>
            </a:extLst>
          </p:cNvPr>
          <p:cNvSpPr/>
          <p:nvPr/>
        </p:nvSpPr>
        <p:spPr>
          <a:xfrm>
            <a:off x="228600" y="2305050"/>
            <a:ext cx="485775" cy="4286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/>
          <p:bldP spid="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/>
          <p:bldP spid="2" grpId="0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D142200F-DBBA-482E-AA3A-51FE95558391}"/>
              </a:ext>
            </a:extLst>
          </p:cNvPr>
          <p:cNvSpPr txBox="1"/>
          <p:nvPr/>
        </p:nvSpPr>
        <p:spPr>
          <a:xfrm>
            <a:off x="295276" y="316174"/>
            <a:ext cx="11677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3200" b="1" dirty="0" smtClean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Chi </a:t>
            </a:r>
            <a:r>
              <a:rPr lang="vi-VN" sz="3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tiết nào cho thấy chiếc khăn quàng đỏ gắn bó thân thương với người đội viên?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A35AB93-CCF1-431F-BE46-F0313F97947F}"/>
              </a:ext>
            </a:extLst>
          </p:cNvPr>
          <p:cNvGrpSpPr/>
          <p:nvPr/>
        </p:nvGrpSpPr>
        <p:grpSpPr>
          <a:xfrm>
            <a:off x="4177023" y="1425959"/>
            <a:ext cx="5953326" cy="2816456"/>
            <a:chOff x="1156809" y="2036591"/>
            <a:chExt cx="6106621" cy="281645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253731F6-CB87-4B4C-8CF4-07911A8A9877}"/>
                </a:ext>
              </a:extLst>
            </p:cNvPr>
            <p:cNvGrpSpPr/>
            <p:nvPr/>
          </p:nvGrpSpPr>
          <p:grpSpPr>
            <a:xfrm>
              <a:off x="1156809" y="2036591"/>
              <a:ext cx="5524766" cy="2816456"/>
              <a:chOff x="722959" y="913453"/>
              <a:chExt cx="5056500" cy="2816456"/>
            </a:xfrm>
          </p:grpSpPr>
          <p:sp>
            <p:nvSpPr>
              <p:cNvPr id="11" name="Rounded Rectangle 18">
                <a:extLst>
                  <a:ext uri="{FF2B5EF4-FFF2-40B4-BE49-F238E27FC236}">
                    <a16:creationId xmlns:a16="http://schemas.microsoft.com/office/drawing/2014/main" xmlns="" id="{7F77A27D-59C1-4F87-A3C2-6C2A7CC1698C}"/>
                  </a:ext>
                </a:extLst>
              </p:cNvPr>
              <p:cNvSpPr/>
              <p:nvPr/>
            </p:nvSpPr>
            <p:spPr>
              <a:xfrm>
                <a:off x="1001578" y="1120261"/>
                <a:ext cx="4777881" cy="2609648"/>
              </a:xfrm>
              <a:prstGeom prst="roundRect">
                <a:avLst>
                  <a:gd name="adj" fmla="val 10868"/>
                </a:avLst>
              </a:prstGeom>
              <a:noFill/>
              <a:ln w="57150">
                <a:solidFill>
                  <a:srgbClr val="00D7D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xmlns="" id="{ADA3F100-4D59-4F2C-ACC8-1C0E3C87AD3D}"/>
                  </a:ext>
                </a:extLst>
              </p:cNvPr>
              <p:cNvGrpSpPr/>
              <p:nvPr/>
            </p:nvGrpSpPr>
            <p:grpSpPr>
              <a:xfrm>
                <a:off x="722959" y="913453"/>
                <a:ext cx="557239" cy="461665"/>
                <a:chOff x="818495" y="763325"/>
                <a:chExt cx="557239" cy="461665"/>
              </a:xfrm>
            </p:grpSpPr>
            <p:sp>
              <p:nvSpPr>
                <p:cNvPr id="13" name="MH_SubTitle_1">
                  <a:extLst>
                    <a:ext uri="{FF2B5EF4-FFF2-40B4-BE49-F238E27FC236}">
                      <a16:creationId xmlns:a16="http://schemas.microsoft.com/office/drawing/2014/main" xmlns="" id="{1D5BE9E1-A60D-4578-9216-5128130B1B89}"/>
                    </a:ext>
                  </a:extLst>
                </p:cNvPr>
                <p:cNvSpPr>
                  <a:spLocks/>
                </p:cNvSpPr>
                <p:nvPr>
                  <p:custDataLst>
                    <p:tags r:id="rId1"/>
                  </p:custDataLst>
                </p:nvPr>
              </p:nvSpPr>
              <p:spPr bwMode="auto">
                <a:xfrm>
                  <a:off x="818495" y="763325"/>
                  <a:ext cx="557239" cy="461665"/>
                </a:xfrm>
                <a:custGeom>
                  <a:avLst/>
                  <a:gdLst>
                    <a:gd name="T0" fmla="*/ 1859239 w 5162"/>
                    <a:gd name="T1" fmla="*/ 620001 h 4955"/>
                    <a:gd name="T2" fmla="*/ 1781002 w 5162"/>
                    <a:gd name="T3" fmla="*/ 565046 h 4955"/>
                    <a:gd name="T4" fmla="*/ 1678777 w 5162"/>
                    <a:gd name="T5" fmla="*/ 539227 h 4955"/>
                    <a:gd name="T6" fmla="*/ 1565480 w 5162"/>
                    <a:gd name="T7" fmla="*/ 535170 h 4955"/>
                    <a:gd name="T8" fmla="*/ 1354388 w 5162"/>
                    <a:gd name="T9" fmla="*/ 562464 h 4955"/>
                    <a:gd name="T10" fmla="*/ 1243675 w 5162"/>
                    <a:gd name="T11" fmla="*/ 583487 h 4955"/>
                    <a:gd name="T12" fmla="*/ 1226330 w 5162"/>
                    <a:gd name="T13" fmla="*/ 403130 h 4955"/>
                    <a:gd name="T14" fmla="*/ 1184259 w 5162"/>
                    <a:gd name="T15" fmla="*/ 226461 h 4955"/>
                    <a:gd name="T16" fmla="*/ 1138867 w 5162"/>
                    <a:gd name="T17" fmla="*/ 125402 h 4955"/>
                    <a:gd name="T18" fmla="*/ 1075760 w 5162"/>
                    <a:gd name="T19" fmla="*/ 46104 h 4955"/>
                    <a:gd name="T20" fmla="*/ 990511 w 5162"/>
                    <a:gd name="T21" fmla="*/ 4057 h 4955"/>
                    <a:gd name="T22" fmla="*/ 902679 w 5162"/>
                    <a:gd name="T23" fmla="*/ 6639 h 4955"/>
                    <a:gd name="T24" fmla="*/ 820383 w 5162"/>
                    <a:gd name="T25" fmla="*/ 54218 h 4955"/>
                    <a:gd name="T26" fmla="*/ 759491 w 5162"/>
                    <a:gd name="T27" fmla="*/ 136835 h 4955"/>
                    <a:gd name="T28" fmla="*/ 716312 w 5162"/>
                    <a:gd name="T29" fmla="*/ 240107 h 4955"/>
                    <a:gd name="T30" fmla="*/ 674611 w 5162"/>
                    <a:gd name="T31" fmla="*/ 428948 h 4955"/>
                    <a:gd name="T32" fmla="*/ 660956 w 5162"/>
                    <a:gd name="T33" fmla="*/ 590126 h 4955"/>
                    <a:gd name="T34" fmla="*/ 527362 w 5162"/>
                    <a:gd name="T35" fmla="*/ 558038 h 4955"/>
                    <a:gd name="T36" fmla="*/ 325127 w 5162"/>
                    <a:gd name="T37" fmla="*/ 534433 h 4955"/>
                    <a:gd name="T38" fmla="*/ 212938 w 5162"/>
                    <a:gd name="T39" fmla="*/ 541072 h 4955"/>
                    <a:gd name="T40" fmla="*/ 112927 w 5162"/>
                    <a:gd name="T41" fmla="*/ 570209 h 4955"/>
                    <a:gd name="T42" fmla="*/ 38011 w 5162"/>
                    <a:gd name="T43" fmla="*/ 629222 h 4955"/>
                    <a:gd name="T44" fmla="*/ 2952 w 5162"/>
                    <a:gd name="T45" fmla="*/ 709258 h 4955"/>
                    <a:gd name="T46" fmla="*/ 11071 w 5162"/>
                    <a:gd name="T47" fmla="*/ 804784 h 4955"/>
                    <a:gd name="T48" fmla="*/ 61999 w 5162"/>
                    <a:gd name="T49" fmla="*/ 890352 h 4955"/>
                    <a:gd name="T50" fmla="*/ 141713 w 5162"/>
                    <a:gd name="T51" fmla="*/ 965962 h 4955"/>
                    <a:gd name="T52" fmla="*/ 284901 w 5162"/>
                    <a:gd name="T53" fmla="*/ 1057063 h 4955"/>
                    <a:gd name="T54" fmla="*/ 457244 w 5162"/>
                    <a:gd name="T55" fmla="*/ 1135623 h 4955"/>
                    <a:gd name="T56" fmla="*/ 439161 w 5162"/>
                    <a:gd name="T57" fmla="*/ 1204594 h 4955"/>
                    <a:gd name="T58" fmla="*/ 348746 w 5162"/>
                    <a:gd name="T59" fmla="*/ 1379788 h 4955"/>
                    <a:gd name="T60" fmla="*/ 302984 w 5162"/>
                    <a:gd name="T61" fmla="*/ 1514410 h 4955"/>
                    <a:gd name="T62" fmla="*/ 289699 w 5162"/>
                    <a:gd name="T63" fmla="*/ 1621740 h 4955"/>
                    <a:gd name="T64" fmla="*/ 308151 w 5162"/>
                    <a:gd name="T65" fmla="*/ 1717266 h 4955"/>
                    <a:gd name="T66" fmla="*/ 369412 w 5162"/>
                    <a:gd name="T67" fmla="*/ 1792507 h 4955"/>
                    <a:gd name="T68" fmla="*/ 448756 w 5162"/>
                    <a:gd name="T69" fmla="*/ 1825333 h 4955"/>
                    <a:gd name="T70" fmla="*/ 545446 w 5162"/>
                    <a:gd name="T71" fmla="*/ 1817588 h 4955"/>
                    <a:gd name="T72" fmla="*/ 642504 w 5162"/>
                    <a:gd name="T73" fmla="*/ 1774804 h 4955"/>
                    <a:gd name="T74" fmla="*/ 746574 w 5162"/>
                    <a:gd name="T75" fmla="*/ 1700300 h 4955"/>
                    <a:gd name="T76" fmla="*/ 892346 w 5162"/>
                    <a:gd name="T77" fmla="*/ 1555350 h 4955"/>
                    <a:gd name="T78" fmla="*/ 958036 w 5162"/>
                    <a:gd name="T79" fmla="*/ 1488961 h 4955"/>
                    <a:gd name="T80" fmla="*/ 1077237 w 5162"/>
                    <a:gd name="T81" fmla="*/ 1625059 h 4955"/>
                    <a:gd name="T82" fmla="*/ 1214890 w 5162"/>
                    <a:gd name="T83" fmla="*/ 1744191 h 4955"/>
                    <a:gd name="T84" fmla="*/ 1310841 w 5162"/>
                    <a:gd name="T85" fmla="*/ 1799884 h 4955"/>
                    <a:gd name="T86" fmla="*/ 1408268 w 5162"/>
                    <a:gd name="T87" fmla="*/ 1827177 h 4955"/>
                    <a:gd name="T88" fmla="*/ 1502374 w 5162"/>
                    <a:gd name="T89" fmla="*/ 1812055 h 4955"/>
                    <a:gd name="T90" fmla="*/ 1572123 w 5162"/>
                    <a:gd name="T91" fmla="*/ 1758206 h 4955"/>
                    <a:gd name="T92" fmla="*/ 1610504 w 5162"/>
                    <a:gd name="T93" fmla="*/ 1671163 h 4955"/>
                    <a:gd name="T94" fmla="*/ 1611980 w 5162"/>
                    <a:gd name="T95" fmla="*/ 1568997 h 4955"/>
                    <a:gd name="T96" fmla="*/ 1586516 w 5162"/>
                    <a:gd name="T97" fmla="*/ 1459824 h 4955"/>
                    <a:gd name="T98" fmla="*/ 1510124 w 5162"/>
                    <a:gd name="T99" fmla="*/ 1282417 h 4955"/>
                    <a:gd name="T100" fmla="*/ 1426720 w 5162"/>
                    <a:gd name="T101" fmla="*/ 1143738 h 4955"/>
                    <a:gd name="T102" fmla="*/ 1530052 w 5162"/>
                    <a:gd name="T103" fmla="*/ 1101322 h 4955"/>
                    <a:gd name="T104" fmla="*/ 1716788 w 5162"/>
                    <a:gd name="T105" fmla="*/ 999894 h 4955"/>
                    <a:gd name="T106" fmla="*/ 1805727 w 5162"/>
                    <a:gd name="T107" fmla="*/ 929448 h 4955"/>
                    <a:gd name="T108" fmla="*/ 1872893 w 5162"/>
                    <a:gd name="T109" fmla="*/ 849044 h 4955"/>
                    <a:gd name="T110" fmla="*/ 1904262 w 5162"/>
                    <a:gd name="T111" fmla="*/ 758312 h 4955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5162" h="4955">
                      <a:moveTo>
                        <a:pt x="5137" y="1856"/>
                      </a:moveTo>
                      <a:lnTo>
                        <a:pt x="5137" y="1856"/>
                      </a:lnTo>
                      <a:lnTo>
                        <a:pt x="5125" y="1823"/>
                      </a:lnTo>
                      <a:lnTo>
                        <a:pt x="5111" y="1791"/>
                      </a:lnTo>
                      <a:lnTo>
                        <a:pt x="5096" y="1762"/>
                      </a:lnTo>
                      <a:lnTo>
                        <a:pt x="5078" y="1733"/>
                      </a:lnTo>
                      <a:lnTo>
                        <a:pt x="5059" y="1706"/>
                      </a:lnTo>
                      <a:lnTo>
                        <a:pt x="5038" y="1681"/>
                      </a:lnTo>
                      <a:lnTo>
                        <a:pt x="5016" y="1658"/>
                      </a:lnTo>
                      <a:lnTo>
                        <a:pt x="4993" y="1635"/>
                      </a:lnTo>
                      <a:lnTo>
                        <a:pt x="4968" y="1614"/>
                      </a:lnTo>
                      <a:lnTo>
                        <a:pt x="4941" y="1596"/>
                      </a:lnTo>
                      <a:lnTo>
                        <a:pt x="4914" y="1578"/>
                      </a:lnTo>
                      <a:lnTo>
                        <a:pt x="4886" y="1562"/>
                      </a:lnTo>
                      <a:lnTo>
                        <a:pt x="4856" y="1546"/>
                      </a:lnTo>
                      <a:lnTo>
                        <a:pt x="4826" y="1532"/>
                      </a:lnTo>
                      <a:lnTo>
                        <a:pt x="4793" y="1520"/>
                      </a:lnTo>
                      <a:lnTo>
                        <a:pt x="4760" y="1508"/>
                      </a:lnTo>
                      <a:lnTo>
                        <a:pt x="4727" y="1498"/>
                      </a:lnTo>
                      <a:lnTo>
                        <a:pt x="4693" y="1488"/>
                      </a:lnTo>
                      <a:lnTo>
                        <a:pt x="4657" y="1480"/>
                      </a:lnTo>
                      <a:lnTo>
                        <a:pt x="4622" y="1474"/>
                      </a:lnTo>
                      <a:lnTo>
                        <a:pt x="4586" y="1467"/>
                      </a:lnTo>
                      <a:lnTo>
                        <a:pt x="4549" y="1462"/>
                      </a:lnTo>
                      <a:lnTo>
                        <a:pt x="4511" y="1458"/>
                      </a:lnTo>
                      <a:lnTo>
                        <a:pt x="4473" y="1455"/>
                      </a:lnTo>
                      <a:lnTo>
                        <a:pt x="4436" y="1452"/>
                      </a:lnTo>
                      <a:lnTo>
                        <a:pt x="4397" y="1451"/>
                      </a:lnTo>
                      <a:lnTo>
                        <a:pt x="4359" y="1449"/>
                      </a:lnTo>
                      <a:lnTo>
                        <a:pt x="4320" y="1448"/>
                      </a:lnTo>
                      <a:lnTo>
                        <a:pt x="4281" y="1449"/>
                      </a:lnTo>
                      <a:lnTo>
                        <a:pt x="4242" y="1451"/>
                      </a:lnTo>
                      <a:lnTo>
                        <a:pt x="4164" y="1455"/>
                      </a:lnTo>
                      <a:lnTo>
                        <a:pt x="4088" y="1460"/>
                      </a:lnTo>
                      <a:lnTo>
                        <a:pt x="4012" y="1468"/>
                      </a:lnTo>
                      <a:lnTo>
                        <a:pt x="3938" y="1478"/>
                      </a:lnTo>
                      <a:lnTo>
                        <a:pt x="3867" y="1488"/>
                      </a:lnTo>
                      <a:lnTo>
                        <a:pt x="3798" y="1500"/>
                      </a:lnTo>
                      <a:lnTo>
                        <a:pt x="3732" y="1513"/>
                      </a:lnTo>
                      <a:lnTo>
                        <a:pt x="3670" y="1525"/>
                      </a:lnTo>
                      <a:lnTo>
                        <a:pt x="3614" y="1538"/>
                      </a:lnTo>
                      <a:lnTo>
                        <a:pt x="3560" y="1549"/>
                      </a:lnTo>
                      <a:lnTo>
                        <a:pt x="3514" y="1561"/>
                      </a:lnTo>
                      <a:lnTo>
                        <a:pt x="3437" y="1581"/>
                      </a:lnTo>
                      <a:lnTo>
                        <a:pt x="3388" y="1595"/>
                      </a:lnTo>
                      <a:lnTo>
                        <a:pt x="3371" y="1600"/>
                      </a:lnTo>
                      <a:lnTo>
                        <a:pt x="3370" y="1582"/>
                      </a:lnTo>
                      <a:lnTo>
                        <a:pt x="3368" y="1531"/>
                      </a:lnTo>
                      <a:lnTo>
                        <a:pt x="3363" y="1453"/>
                      </a:lnTo>
                      <a:lnTo>
                        <a:pt x="3360" y="1403"/>
                      </a:lnTo>
                      <a:lnTo>
                        <a:pt x="3355" y="1350"/>
                      </a:lnTo>
                      <a:lnTo>
                        <a:pt x="3350" y="1292"/>
                      </a:lnTo>
                      <a:lnTo>
                        <a:pt x="3342" y="1229"/>
                      </a:lnTo>
                      <a:lnTo>
                        <a:pt x="3333" y="1163"/>
                      </a:lnTo>
                      <a:lnTo>
                        <a:pt x="3323" y="1093"/>
                      </a:lnTo>
                      <a:lnTo>
                        <a:pt x="3311" y="1023"/>
                      </a:lnTo>
                      <a:lnTo>
                        <a:pt x="3297" y="949"/>
                      </a:lnTo>
                      <a:lnTo>
                        <a:pt x="3281" y="875"/>
                      </a:lnTo>
                      <a:lnTo>
                        <a:pt x="3264" y="800"/>
                      </a:lnTo>
                      <a:lnTo>
                        <a:pt x="3244" y="725"/>
                      </a:lnTo>
                      <a:lnTo>
                        <a:pt x="3232" y="687"/>
                      </a:lnTo>
                      <a:lnTo>
                        <a:pt x="3220" y="651"/>
                      </a:lnTo>
                      <a:lnTo>
                        <a:pt x="3209" y="614"/>
                      </a:lnTo>
                      <a:lnTo>
                        <a:pt x="3196" y="577"/>
                      </a:lnTo>
                      <a:lnTo>
                        <a:pt x="3183" y="541"/>
                      </a:lnTo>
                      <a:lnTo>
                        <a:pt x="3168" y="507"/>
                      </a:lnTo>
                      <a:lnTo>
                        <a:pt x="3153" y="471"/>
                      </a:lnTo>
                      <a:lnTo>
                        <a:pt x="3137" y="437"/>
                      </a:lnTo>
                      <a:lnTo>
                        <a:pt x="3122" y="404"/>
                      </a:lnTo>
                      <a:lnTo>
                        <a:pt x="3104" y="371"/>
                      </a:lnTo>
                      <a:lnTo>
                        <a:pt x="3086" y="340"/>
                      </a:lnTo>
                      <a:lnTo>
                        <a:pt x="3068" y="308"/>
                      </a:lnTo>
                      <a:lnTo>
                        <a:pt x="3048" y="279"/>
                      </a:lnTo>
                      <a:lnTo>
                        <a:pt x="3028" y="250"/>
                      </a:lnTo>
                      <a:lnTo>
                        <a:pt x="3007" y="223"/>
                      </a:lnTo>
                      <a:lnTo>
                        <a:pt x="2985" y="197"/>
                      </a:lnTo>
                      <a:lnTo>
                        <a:pt x="2962" y="171"/>
                      </a:lnTo>
                      <a:lnTo>
                        <a:pt x="2939" y="147"/>
                      </a:lnTo>
                      <a:lnTo>
                        <a:pt x="2915" y="125"/>
                      </a:lnTo>
                      <a:lnTo>
                        <a:pt x="2888" y="105"/>
                      </a:lnTo>
                      <a:lnTo>
                        <a:pt x="2862" y="86"/>
                      </a:lnTo>
                      <a:lnTo>
                        <a:pt x="2835" y="68"/>
                      </a:lnTo>
                      <a:lnTo>
                        <a:pt x="2807" y="54"/>
                      </a:lnTo>
                      <a:lnTo>
                        <a:pt x="2778" y="40"/>
                      </a:lnTo>
                      <a:lnTo>
                        <a:pt x="2747" y="27"/>
                      </a:lnTo>
                      <a:lnTo>
                        <a:pt x="2716" y="18"/>
                      </a:lnTo>
                      <a:lnTo>
                        <a:pt x="2684" y="11"/>
                      </a:lnTo>
                      <a:lnTo>
                        <a:pt x="2651" y="4"/>
                      </a:lnTo>
                      <a:lnTo>
                        <a:pt x="2616" y="1"/>
                      </a:lnTo>
                      <a:lnTo>
                        <a:pt x="2580" y="0"/>
                      </a:lnTo>
                      <a:lnTo>
                        <a:pt x="2546" y="1"/>
                      </a:lnTo>
                      <a:lnTo>
                        <a:pt x="2511" y="4"/>
                      </a:lnTo>
                      <a:lnTo>
                        <a:pt x="2477" y="11"/>
                      </a:lnTo>
                      <a:lnTo>
                        <a:pt x="2446" y="18"/>
                      </a:lnTo>
                      <a:lnTo>
                        <a:pt x="2414" y="27"/>
                      </a:lnTo>
                      <a:lnTo>
                        <a:pt x="2384" y="40"/>
                      </a:lnTo>
                      <a:lnTo>
                        <a:pt x="2354" y="54"/>
                      </a:lnTo>
                      <a:lnTo>
                        <a:pt x="2326" y="68"/>
                      </a:lnTo>
                      <a:lnTo>
                        <a:pt x="2299" y="86"/>
                      </a:lnTo>
                      <a:lnTo>
                        <a:pt x="2272" y="105"/>
                      </a:lnTo>
                      <a:lnTo>
                        <a:pt x="2247" y="125"/>
                      </a:lnTo>
                      <a:lnTo>
                        <a:pt x="2223" y="147"/>
                      </a:lnTo>
                      <a:lnTo>
                        <a:pt x="2199" y="171"/>
                      </a:lnTo>
                      <a:lnTo>
                        <a:pt x="2177" y="197"/>
                      </a:lnTo>
                      <a:lnTo>
                        <a:pt x="2155" y="223"/>
                      </a:lnTo>
                      <a:lnTo>
                        <a:pt x="2134" y="250"/>
                      </a:lnTo>
                      <a:lnTo>
                        <a:pt x="2114" y="279"/>
                      </a:lnTo>
                      <a:lnTo>
                        <a:pt x="2094" y="308"/>
                      </a:lnTo>
                      <a:lnTo>
                        <a:pt x="2075" y="340"/>
                      </a:lnTo>
                      <a:lnTo>
                        <a:pt x="2058" y="371"/>
                      </a:lnTo>
                      <a:lnTo>
                        <a:pt x="2040" y="404"/>
                      </a:lnTo>
                      <a:lnTo>
                        <a:pt x="2024" y="437"/>
                      </a:lnTo>
                      <a:lnTo>
                        <a:pt x="2008" y="471"/>
                      </a:lnTo>
                      <a:lnTo>
                        <a:pt x="1994" y="507"/>
                      </a:lnTo>
                      <a:lnTo>
                        <a:pt x="1979" y="541"/>
                      </a:lnTo>
                      <a:lnTo>
                        <a:pt x="1965" y="577"/>
                      </a:lnTo>
                      <a:lnTo>
                        <a:pt x="1953" y="614"/>
                      </a:lnTo>
                      <a:lnTo>
                        <a:pt x="1941" y="651"/>
                      </a:lnTo>
                      <a:lnTo>
                        <a:pt x="1929" y="687"/>
                      </a:lnTo>
                      <a:lnTo>
                        <a:pt x="1918" y="725"/>
                      </a:lnTo>
                      <a:lnTo>
                        <a:pt x="1898" y="800"/>
                      </a:lnTo>
                      <a:lnTo>
                        <a:pt x="1880" y="875"/>
                      </a:lnTo>
                      <a:lnTo>
                        <a:pt x="1864" y="949"/>
                      </a:lnTo>
                      <a:lnTo>
                        <a:pt x="1851" y="1023"/>
                      </a:lnTo>
                      <a:lnTo>
                        <a:pt x="1838" y="1093"/>
                      </a:lnTo>
                      <a:lnTo>
                        <a:pt x="1828" y="1163"/>
                      </a:lnTo>
                      <a:lnTo>
                        <a:pt x="1819" y="1229"/>
                      </a:lnTo>
                      <a:lnTo>
                        <a:pt x="1812" y="1292"/>
                      </a:lnTo>
                      <a:lnTo>
                        <a:pt x="1807" y="1350"/>
                      </a:lnTo>
                      <a:lnTo>
                        <a:pt x="1801" y="1403"/>
                      </a:lnTo>
                      <a:lnTo>
                        <a:pt x="1798" y="1453"/>
                      </a:lnTo>
                      <a:lnTo>
                        <a:pt x="1793" y="1531"/>
                      </a:lnTo>
                      <a:lnTo>
                        <a:pt x="1791" y="1582"/>
                      </a:lnTo>
                      <a:lnTo>
                        <a:pt x="1791" y="1600"/>
                      </a:lnTo>
                      <a:lnTo>
                        <a:pt x="1774" y="1595"/>
                      </a:lnTo>
                      <a:lnTo>
                        <a:pt x="1725" y="1581"/>
                      </a:lnTo>
                      <a:lnTo>
                        <a:pt x="1648" y="1561"/>
                      </a:lnTo>
                      <a:lnTo>
                        <a:pt x="1601" y="1549"/>
                      </a:lnTo>
                      <a:lnTo>
                        <a:pt x="1548" y="1538"/>
                      </a:lnTo>
                      <a:lnTo>
                        <a:pt x="1491" y="1525"/>
                      </a:lnTo>
                      <a:lnTo>
                        <a:pt x="1429" y="1513"/>
                      </a:lnTo>
                      <a:lnTo>
                        <a:pt x="1364" y="1500"/>
                      </a:lnTo>
                      <a:lnTo>
                        <a:pt x="1295" y="1488"/>
                      </a:lnTo>
                      <a:lnTo>
                        <a:pt x="1223" y="1478"/>
                      </a:lnTo>
                      <a:lnTo>
                        <a:pt x="1150" y="1468"/>
                      </a:lnTo>
                      <a:lnTo>
                        <a:pt x="1074" y="1460"/>
                      </a:lnTo>
                      <a:lnTo>
                        <a:pt x="997" y="1455"/>
                      </a:lnTo>
                      <a:lnTo>
                        <a:pt x="919" y="1451"/>
                      </a:lnTo>
                      <a:lnTo>
                        <a:pt x="881" y="1449"/>
                      </a:lnTo>
                      <a:lnTo>
                        <a:pt x="842" y="1448"/>
                      </a:lnTo>
                      <a:lnTo>
                        <a:pt x="804" y="1449"/>
                      </a:lnTo>
                      <a:lnTo>
                        <a:pt x="765" y="1451"/>
                      </a:lnTo>
                      <a:lnTo>
                        <a:pt x="726" y="1452"/>
                      </a:lnTo>
                      <a:lnTo>
                        <a:pt x="688" y="1455"/>
                      </a:lnTo>
                      <a:lnTo>
                        <a:pt x="650" y="1458"/>
                      </a:lnTo>
                      <a:lnTo>
                        <a:pt x="614" y="1462"/>
                      </a:lnTo>
                      <a:lnTo>
                        <a:pt x="577" y="1467"/>
                      </a:lnTo>
                      <a:lnTo>
                        <a:pt x="540" y="1474"/>
                      </a:lnTo>
                      <a:lnTo>
                        <a:pt x="504" y="1480"/>
                      </a:lnTo>
                      <a:lnTo>
                        <a:pt x="470" y="1488"/>
                      </a:lnTo>
                      <a:lnTo>
                        <a:pt x="435" y="1498"/>
                      </a:lnTo>
                      <a:lnTo>
                        <a:pt x="401" y="1508"/>
                      </a:lnTo>
                      <a:lnTo>
                        <a:pt x="369" y="1520"/>
                      </a:lnTo>
                      <a:lnTo>
                        <a:pt x="337" y="1532"/>
                      </a:lnTo>
                      <a:lnTo>
                        <a:pt x="306" y="1546"/>
                      </a:lnTo>
                      <a:lnTo>
                        <a:pt x="276" y="1562"/>
                      </a:lnTo>
                      <a:lnTo>
                        <a:pt x="248" y="1578"/>
                      </a:lnTo>
                      <a:lnTo>
                        <a:pt x="220" y="1596"/>
                      </a:lnTo>
                      <a:lnTo>
                        <a:pt x="194" y="1614"/>
                      </a:lnTo>
                      <a:lnTo>
                        <a:pt x="169" y="1635"/>
                      </a:lnTo>
                      <a:lnTo>
                        <a:pt x="146" y="1658"/>
                      </a:lnTo>
                      <a:lnTo>
                        <a:pt x="124" y="1681"/>
                      </a:lnTo>
                      <a:lnTo>
                        <a:pt x="103" y="1706"/>
                      </a:lnTo>
                      <a:lnTo>
                        <a:pt x="84" y="1733"/>
                      </a:lnTo>
                      <a:lnTo>
                        <a:pt x="67" y="1762"/>
                      </a:lnTo>
                      <a:lnTo>
                        <a:pt x="51" y="1791"/>
                      </a:lnTo>
                      <a:lnTo>
                        <a:pt x="37" y="1823"/>
                      </a:lnTo>
                      <a:lnTo>
                        <a:pt x="25" y="1856"/>
                      </a:lnTo>
                      <a:lnTo>
                        <a:pt x="15" y="1890"/>
                      </a:lnTo>
                      <a:lnTo>
                        <a:pt x="8" y="1923"/>
                      </a:lnTo>
                      <a:lnTo>
                        <a:pt x="3" y="1957"/>
                      </a:lnTo>
                      <a:lnTo>
                        <a:pt x="1" y="1991"/>
                      </a:lnTo>
                      <a:lnTo>
                        <a:pt x="0" y="2023"/>
                      </a:lnTo>
                      <a:lnTo>
                        <a:pt x="2" y="2056"/>
                      </a:lnTo>
                      <a:lnTo>
                        <a:pt x="6" y="2087"/>
                      </a:lnTo>
                      <a:lnTo>
                        <a:pt x="12" y="2119"/>
                      </a:lnTo>
                      <a:lnTo>
                        <a:pt x="20" y="2151"/>
                      </a:lnTo>
                      <a:lnTo>
                        <a:pt x="30" y="2182"/>
                      </a:lnTo>
                      <a:lnTo>
                        <a:pt x="42" y="2213"/>
                      </a:lnTo>
                      <a:lnTo>
                        <a:pt x="55" y="2242"/>
                      </a:lnTo>
                      <a:lnTo>
                        <a:pt x="70" y="2272"/>
                      </a:lnTo>
                      <a:lnTo>
                        <a:pt x="87" y="2302"/>
                      </a:lnTo>
                      <a:lnTo>
                        <a:pt x="105" y="2330"/>
                      </a:lnTo>
                      <a:lnTo>
                        <a:pt x="125" y="2359"/>
                      </a:lnTo>
                      <a:lnTo>
                        <a:pt x="146" y="2387"/>
                      </a:lnTo>
                      <a:lnTo>
                        <a:pt x="168" y="2414"/>
                      </a:lnTo>
                      <a:lnTo>
                        <a:pt x="192" y="2442"/>
                      </a:lnTo>
                      <a:lnTo>
                        <a:pt x="216" y="2469"/>
                      </a:lnTo>
                      <a:lnTo>
                        <a:pt x="242" y="2495"/>
                      </a:lnTo>
                      <a:lnTo>
                        <a:pt x="269" y="2520"/>
                      </a:lnTo>
                      <a:lnTo>
                        <a:pt x="296" y="2547"/>
                      </a:lnTo>
                      <a:lnTo>
                        <a:pt x="325" y="2571"/>
                      </a:lnTo>
                      <a:lnTo>
                        <a:pt x="355" y="2596"/>
                      </a:lnTo>
                      <a:lnTo>
                        <a:pt x="384" y="2619"/>
                      </a:lnTo>
                      <a:lnTo>
                        <a:pt x="415" y="2643"/>
                      </a:lnTo>
                      <a:lnTo>
                        <a:pt x="446" y="2667"/>
                      </a:lnTo>
                      <a:lnTo>
                        <a:pt x="478" y="2689"/>
                      </a:lnTo>
                      <a:lnTo>
                        <a:pt x="511" y="2711"/>
                      </a:lnTo>
                      <a:lnTo>
                        <a:pt x="575" y="2753"/>
                      </a:lnTo>
                      <a:lnTo>
                        <a:pt x="641" y="2793"/>
                      </a:lnTo>
                      <a:lnTo>
                        <a:pt x="707" y="2831"/>
                      </a:lnTo>
                      <a:lnTo>
                        <a:pt x="772" y="2866"/>
                      </a:lnTo>
                      <a:lnTo>
                        <a:pt x="836" y="2900"/>
                      </a:lnTo>
                      <a:lnTo>
                        <a:pt x="898" y="2931"/>
                      </a:lnTo>
                      <a:lnTo>
                        <a:pt x="959" y="2960"/>
                      </a:lnTo>
                      <a:lnTo>
                        <a:pt x="1016" y="2986"/>
                      </a:lnTo>
                      <a:lnTo>
                        <a:pt x="1070" y="3010"/>
                      </a:lnTo>
                      <a:lnTo>
                        <a:pt x="1120" y="3031"/>
                      </a:lnTo>
                      <a:lnTo>
                        <a:pt x="1165" y="3049"/>
                      </a:lnTo>
                      <a:lnTo>
                        <a:pt x="1239" y="3079"/>
                      </a:lnTo>
                      <a:lnTo>
                        <a:pt x="1286" y="3095"/>
                      </a:lnTo>
                      <a:lnTo>
                        <a:pt x="1303" y="3102"/>
                      </a:lnTo>
                      <a:lnTo>
                        <a:pt x="1296" y="3101"/>
                      </a:lnTo>
                      <a:lnTo>
                        <a:pt x="1285" y="3115"/>
                      </a:lnTo>
                      <a:lnTo>
                        <a:pt x="1258" y="3157"/>
                      </a:lnTo>
                      <a:lnTo>
                        <a:pt x="1215" y="3225"/>
                      </a:lnTo>
                      <a:lnTo>
                        <a:pt x="1190" y="3266"/>
                      </a:lnTo>
                      <a:lnTo>
                        <a:pt x="1162" y="3313"/>
                      </a:lnTo>
                      <a:lnTo>
                        <a:pt x="1133" y="3363"/>
                      </a:lnTo>
                      <a:lnTo>
                        <a:pt x="1102" y="3418"/>
                      </a:lnTo>
                      <a:lnTo>
                        <a:pt x="1071" y="3477"/>
                      </a:lnTo>
                      <a:lnTo>
                        <a:pt x="1038" y="3539"/>
                      </a:lnTo>
                      <a:lnTo>
                        <a:pt x="1007" y="3604"/>
                      </a:lnTo>
                      <a:lnTo>
                        <a:pt x="975" y="3671"/>
                      </a:lnTo>
                      <a:lnTo>
                        <a:pt x="945" y="3741"/>
                      </a:lnTo>
                      <a:lnTo>
                        <a:pt x="915" y="3812"/>
                      </a:lnTo>
                      <a:lnTo>
                        <a:pt x="888" y="3885"/>
                      </a:lnTo>
                      <a:lnTo>
                        <a:pt x="874" y="3922"/>
                      </a:lnTo>
                      <a:lnTo>
                        <a:pt x="863" y="3958"/>
                      </a:lnTo>
                      <a:lnTo>
                        <a:pt x="851" y="3995"/>
                      </a:lnTo>
                      <a:lnTo>
                        <a:pt x="840" y="4033"/>
                      </a:lnTo>
                      <a:lnTo>
                        <a:pt x="830" y="4070"/>
                      </a:lnTo>
                      <a:lnTo>
                        <a:pt x="821" y="4106"/>
                      </a:lnTo>
                      <a:lnTo>
                        <a:pt x="812" y="4143"/>
                      </a:lnTo>
                      <a:lnTo>
                        <a:pt x="805" y="4180"/>
                      </a:lnTo>
                      <a:lnTo>
                        <a:pt x="799" y="4217"/>
                      </a:lnTo>
                      <a:lnTo>
                        <a:pt x="793" y="4254"/>
                      </a:lnTo>
                      <a:lnTo>
                        <a:pt x="789" y="4289"/>
                      </a:lnTo>
                      <a:lnTo>
                        <a:pt x="786" y="4326"/>
                      </a:lnTo>
                      <a:lnTo>
                        <a:pt x="785" y="4361"/>
                      </a:lnTo>
                      <a:lnTo>
                        <a:pt x="785" y="4397"/>
                      </a:lnTo>
                      <a:lnTo>
                        <a:pt x="785" y="4431"/>
                      </a:lnTo>
                      <a:lnTo>
                        <a:pt x="788" y="4465"/>
                      </a:lnTo>
                      <a:lnTo>
                        <a:pt x="791" y="4499"/>
                      </a:lnTo>
                      <a:lnTo>
                        <a:pt x="797" y="4531"/>
                      </a:lnTo>
                      <a:lnTo>
                        <a:pt x="804" y="4564"/>
                      </a:lnTo>
                      <a:lnTo>
                        <a:pt x="812" y="4595"/>
                      </a:lnTo>
                      <a:lnTo>
                        <a:pt x="823" y="4626"/>
                      </a:lnTo>
                      <a:lnTo>
                        <a:pt x="835" y="4656"/>
                      </a:lnTo>
                      <a:lnTo>
                        <a:pt x="849" y="4686"/>
                      </a:lnTo>
                      <a:lnTo>
                        <a:pt x="865" y="4713"/>
                      </a:lnTo>
                      <a:lnTo>
                        <a:pt x="883" y="4740"/>
                      </a:lnTo>
                      <a:lnTo>
                        <a:pt x="902" y="4767"/>
                      </a:lnTo>
                      <a:lnTo>
                        <a:pt x="924" y="4792"/>
                      </a:lnTo>
                      <a:lnTo>
                        <a:pt x="947" y="4816"/>
                      </a:lnTo>
                      <a:lnTo>
                        <a:pt x="973" y="4839"/>
                      </a:lnTo>
                      <a:lnTo>
                        <a:pt x="1001" y="4860"/>
                      </a:lnTo>
                      <a:lnTo>
                        <a:pt x="1031" y="4880"/>
                      </a:lnTo>
                      <a:lnTo>
                        <a:pt x="1060" y="4898"/>
                      </a:lnTo>
                      <a:lnTo>
                        <a:pt x="1091" y="4913"/>
                      </a:lnTo>
                      <a:lnTo>
                        <a:pt x="1121" y="4925"/>
                      </a:lnTo>
                      <a:lnTo>
                        <a:pt x="1153" y="4936"/>
                      </a:lnTo>
                      <a:lnTo>
                        <a:pt x="1184" y="4943"/>
                      </a:lnTo>
                      <a:lnTo>
                        <a:pt x="1216" y="4949"/>
                      </a:lnTo>
                      <a:lnTo>
                        <a:pt x="1247" y="4954"/>
                      </a:lnTo>
                      <a:lnTo>
                        <a:pt x="1280" y="4955"/>
                      </a:lnTo>
                      <a:lnTo>
                        <a:pt x="1313" y="4955"/>
                      </a:lnTo>
                      <a:lnTo>
                        <a:pt x="1345" y="4954"/>
                      </a:lnTo>
                      <a:lnTo>
                        <a:pt x="1378" y="4949"/>
                      </a:lnTo>
                      <a:lnTo>
                        <a:pt x="1411" y="4944"/>
                      </a:lnTo>
                      <a:lnTo>
                        <a:pt x="1444" y="4937"/>
                      </a:lnTo>
                      <a:lnTo>
                        <a:pt x="1478" y="4928"/>
                      </a:lnTo>
                      <a:lnTo>
                        <a:pt x="1510" y="4919"/>
                      </a:lnTo>
                      <a:lnTo>
                        <a:pt x="1544" y="4907"/>
                      </a:lnTo>
                      <a:lnTo>
                        <a:pt x="1576" y="4895"/>
                      </a:lnTo>
                      <a:lnTo>
                        <a:pt x="1610" y="4880"/>
                      </a:lnTo>
                      <a:lnTo>
                        <a:pt x="1643" y="4865"/>
                      </a:lnTo>
                      <a:lnTo>
                        <a:pt x="1676" y="4849"/>
                      </a:lnTo>
                      <a:lnTo>
                        <a:pt x="1709" y="4831"/>
                      </a:lnTo>
                      <a:lnTo>
                        <a:pt x="1741" y="4812"/>
                      </a:lnTo>
                      <a:lnTo>
                        <a:pt x="1774" y="4793"/>
                      </a:lnTo>
                      <a:lnTo>
                        <a:pt x="1806" y="4772"/>
                      </a:lnTo>
                      <a:lnTo>
                        <a:pt x="1838" y="4751"/>
                      </a:lnTo>
                      <a:lnTo>
                        <a:pt x="1870" y="4729"/>
                      </a:lnTo>
                      <a:lnTo>
                        <a:pt x="1901" y="4706"/>
                      </a:lnTo>
                      <a:lnTo>
                        <a:pt x="1932" y="4682"/>
                      </a:lnTo>
                      <a:lnTo>
                        <a:pt x="1963" y="4659"/>
                      </a:lnTo>
                      <a:lnTo>
                        <a:pt x="2023" y="4610"/>
                      </a:lnTo>
                      <a:lnTo>
                        <a:pt x="2081" y="4559"/>
                      </a:lnTo>
                      <a:lnTo>
                        <a:pt x="2138" y="4509"/>
                      </a:lnTo>
                      <a:lnTo>
                        <a:pt x="2191" y="4458"/>
                      </a:lnTo>
                      <a:lnTo>
                        <a:pt x="2243" y="4406"/>
                      </a:lnTo>
                      <a:lnTo>
                        <a:pt x="2291" y="4357"/>
                      </a:lnTo>
                      <a:lnTo>
                        <a:pt x="2337" y="4307"/>
                      </a:lnTo>
                      <a:lnTo>
                        <a:pt x="2380" y="4261"/>
                      </a:lnTo>
                      <a:lnTo>
                        <a:pt x="2418" y="4217"/>
                      </a:lnTo>
                      <a:lnTo>
                        <a:pt x="2454" y="4176"/>
                      </a:lnTo>
                      <a:lnTo>
                        <a:pt x="2486" y="4139"/>
                      </a:lnTo>
                      <a:lnTo>
                        <a:pt x="2535" y="4078"/>
                      </a:lnTo>
                      <a:lnTo>
                        <a:pt x="2567" y="4037"/>
                      </a:lnTo>
                      <a:lnTo>
                        <a:pt x="2577" y="4023"/>
                      </a:lnTo>
                      <a:lnTo>
                        <a:pt x="2584" y="4023"/>
                      </a:lnTo>
                      <a:lnTo>
                        <a:pt x="2596" y="4037"/>
                      </a:lnTo>
                      <a:lnTo>
                        <a:pt x="2627" y="4078"/>
                      </a:lnTo>
                      <a:lnTo>
                        <a:pt x="2677" y="4139"/>
                      </a:lnTo>
                      <a:lnTo>
                        <a:pt x="2709" y="4176"/>
                      </a:lnTo>
                      <a:lnTo>
                        <a:pt x="2743" y="4217"/>
                      </a:lnTo>
                      <a:lnTo>
                        <a:pt x="2782" y="4261"/>
                      </a:lnTo>
                      <a:lnTo>
                        <a:pt x="2824" y="4307"/>
                      </a:lnTo>
                      <a:lnTo>
                        <a:pt x="2870" y="4357"/>
                      </a:lnTo>
                      <a:lnTo>
                        <a:pt x="2919" y="4406"/>
                      </a:lnTo>
                      <a:lnTo>
                        <a:pt x="2970" y="4458"/>
                      </a:lnTo>
                      <a:lnTo>
                        <a:pt x="3024" y="4509"/>
                      </a:lnTo>
                      <a:lnTo>
                        <a:pt x="3081" y="4559"/>
                      </a:lnTo>
                      <a:lnTo>
                        <a:pt x="3138" y="4610"/>
                      </a:lnTo>
                      <a:lnTo>
                        <a:pt x="3199" y="4659"/>
                      </a:lnTo>
                      <a:lnTo>
                        <a:pt x="3230" y="4682"/>
                      </a:lnTo>
                      <a:lnTo>
                        <a:pt x="3260" y="4706"/>
                      </a:lnTo>
                      <a:lnTo>
                        <a:pt x="3292" y="4729"/>
                      </a:lnTo>
                      <a:lnTo>
                        <a:pt x="3323" y="4751"/>
                      </a:lnTo>
                      <a:lnTo>
                        <a:pt x="3356" y="4772"/>
                      </a:lnTo>
                      <a:lnTo>
                        <a:pt x="3388" y="4793"/>
                      </a:lnTo>
                      <a:lnTo>
                        <a:pt x="3420" y="4812"/>
                      </a:lnTo>
                      <a:lnTo>
                        <a:pt x="3453" y="4831"/>
                      </a:lnTo>
                      <a:lnTo>
                        <a:pt x="3486" y="4849"/>
                      </a:lnTo>
                      <a:lnTo>
                        <a:pt x="3519" y="4865"/>
                      </a:lnTo>
                      <a:lnTo>
                        <a:pt x="3552" y="4880"/>
                      </a:lnTo>
                      <a:lnTo>
                        <a:pt x="3585" y="4895"/>
                      </a:lnTo>
                      <a:lnTo>
                        <a:pt x="3618" y="4907"/>
                      </a:lnTo>
                      <a:lnTo>
                        <a:pt x="3651" y="4919"/>
                      </a:lnTo>
                      <a:lnTo>
                        <a:pt x="3684" y="4928"/>
                      </a:lnTo>
                      <a:lnTo>
                        <a:pt x="3718" y="4937"/>
                      </a:lnTo>
                      <a:lnTo>
                        <a:pt x="3750" y="4944"/>
                      </a:lnTo>
                      <a:lnTo>
                        <a:pt x="3784" y="4949"/>
                      </a:lnTo>
                      <a:lnTo>
                        <a:pt x="3816" y="4954"/>
                      </a:lnTo>
                      <a:lnTo>
                        <a:pt x="3849" y="4955"/>
                      </a:lnTo>
                      <a:lnTo>
                        <a:pt x="3882" y="4955"/>
                      </a:lnTo>
                      <a:lnTo>
                        <a:pt x="3914" y="4954"/>
                      </a:lnTo>
                      <a:lnTo>
                        <a:pt x="3946" y="4949"/>
                      </a:lnTo>
                      <a:lnTo>
                        <a:pt x="3977" y="4943"/>
                      </a:lnTo>
                      <a:lnTo>
                        <a:pt x="4009" y="4936"/>
                      </a:lnTo>
                      <a:lnTo>
                        <a:pt x="4040" y="4925"/>
                      </a:lnTo>
                      <a:lnTo>
                        <a:pt x="4071" y="4913"/>
                      </a:lnTo>
                      <a:lnTo>
                        <a:pt x="4101" y="4898"/>
                      </a:lnTo>
                      <a:lnTo>
                        <a:pt x="4131" y="4880"/>
                      </a:lnTo>
                      <a:lnTo>
                        <a:pt x="4160" y="4860"/>
                      </a:lnTo>
                      <a:lnTo>
                        <a:pt x="4189" y="4839"/>
                      </a:lnTo>
                      <a:lnTo>
                        <a:pt x="4214" y="4816"/>
                      </a:lnTo>
                      <a:lnTo>
                        <a:pt x="4238" y="4792"/>
                      </a:lnTo>
                      <a:lnTo>
                        <a:pt x="4260" y="4767"/>
                      </a:lnTo>
                      <a:lnTo>
                        <a:pt x="4279" y="4740"/>
                      </a:lnTo>
                      <a:lnTo>
                        <a:pt x="4297" y="4713"/>
                      </a:lnTo>
                      <a:lnTo>
                        <a:pt x="4313" y="4686"/>
                      </a:lnTo>
                      <a:lnTo>
                        <a:pt x="4326" y="4656"/>
                      </a:lnTo>
                      <a:lnTo>
                        <a:pt x="4339" y="4626"/>
                      </a:lnTo>
                      <a:lnTo>
                        <a:pt x="4349" y="4595"/>
                      </a:lnTo>
                      <a:lnTo>
                        <a:pt x="4358" y="4564"/>
                      </a:lnTo>
                      <a:lnTo>
                        <a:pt x="4364" y="4531"/>
                      </a:lnTo>
                      <a:lnTo>
                        <a:pt x="4370" y="4499"/>
                      </a:lnTo>
                      <a:lnTo>
                        <a:pt x="4374" y="4465"/>
                      </a:lnTo>
                      <a:lnTo>
                        <a:pt x="4376" y="4431"/>
                      </a:lnTo>
                      <a:lnTo>
                        <a:pt x="4377" y="4397"/>
                      </a:lnTo>
                      <a:lnTo>
                        <a:pt x="4377" y="4361"/>
                      </a:lnTo>
                      <a:lnTo>
                        <a:pt x="4375" y="4326"/>
                      </a:lnTo>
                      <a:lnTo>
                        <a:pt x="4373" y="4289"/>
                      </a:lnTo>
                      <a:lnTo>
                        <a:pt x="4368" y="4254"/>
                      </a:lnTo>
                      <a:lnTo>
                        <a:pt x="4363" y="4217"/>
                      </a:lnTo>
                      <a:lnTo>
                        <a:pt x="4357" y="4180"/>
                      </a:lnTo>
                      <a:lnTo>
                        <a:pt x="4349" y="4143"/>
                      </a:lnTo>
                      <a:lnTo>
                        <a:pt x="4341" y="4106"/>
                      </a:lnTo>
                      <a:lnTo>
                        <a:pt x="4332" y="4070"/>
                      </a:lnTo>
                      <a:lnTo>
                        <a:pt x="4322" y="4033"/>
                      </a:lnTo>
                      <a:lnTo>
                        <a:pt x="4311" y="3995"/>
                      </a:lnTo>
                      <a:lnTo>
                        <a:pt x="4299" y="3958"/>
                      </a:lnTo>
                      <a:lnTo>
                        <a:pt x="4287" y="3922"/>
                      </a:lnTo>
                      <a:lnTo>
                        <a:pt x="4275" y="3885"/>
                      </a:lnTo>
                      <a:lnTo>
                        <a:pt x="4246" y="3812"/>
                      </a:lnTo>
                      <a:lnTo>
                        <a:pt x="4218" y="3741"/>
                      </a:lnTo>
                      <a:lnTo>
                        <a:pt x="4188" y="3671"/>
                      </a:lnTo>
                      <a:lnTo>
                        <a:pt x="4156" y="3604"/>
                      </a:lnTo>
                      <a:lnTo>
                        <a:pt x="4123" y="3539"/>
                      </a:lnTo>
                      <a:lnTo>
                        <a:pt x="4092" y="3477"/>
                      </a:lnTo>
                      <a:lnTo>
                        <a:pt x="4060" y="3418"/>
                      </a:lnTo>
                      <a:lnTo>
                        <a:pt x="4029" y="3363"/>
                      </a:lnTo>
                      <a:lnTo>
                        <a:pt x="3999" y="3313"/>
                      </a:lnTo>
                      <a:lnTo>
                        <a:pt x="3972" y="3266"/>
                      </a:lnTo>
                      <a:lnTo>
                        <a:pt x="3947" y="3225"/>
                      </a:lnTo>
                      <a:lnTo>
                        <a:pt x="3905" y="3157"/>
                      </a:lnTo>
                      <a:lnTo>
                        <a:pt x="3876" y="3115"/>
                      </a:lnTo>
                      <a:lnTo>
                        <a:pt x="3866" y="3101"/>
                      </a:lnTo>
                      <a:lnTo>
                        <a:pt x="3859" y="3102"/>
                      </a:lnTo>
                      <a:lnTo>
                        <a:pt x="3875" y="3095"/>
                      </a:lnTo>
                      <a:lnTo>
                        <a:pt x="3924" y="3079"/>
                      </a:lnTo>
                      <a:lnTo>
                        <a:pt x="3997" y="3049"/>
                      </a:lnTo>
                      <a:lnTo>
                        <a:pt x="4042" y="3031"/>
                      </a:lnTo>
                      <a:lnTo>
                        <a:pt x="4092" y="3010"/>
                      </a:lnTo>
                      <a:lnTo>
                        <a:pt x="4146" y="2986"/>
                      </a:lnTo>
                      <a:lnTo>
                        <a:pt x="4203" y="2960"/>
                      </a:lnTo>
                      <a:lnTo>
                        <a:pt x="4263" y="2931"/>
                      </a:lnTo>
                      <a:lnTo>
                        <a:pt x="4325" y="2900"/>
                      </a:lnTo>
                      <a:lnTo>
                        <a:pt x="4390" y="2866"/>
                      </a:lnTo>
                      <a:lnTo>
                        <a:pt x="4456" y="2831"/>
                      </a:lnTo>
                      <a:lnTo>
                        <a:pt x="4521" y="2793"/>
                      </a:lnTo>
                      <a:lnTo>
                        <a:pt x="4587" y="2753"/>
                      </a:lnTo>
                      <a:lnTo>
                        <a:pt x="4652" y="2711"/>
                      </a:lnTo>
                      <a:lnTo>
                        <a:pt x="4684" y="2689"/>
                      </a:lnTo>
                      <a:lnTo>
                        <a:pt x="4715" y="2667"/>
                      </a:lnTo>
                      <a:lnTo>
                        <a:pt x="4747" y="2643"/>
                      </a:lnTo>
                      <a:lnTo>
                        <a:pt x="4777" y="2619"/>
                      </a:lnTo>
                      <a:lnTo>
                        <a:pt x="4808" y="2596"/>
                      </a:lnTo>
                      <a:lnTo>
                        <a:pt x="4837" y="2571"/>
                      </a:lnTo>
                      <a:lnTo>
                        <a:pt x="4866" y="2547"/>
                      </a:lnTo>
                      <a:lnTo>
                        <a:pt x="4893" y="2520"/>
                      </a:lnTo>
                      <a:lnTo>
                        <a:pt x="4920" y="2495"/>
                      </a:lnTo>
                      <a:lnTo>
                        <a:pt x="4945" y="2469"/>
                      </a:lnTo>
                      <a:lnTo>
                        <a:pt x="4971" y="2442"/>
                      </a:lnTo>
                      <a:lnTo>
                        <a:pt x="4994" y="2414"/>
                      </a:lnTo>
                      <a:lnTo>
                        <a:pt x="5016" y="2387"/>
                      </a:lnTo>
                      <a:lnTo>
                        <a:pt x="5037" y="2359"/>
                      </a:lnTo>
                      <a:lnTo>
                        <a:pt x="5057" y="2330"/>
                      </a:lnTo>
                      <a:lnTo>
                        <a:pt x="5075" y="2302"/>
                      </a:lnTo>
                      <a:lnTo>
                        <a:pt x="5092" y="2272"/>
                      </a:lnTo>
                      <a:lnTo>
                        <a:pt x="5107" y="2242"/>
                      </a:lnTo>
                      <a:lnTo>
                        <a:pt x="5120" y="2213"/>
                      </a:lnTo>
                      <a:lnTo>
                        <a:pt x="5133" y="2182"/>
                      </a:lnTo>
                      <a:lnTo>
                        <a:pt x="5142" y="2151"/>
                      </a:lnTo>
                      <a:lnTo>
                        <a:pt x="5150" y="2119"/>
                      </a:lnTo>
                      <a:lnTo>
                        <a:pt x="5156" y="2087"/>
                      </a:lnTo>
                      <a:lnTo>
                        <a:pt x="5160" y="2056"/>
                      </a:lnTo>
                      <a:lnTo>
                        <a:pt x="5162" y="2023"/>
                      </a:lnTo>
                      <a:lnTo>
                        <a:pt x="5162" y="1991"/>
                      </a:lnTo>
                      <a:lnTo>
                        <a:pt x="5159" y="1957"/>
                      </a:lnTo>
                      <a:lnTo>
                        <a:pt x="5155" y="1923"/>
                      </a:lnTo>
                      <a:lnTo>
                        <a:pt x="5147" y="1890"/>
                      </a:lnTo>
                      <a:lnTo>
                        <a:pt x="5137" y="1856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38100">
                  <a:solidFill>
                    <a:srgbClr val="00D7D2"/>
                  </a:solidFill>
                </a:ln>
                <a:effectLst>
                  <a:outerShdw blurRad="76200" dist="38100" dir="2700000" algn="tl" rotWithShape="0">
                    <a:prstClr val="black">
                      <a:alpha val="25000"/>
                    </a:prstClr>
                  </a:outerShdw>
                </a:effectLst>
              </p:spPr>
              <p:txBody>
                <a:bodyPr wrap="square" anchor="ctr">
                  <a:normAutofit/>
                  <a:scene3d>
                    <a:camera prst="orthographicFront"/>
                    <a:lightRig rig="threePt" dir="t"/>
                  </a:scene3d>
                  <a:sp3d contourW="12700">
                    <a:contourClr>
                      <a:srgbClr val="FFFFFF"/>
                    </a:contourClr>
                  </a:sp3d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xmlns="" id="{FBFD0B4C-D5F8-4DC3-AA3C-86BF1D838074}"/>
                    </a:ext>
                  </a:extLst>
                </p:cNvPr>
                <p:cNvSpPr txBox="1"/>
                <p:nvPr/>
              </p:nvSpPr>
              <p:spPr>
                <a:xfrm>
                  <a:off x="914508" y="763325"/>
                  <a:ext cx="30726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64D2">
                          <a:lumMod val="75000"/>
                        </a:srgb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Arial-Rounded" panose="020B0500000000000000" pitchFamily="34" charset="0"/>
                      <a:cs typeface="Times New Roman" panose="02020603050405020304" pitchFamily="18" charset="0"/>
                    </a:rPr>
                    <a:t>2</a:t>
                  </a:r>
                </a:p>
              </p:txBody>
            </p:sp>
          </p:grp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AB89C73-3520-423C-8BAD-858F27C3C409}"/>
                </a:ext>
              </a:extLst>
            </p:cNvPr>
            <p:cNvSpPr txBox="1"/>
            <p:nvPr/>
          </p:nvSpPr>
          <p:spPr>
            <a:xfrm>
              <a:off x="1524545" y="2301190"/>
              <a:ext cx="573888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Màu khăn tuổi thiếu niên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Suốt đời tươi thắm mãi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Như lời ru vời vợi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Chẳng bao giờ cách xa.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14C167DE-C60A-4EB9-9145-62410D8434C1}"/>
              </a:ext>
            </a:extLst>
          </p:cNvPr>
          <p:cNvCxnSpPr/>
          <p:nvPr/>
        </p:nvCxnSpPr>
        <p:spPr>
          <a:xfrm>
            <a:off x="4686300" y="2200275"/>
            <a:ext cx="4114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FBC2DB65-4DAE-446B-9BC9-05506A53EF58}"/>
              </a:ext>
            </a:extLst>
          </p:cNvPr>
          <p:cNvCxnSpPr>
            <a:cxnSpLocks/>
          </p:cNvCxnSpPr>
          <p:nvPr/>
        </p:nvCxnSpPr>
        <p:spPr>
          <a:xfrm>
            <a:off x="4606585" y="2647950"/>
            <a:ext cx="38706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1BDC726A-D861-4583-A519-4B37C28199CD}"/>
              </a:ext>
            </a:extLst>
          </p:cNvPr>
          <p:cNvCxnSpPr>
            <a:cxnSpLocks/>
          </p:cNvCxnSpPr>
          <p:nvPr/>
        </p:nvCxnSpPr>
        <p:spPr>
          <a:xfrm>
            <a:off x="4606585" y="3162300"/>
            <a:ext cx="28800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FCD354AA-D531-40F3-BCA2-26AC5A24B45C}"/>
              </a:ext>
            </a:extLst>
          </p:cNvPr>
          <p:cNvCxnSpPr>
            <a:cxnSpLocks/>
          </p:cNvCxnSpPr>
          <p:nvPr/>
        </p:nvCxnSpPr>
        <p:spPr>
          <a:xfrm>
            <a:off x="4770582" y="3676650"/>
            <a:ext cx="38685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49730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D142200F-DBBA-482E-AA3A-51FE95558391}"/>
              </a:ext>
            </a:extLst>
          </p:cNvPr>
          <p:cNvSpPr txBox="1"/>
          <p:nvPr/>
        </p:nvSpPr>
        <p:spPr>
          <a:xfrm>
            <a:off x="0" y="177076"/>
            <a:ext cx="11896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 chị đã chia sẻ với em niềm vui, ước mơ của người đội viên qua những hình ảnh nào?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26B6360D-F09D-4AB1-B914-320977F8CEF8}"/>
              </a:ext>
            </a:extLst>
          </p:cNvPr>
          <p:cNvGrpSpPr/>
          <p:nvPr/>
        </p:nvGrpSpPr>
        <p:grpSpPr>
          <a:xfrm>
            <a:off x="468671" y="4486073"/>
            <a:ext cx="11601450" cy="2062103"/>
            <a:chOff x="1198086" y="4331998"/>
            <a:chExt cx="9010213" cy="1392908"/>
          </a:xfrm>
        </p:grpSpPr>
        <p:pic>
          <p:nvPicPr>
            <p:cNvPr id="71" name="Picture 12">
              <a:extLst>
                <a:ext uri="{FF2B5EF4-FFF2-40B4-BE49-F238E27FC236}">
                  <a16:creationId xmlns:a16="http://schemas.microsoft.com/office/drawing/2014/main" xmlns="" id="{FC357EF7-0C4A-48C1-9475-41697AB8E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198086" y="4331998"/>
              <a:ext cx="9010213" cy="1392908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37D8FAF1-9F47-46C0-865F-523864072904}"/>
                </a:ext>
              </a:extLst>
            </p:cNvPr>
            <p:cNvSpPr txBox="1"/>
            <p:nvPr/>
          </p:nvSpPr>
          <p:spPr>
            <a:xfrm>
              <a:off x="1547514" y="4537817"/>
              <a:ext cx="7543407" cy="1060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Người chị đã chia sẻ với em niềm vui, ước mơ của người đội viên qua những hình ảnh: trời xanh, cánh buồm, mặt biển, dòng sông, nắng trưa, bướm bay, con tàu.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37DCA0F-D37D-4FCC-845E-AE0A67510A17}"/>
              </a:ext>
            </a:extLst>
          </p:cNvPr>
          <p:cNvGrpSpPr/>
          <p:nvPr/>
        </p:nvGrpSpPr>
        <p:grpSpPr>
          <a:xfrm>
            <a:off x="706664" y="1706921"/>
            <a:ext cx="10983552" cy="2609648"/>
            <a:chOff x="854301" y="2211746"/>
            <a:chExt cx="10983552" cy="2609648"/>
          </a:xfrm>
        </p:grpSpPr>
        <p:sp>
          <p:nvSpPr>
            <p:cNvPr id="7" name="Rounded Rectangle 18">
              <a:extLst>
                <a:ext uri="{FF2B5EF4-FFF2-40B4-BE49-F238E27FC236}">
                  <a16:creationId xmlns:a16="http://schemas.microsoft.com/office/drawing/2014/main" xmlns="" id="{A2A4A26A-419A-4FE8-BCA8-4FF732A45AB2}"/>
                </a:ext>
              </a:extLst>
            </p:cNvPr>
            <p:cNvSpPr/>
            <p:nvPr/>
          </p:nvSpPr>
          <p:spPr>
            <a:xfrm>
              <a:off x="854301" y="2211746"/>
              <a:ext cx="10528073" cy="2609648"/>
            </a:xfrm>
            <a:prstGeom prst="roundRect">
              <a:avLst>
                <a:gd name="adj" fmla="val 10868"/>
              </a:avLst>
            </a:prstGeom>
            <a:noFill/>
            <a:ln w="57150">
              <a:solidFill>
                <a:srgbClr val="00D7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C1ABC2E-A9D6-4C5D-9F25-61E1CBEBCE9F}"/>
                </a:ext>
              </a:extLst>
            </p:cNvPr>
            <p:cNvSpPr txBox="1"/>
            <p:nvPr/>
          </p:nvSpPr>
          <p:spPr>
            <a:xfrm>
              <a:off x="1190625" y="2381250"/>
              <a:ext cx="490537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Này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mở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cửa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ra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trời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xanh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vẫn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đợi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buồm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tiếng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gọi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Mặt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dòng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15BD2B21-939F-4B87-B923-CB7693802124}"/>
                </a:ext>
              </a:extLst>
            </p:cNvPr>
            <p:cNvSpPr txBox="1"/>
            <p:nvPr/>
          </p:nvSpPr>
          <p:spPr>
            <a:xfrm>
              <a:off x="6286499" y="2371725"/>
              <a:ext cx="555135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Nắng vườn trưa mênh mông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Bướm bay như lời hát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Con tàu là đất nước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Đưa ta tới bến xa.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740664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D142200F-DBBA-482E-AA3A-51FE95558391}"/>
              </a:ext>
            </a:extLst>
          </p:cNvPr>
          <p:cNvSpPr txBox="1"/>
          <p:nvPr/>
        </p:nvSpPr>
        <p:spPr>
          <a:xfrm>
            <a:off x="228600" y="487710"/>
            <a:ext cx="11896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em, bạn nhỏ cảm nhận được điều gì qua lời nhắn nhủ của chị ở khổ thơ cuối?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8D45FB3-666A-492D-8130-2F42ECF5E4DE}"/>
              </a:ext>
            </a:extLst>
          </p:cNvPr>
          <p:cNvGrpSpPr/>
          <p:nvPr/>
        </p:nvGrpSpPr>
        <p:grpSpPr>
          <a:xfrm>
            <a:off x="3750414" y="1883774"/>
            <a:ext cx="5953326" cy="2816456"/>
            <a:chOff x="1156809" y="2036591"/>
            <a:chExt cx="6106621" cy="281645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91004B4B-3895-42DB-9EC9-190F2BC886B0}"/>
                </a:ext>
              </a:extLst>
            </p:cNvPr>
            <p:cNvGrpSpPr/>
            <p:nvPr/>
          </p:nvGrpSpPr>
          <p:grpSpPr>
            <a:xfrm>
              <a:off x="1156809" y="2036591"/>
              <a:ext cx="5524766" cy="2816456"/>
              <a:chOff x="722959" y="913453"/>
              <a:chExt cx="5056500" cy="2816456"/>
            </a:xfrm>
          </p:grpSpPr>
          <p:sp>
            <p:nvSpPr>
              <p:cNvPr id="10" name="Rounded Rectangle 18">
                <a:extLst>
                  <a:ext uri="{FF2B5EF4-FFF2-40B4-BE49-F238E27FC236}">
                    <a16:creationId xmlns:a16="http://schemas.microsoft.com/office/drawing/2014/main" xmlns="" id="{0086AC53-9C50-4875-BDD0-7F7340BD1BC8}"/>
                  </a:ext>
                </a:extLst>
              </p:cNvPr>
              <p:cNvSpPr/>
              <p:nvPr/>
            </p:nvSpPr>
            <p:spPr>
              <a:xfrm>
                <a:off x="1001578" y="1120261"/>
                <a:ext cx="4777881" cy="2609648"/>
              </a:xfrm>
              <a:prstGeom prst="roundRect">
                <a:avLst>
                  <a:gd name="adj" fmla="val 10868"/>
                </a:avLst>
              </a:prstGeom>
              <a:noFill/>
              <a:ln w="57150">
                <a:solidFill>
                  <a:srgbClr val="00D7D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47A262AE-A887-4EC9-A7EF-5A959FBC10F7}"/>
                  </a:ext>
                </a:extLst>
              </p:cNvPr>
              <p:cNvGrpSpPr/>
              <p:nvPr/>
            </p:nvGrpSpPr>
            <p:grpSpPr>
              <a:xfrm>
                <a:off x="722959" y="913453"/>
                <a:ext cx="557239" cy="461665"/>
                <a:chOff x="818495" y="763325"/>
                <a:chExt cx="557239" cy="461665"/>
              </a:xfrm>
            </p:grpSpPr>
            <p:sp>
              <p:nvSpPr>
                <p:cNvPr id="12" name="MH_SubTitle_1">
                  <a:extLst>
                    <a:ext uri="{FF2B5EF4-FFF2-40B4-BE49-F238E27FC236}">
                      <a16:creationId xmlns:a16="http://schemas.microsoft.com/office/drawing/2014/main" xmlns="" id="{37B39A1D-AAE5-4FE2-ABE8-46B6FB58D4AA}"/>
                    </a:ext>
                  </a:extLst>
                </p:cNvPr>
                <p:cNvSpPr>
                  <a:spLocks/>
                </p:cNvSpPr>
                <p:nvPr>
                  <p:custDataLst>
                    <p:tags r:id="rId1"/>
                  </p:custDataLst>
                </p:nvPr>
              </p:nvSpPr>
              <p:spPr bwMode="auto">
                <a:xfrm>
                  <a:off x="818495" y="763325"/>
                  <a:ext cx="557239" cy="461665"/>
                </a:xfrm>
                <a:custGeom>
                  <a:avLst/>
                  <a:gdLst>
                    <a:gd name="T0" fmla="*/ 1859239 w 5162"/>
                    <a:gd name="T1" fmla="*/ 620001 h 4955"/>
                    <a:gd name="T2" fmla="*/ 1781002 w 5162"/>
                    <a:gd name="T3" fmla="*/ 565046 h 4955"/>
                    <a:gd name="T4" fmla="*/ 1678777 w 5162"/>
                    <a:gd name="T5" fmla="*/ 539227 h 4955"/>
                    <a:gd name="T6" fmla="*/ 1565480 w 5162"/>
                    <a:gd name="T7" fmla="*/ 535170 h 4955"/>
                    <a:gd name="T8" fmla="*/ 1354388 w 5162"/>
                    <a:gd name="T9" fmla="*/ 562464 h 4955"/>
                    <a:gd name="T10" fmla="*/ 1243675 w 5162"/>
                    <a:gd name="T11" fmla="*/ 583487 h 4955"/>
                    <a:gd name="T12" fmla="*/ 1226330 w 5162"/>
                    <a:gd name="T13" fmla="*/ 403130 h 4955"/>
                    <a:gd name="T14" fmla="*/ 1184259 w 5162"/>
                    <a:gd name="T15" fmla="*/ 226461 h 4955"/>
                    <a:gd name="T16" fmla="*/ 1138867 w 5162"/>
                    <a:gd name="T17" fmla="*/ 125402 h 4955"/>
                    <a:gd name="T18" fmla="*/ 1075760 w 5162"/>
                    <a:gd name="T19" fmla="*/ 46104 h 4955"/>
                    <a:gd name="T20" fmla="*/ 990511 w 5162"/>
                    <a:gd name="T21" fmla="*/ 4057 h 4955"/>
                    <a:gd name="T22" fmla="*/ 902679 w 5162"/>
                    <a:gd name="T23" fmla="*/ 6639 h 4955"/>
                    <a:gd name="T24" fmla="*/ 820383 w 5162"/>
                    <a:gd name="T25" fmla="*/ 54218 h 4955"/>
                    <a:gd name="T26" fmla="*/ 759491 w 5162"/>
                    <a:gd name="T27" fmla="*/ 136835 h 4955"/>
                    <a:gd name="T28" fmla="*/ 716312 w 5162"/>
                    <a:gd name="T29" fmla="*/ 240107 h 4955"/>
                    <a:gd name="T30" fmla="*/ 674611 w 5162"/>
                    <a:gd name="T31" fmla="*/ 428948 h 4955"/>
                    <a:gd name="T32" fmla="*/ 660956 w 5162"/>
                    <a:gd name="T33" fmla="*/ 590126 h 4955"/>
                    <a:gd name="T34" fmla="*/ 527362 w 5162"/>
                    <a:gd name="T35" fmla="*/ 558038 h 4955"/>
                    <a:gd name="T36" fmla="*/ 325127 w 5162"/>
                    <a:gd name="T37" fmla="*/ 534433 h 4955"/>
                    <a:gd name="T38" fmla="*/ 212938 w 5162"/>
                    <a:gd name="T39" fmla="*/ 541072 h 4955"/>
                    <a:gd name="T40" fmla="*/ 112927 w 5162"/>
                    <a:gd name="T41" fmla="*/ 570209 h 4955"/>
                    <a:gd name="T42" fmla="*/ 38011 w 5162"/>
                    <a:gd name="T43" fmla="*/ 629222 h 4955"/>
                    <a:gd name="T44" fmla="*/ 2952 w 5162"/>
                    <a:gd name="T45" fmla="*/ 709258 h 4955"/>
                    <a:gd name="T46" fmla="*/ 11071 w 5162"/>
                    <a:gd name="T47" fmla="*/ 804784 h 4955"/>
                    <a:gd name="T48" fmla="*/ 61999 w 5162"/>
                    <a:gd name="T49" fmla="*/ 890352 h 4955"/>
                    <a:gd name="T50" fmla="*/ 141713 w 5162"/>
                    <a:gd name="T51" fmla="*/ 965962 h 4955"/>
                    <a:gd name="T52" fmla="*/ 284901 w 5162"/>
                    <a:gd name="T53" fmla="*/ 1057063 h 4955"/>
                    <a:gd name="T54" fmla="*/ 457244 w 5162"/>
                    <a:gd name="T55" fmla="*/ 1135623 h 4955"/>
                    <a:gd name="T56" fmla="*/ 439161 w 5162"/>
                    <a:gd name="T57" fmla="*/ 1204594 h 4955"/>
                    <a:gd name="T58" fmla="*/ 348746 w 5162"/>
                    <a:gd name="T59" fmla="*/ 1379788 h 4955"/>
                    <a:gd name="T60" fmla="*/ 302984 w 5162"/>
                    <a:gd name="T61" fmla="*/ 1514410 h 4955"/>
                    <a:gd name="T62" fmla="*/ 289699 w 5162"/>
                    <a:gd name="T63" fmla="*/ 1621740 h 4955"/>
                    <a:gd name="T64" fmla="*/ 308151 w 5162"/>
                    <a:gd name="T65" fmla="*/ 1717266 h 4955"/>
                    <a:gd name="T66" fmla="*/ 369412 w 5162"/>
                    <a:gd name="T67" fmla="*/ 1792507 h 4955"/>
                    <a:gd name="T68" fmla="*/ 448756 w 5162"/>
                    <a:gd name="T69" fmla="*/ 1825333 h 4955"/>
                    <a:gd name="T70" fmla="*/ 545446 w 5162"/>
                    <a:gd name="T71" fmla="*/ 1817588 h 4955"/>
                    <a:gd name="T72" fmla="*/ 642504 w 5162"/>
                    <a:gd name="T73" fmla="*/ 1774804 h 4955"/>
                    <a:gd name="T74" fmla="*/ 746574 w 5162"/>
                    <a:gd name="T75" fmla="*/ 1700300 h 4955"/>
                    <a:gd name="T76" fmla="*/ 892346 w 5162"/>
                    <a:gd name="T77" fmla="*/ 1555350 h 4955"/>
                    <a:gd name="T78" fmla="*/ 958036 w 5162"/>
                    <a:gd name="T79" fmla="*/ 1488961 h 4955"/>
                    <a:gd name="T80" fmla="*/ 1077237 w 5162"/>
                    <a:gd name="T81" fmla="*/ 1625059 h 4955"/>
                    <a:gd name="T82" fmla="*/ 1214890 w 5162"/>
                    <a:gd name="T83" fmla="*/ 1744191 h 4955"/>
                    <a:gd name="T84" fmla="*/ 1310841 w 5162"/>
                    <a:gd name="T85" fmla="*/ 1799884 h 4955"/>
                    <a:gd name="T86" fmla="*/ 1408268 w 5162"/>
                    <a:gd name="T87" fmla="*/ 1827177 h 4955"/>
                    <a:gd name="T88" fmla="*/ 1502374 w 5162"/>
                    <a:gd name="T89" fmla="*/ 1812055 h 4955"/>
                    <a:gd name="T90" fmla="*/ 1572123 w 5162"/>
                    <a:gd name="T91" fmla="*/ 1758206 h 4955"/>
                    <a:gd name="T92" fmla="*/ 1610504 w 5162"/>
                    <a:gd name="T93" fmla="*/ 1671163 h 4955"/>
                    <a:gd name="T94" fmla="*/ 1611980 w 5162"/>
                    <a:gd name="T95" fmla="*/ 1568997 h 4955"/>
                    <a:gd name="T96" fmla="*/ 1586516 w 5162"/>
                    <a:gd name="T97" fmla="*/ 1459824 h 4955"/>
                    <a:gd name="T98" fmla="*/ 1510124 w 5162"/>
                    <a:gd name="T99" fmla="*/ 1282417 h 4955"/>
                    <a:gd name="T100" fmla="*/ 1426720 w 5162"/>
                    <a:gd name="T101" fmla="*/ 1143738 h 4955"/>
                    <a:gd name="T102" fmla="*/ 1530052 w 5162"/>
                    <a:gd name="T103" fmla="*/ 1101322 h 4955"/>
                    <a:gd name="T104" fmla="*/ 1716788 w 5162"/>
                    <a:gd name="T105" fmla="*/ 999894 h 4955"/>
                    <a:gd name="T106" fmla="*/ 1805727 w 5162"/>
                    <a:gd name="T107" fmla="*/ 929448 h 4955"/>
                    <a:gd name="T108" fmla="*/ 1872893 w 5162"/>
                    <a:gd name="T109" fmla="*/ 849044 h 4955"/>
                    <a:gd name="T110" fmla="*/ 1904262 w 5162"/>
                    <a:gd name="T111" fmla="*/ 758312 h 4955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5162" h="4955">
                      <a:moveTo>
                        <a:pt x="5137" y="1856"/>
                      </a:moveTo>
                      <a:lnTo>
                        <a:pt x="5137" y="1856"/>
                      </a:lnTo>
                      <a:lnTo>
                        <a:pt x="5125" y="1823"/>
                      </a:lnTo>
                      <a:lnTo>
                        <a:pt x="5111" y="1791"/>
                      </a:lnTo>
                      <a:lnTo>
                        <a:pt x="5096" y="1762"/>
                      </a:lnTo>
                      <a:lnTo>
                        <a:pt x="5078" y="1733"/>
                      </a:lnTo>
                      <a:lnTo>
                        <a:pt x="5059" y="1706"/>
                      </a:lnTo>
                      <a:lnTo>
                        <a:pt x="5038" y="1681"/>
                      </a:lnTo>
                      <a:lnTo>
                        <a:pt x="5016" y="1658"/>
                      </a:lnTo>
                      <a:lnTo>
                        <a:pt x="4993" y="1635"/>
                      </a:lnTo>
                      <a:lnTo>
                        <a:pt x="4968" y="1614"/>
                      </a:lnTo>
                      <a:lnTo>
                        <a:pt x="4941" y="1596"/>
                      </a:lnTo>
                      <a:lnTo>
                        <a:pt x="4914" y="1578"/>
                      </a:lnTo>
                      <a:lnTo>
                        <a:pt x="4886" y="1562"/>
                      </a:lnTo>
                      <a:lnTo>
                        <a:pt x="4856" y="1546"/>
                      </a:lnTo>
                      <a:lnTo>
                        <a:pt x="4826" y="1532"/>
                      </a:lnTo>
                      <a:lnTo>
                        <a:pt x="4793" y="1520"/>
                      </a:lnTo>
                      <a:lnTo>
                        <a:pt x="4760" y="1508"/>
                      </a:lnTo>
                      <a:lnTo>
                        <a:pt x="4727" y="1498"/>
                      </a:lnTo>
                      <a:lnTo>
                        <a:pt x="4693" y="1488"/>
                      </a:lnTo>
                      <a:lnTo>
                        <a:pt x="4657" y="1480"/>
                      </a:lnTo>
                      <a:lnTo>
                        <a:pt x="4622" y="1474"/>
                      </a:lnTo>
                      <a:lnTo>
                        <a:pt x="4586" y="1467"/>
                      </a:lnTo>
                      <a:lnTo>
                        <a:pt x="4549" y="1462"/>
                      </a:lnTo>
                      <a:lnTo>
                        <a:pt x="4511" y="1458"/>
                      </a:lnTo>
                      <a:lnTo>
                        <a:pt x="4473" y="1455"/>
                      </a:lnTo>
                      <a:lnTo>
                        <a:pt x="4436" y="1452"/>
                      </a:lnTo>
                      <a:lnTo>
                        <a:pt x="4397" y="1451"/>
                      </a:lnTo>
                      <a:lnTo>
                        <a:pt x="4359" y="1449"/>
                      </a:lnTo>
                      <a:lnTo>
                        <a:pt x="4320" y="1448"/>
                      </a:lnTo>
                      <a:lnTo>
                        <a:pt x="4281" y="1449"/>
                      </a:lnTo>
                      <a:lnTo>
                        <a:pt x="4242" y="1451"/>
                      </a:lnTo>
                      <a:lnTo>
                        <a:pt x="4164" y="1455"/>
                      </a:lnTo>
                      <a:lnTo>
                        <a:pt x="4088" y="1460"/>
                      </a:lnTo>
                      <a:lnTo>
                        <a:pt x="4012" y="1468"/>
                      </a:lnTo>
                      <a:lnTo>
                        <a:pt x="3938" y="1478"/>
                      </a:lnTo>
                      <a:lnTo>
                        <a:pt x="3867" y="1488"/>
                      </a:lnTo>
                      <a:lnTo>
                        <a:pt x="3798" y="1500"/>
                      </a:lnTo>
                      <a:lnTo>
                        <a:pt x="3732" y="1513"/>
                      </a:lnTo>
                      <a:lnTo>
                        <a:pt x="3670" y="1525"/>
                      </a:lnTo>
                      <a:lnTo>
                        <a:pt x="3614" y="1538"/>
                      </a:lnTo>
                      <a:lnTo>
                        <a:pt x="3560" y="1549"/>
                      </a:lnTo>
                      <a:lnTo>
                        <a:pt x="3514" y="1561"/>
                      </a:lnTo>
                      <a:lnTo>
                        <a:pt x="3437" y="1581"/>
                      </a:lnTo>
                      <a:lnTo>
                        <a:pt x="3388" y="1595"/>
                      </a:lnTo>
                      <a:lnTo>
                        <a:pt x="3371" y="1600"/>
                      </a:lnTo>
                      <a:lnTo>
                        <a:pt x="3370" y="1582"/>
                      </a:lnTo>
                      <a:lnTo>
                        <a:pt x="3368" y="1531"/>
                      </a:lnTo>
                      <a:lnTo>
                        <a:pt x="3363" y="1453"/>
                      </a:lnTo>
                      <a:lnTo>
                        <a:pt x="3360" y="1403"/>
                      </a:lnTo>
                      <a:lnTo>
                        <a:pt x="3355" y="1350"/>
                      </a:lnTo>
                      <a:lnTo>
                        <a:pt x="3350" y="1292"/>
                      </a:lnTo>
                      <a:lnTo>
                        <a:pt x="3342" y="1229"/>
                      </a:lnTo>
                      <a:lnTo>
                        <a:pt x="3333" y="1163"/>
                      </a:lnTo>
                      <a:lnTo>
                        <a:pt x="3323" y="1093"/>
                      </a:lnTo>
                      <a:lnTo>
                        <a:pt x="3311" y="1023"/>
                      </a:lnTo>
                      <a:lnTo>
                        <a:pt x="3297" y="949"/>
                      </a:lnTo>
                      <a:lnTo>
                        <a:pt x="3281" y="875"/>
                      </a:lnTo>
                      <a:lnTo>
                        <a:pt x="3264" y="800"/>
                      </a:lnTo>
                      <a:lnTo>
                        <a:pt x="3244" y="725"/>
                      </a:lnTo>
                      <a:lnTo>
                        <a:pt x="3232" y="687"/>
                      </a:lnTo>
                      <a:lnTo>
                        <a:pt x="3220" y="651"/>
                      </a:lnTo>
                      <a:lnTo>
                        <a:pt x="3209" y="614"/>
                      </a:lnTo>
                      <a:lnTo>
                        <a:pt x="3196" y="577"/>
                      </a:lnTo>
                      <a:lnTo>
                        <a:pt x="3183" y="541"/>
                      </a:lnTo>
                      <a:lnTo>
                        <a:pt x="3168" y="507"/>
                      </a:lnTo>
                      <a:lnTo>
                        <a:pt x="3153" y="471"/>
                      </a:lnTo>
                      <a:lnTo>
                        <a:pt x="3137" y="437"/>
                      </a:lnTo>
                      <a:lnTo>
                        <a:pt x="3122" y="404"/>
                      </a:lnTo>
                      <a:lnTo>
                        <a:pt x="3104" y="371"/>
                      </a:lnTo>
                      <a:lnTo>
                        <a:pt x="3086" y="340"/>
                      </a:lnTo>
                      <a:lnTo>
                        <a:pt x="3068" y="308"/>
                      </a:lnTo>
                      <a:lnTo>
                        <a:pt x="3048" y="279"/>
                      </a:lnTo>
                      <a:lnTo>
                        <a:pt x="3028" y="250"/>
                      </a:lnTo>
                      <a:lnTo>
                        <a:pt x="3007" y="223"/>
                      </a:lnTo>
                      <a:lnTo>
                        <a:pt x="2985" y="197"/>
                      </a:lnTo>
                      <a:lnTo>
                        <a:pt x="2962" y="171"/>
                      </a:lnTo>
                      <a:lnTo>
                        <a:pt x="2939" y="147"/>
                      </a:lnTo>
                      <a:lnTo>
                        <a:pt x="2915" y="125"/>
                      </a:lnTo>
                      <a:lnTo>
                        <a:pt x="2888" y="105"/>
                      </a:lnTo>
                      <a:lnTo>
                        <a:pt x="2862" y="86"/>
                      </a:lnTo>
                      <a:lnTo>
                        <a:pt x="2835" y="68"/>
                      </a:lnTo>
                      <a:lnTo>
                        <a:pt x="2807" y="54"/>
                      </a:lnTo>
                      <a:lnTo>
                        <a:pt x="2778" y="40"/>
                      </a:lnTo>
                      <a:lnTo>
                        <a:pt x="2747" y="27"/>
                      </a:lnTo>
                      <a:lnTo>
                        <a:pt x="2716" y="18"/>
                      </a:lnTo>
                      <a:lnTo>
                        <a:pt x="2684" y="11"/>
                      </a:lnTo>
                      <a:lnTo>
                        <a:pt x="2651" y="4"/>
                      </a:lnTo>
                      <a:lnTo>
                        <a:pt x="2616" y="1"/>
                      </a:lnTo>
                      <a:lnTo>
                        <a:pt x="2580" y="0"/>
                      </a:lnTo>
                      <a:lnTo>
                        <a:pt x="2546" y="1"/>
                      </a:lnTo>
                      <a:lnTo>
                        <a:pt x="2511" y="4"/>
                      </a:lnTo>
                      <a:lnTo>
                        <a:pt x="2477" y="11"/>
                      </a:lnTo>
                      <a:lnTo>
                        <a:pt x="2446" y="18"/>
                      </a:lnTo>
                      <a:lnTo>
                        <a:pt x="2414" y="27"/>
                      </a:lnTo>
                      <a:lnTo>
                        <a:pt x="2384" y="40"/>
                      </a:lnTo>
                      <a:lnTo>
                        <a:pt x="2354" y="54"/>
                      </a:lnTo>
                      <a:lnTo>
                        <a:pt x="2326" y="68"/>
                      </a:lnTo>
                      <a:lnTo>
                        <a:pt x="2299" y="86"/>
                      </a:lnTo>
                      <a:lnTo>
                        <a:pt x="2272" y="105"/>
                      </a:lnTo>
                      <a:lnTo>
                        <a:pt x="2247" y="125"/>
                      </a:lnTo>
                      <a:lnTo>
                        <a:pt x="2223" y="147"/>
                      </a:lnTo>
                      <a:lnTo>
                        <a:pt x="2199" y="171"/>
                      </a:lnTo>
                      <a:lnTo>
                        <a:pt x="2177" y="197"/>
                      </a:lnTo>
                      <a:lnTo>
                        <a:pt x="2155" y="223"/>
                      </a:lnTo>
                      <a:lnTo>
                        <a:pt x="2134" y="250"/>
                      </a:lnTo>
                      <a:lnTo>
                        <a:pt x="2114" y="279"/>
                      </a:lnTo>
                      <a:lnTo>
                        <a:pt x="2094" y="308"/>
                      </a:lnTo>
                      <a:lnTo>
                        <a:pt x="2075" y="340"/>
                      </a:lnTo>
                      <a:lnTo>
                        <a:pt x="2058" y="371"/>
                      </a:lnTo>
                      <a:lnTo>
                        <a:pt x="2040" y="404"/>
                      </a:lnTo>
                      <a:lnTo>
                        <a:pt x="2024" y="437"/>
                      </a:lnTo>
                      <a:lnTo>
                        <a:pt x="2008" y="471"/>
                      </a:lnTo>
                      <a:lnTo>
                        <a:pt x="1994" y="507"/>
                      </a:lnTo>
                      <a:lnTo>
                        <a:pt x="1979" y="541"/>
                      </a:lnTo>
                      <a:lnTo>
                        <a:pt x="1965" y="577"/>
                      </a:lnTo>
                      <a:lnTo>
                        <a:pt x="1953" y="614"/>
                      </a:lnTo>
                      <a:lnTo>
                        <a:pt x="1941" y="651"/>
                      </a:lnTo>
                      <a:lnTo>
                        <a:pt x="1929" y="687"/>
                      </a:lnTo>
                      <a:lnTo>
                        <a:pt x="1918" y="725"/>
                      </a:lnTo>
                      <a:lnTo>
                        <a:pt x="1898" y="800"/>
                      </a:lnTo>
                      <a:lnTo>
                        <a:pt x="1880" y="875"/>
                      </a:lnTo>
                      <a:lnTo>
                        <a:pt x="1864" y="949"/>
                      </a:lnTo>
                      <a:lnTo>
                        <a:pt x="1851" y="1023"/>
                      </a:lnTo>
                      <a:lnTo>
                        <a:pt x="1838" y="1093"/>
                      </a:lnTo>
                      <a:lnTo>
                        <a:pt x="1828" y="1163"/>
                      </a:lnTo>
                      <a:lnTo>
                        <a:pt x="1819" y="1229"/>
                      </a:lnTo>
                      <a:lnTo>
                        <a:pt x="1812" y="1292"/>
                      </a:lnTo>
                      <a:lnTo>
                        <a:pt x="1807" y="1350"/>
                      </a:lnTo>
                      <a:lnTo>
                        <a:pt x="1801" y="1403"/>
                      </a:lnTo>
                      <a:lnTo>
                        <a:pt x="1798" y="1453"/>
                      </a:lnTo>
                      <a:lnTo>
                        <a:pt x="1793" y="1531"/>
                      </a:lnTo>
                      <a:lnTo>
                        <a:pt x="1791" y="1582"/>
                      </a:lnTo>
                      <a:lnTo>
                        <a:pt x="1791" y="1600"/>
                      </a:lnTo>
                      <a:lnTo>
                        <a:pt x="1774" y="1595"/>
                      </a:lnTo>
                      <a:lnTo>
                        <a:pt x="1725" y="1581"/>
                      </a:lnTo>
                      <a:lnTo>
                        <a:pt x="1648" y="1561"/>
                      </a:lnTo>
                      <a:lnTo>
                        <a:pt x="1601" y="1549"/>
                      </a:lnTo>
                      <a:lnTo>
                        <a:pt x="1548" y="1538"/>
                      </a:lnTo>
                      <a:lnTo>
                        <a:pt x="1491" y="1525"/>
                      </a:lnTo>
                      <a:lnTo>
                        <a:pt x="1429" y="1513"/>
                      </a:lnTo>
                      <a:lnTo>
                        <a:pt x="1364" y="1500"/>
                      </a:lnTo>
                      <a:lnTo>
                        <a:pt x="1295" y="1488"/>
                      </a:lnTo>
                      <a:lnTo>
                        <a:pt x="1223" y="1478"/>
                      </a:lnTo>
                      <a:lnTo>
                        <a:pt x="1150" y="1468"/>
                      </a:lnTo>
                      <a:lnTo>
                        <a:pt x="1074" y="1460"/>
                      </a:lnTo>
                      <a:lnTo>
                        <a:pt x="997" y="1455"/>
                      </a:lnTo>
                      <a:lnTo>
                        <a:pt x="919" y="1451"/>
                      </a:lnTo>
                      <a:lnTo>
                        <a:pt x="881" y="1449"/>
                      </a:lnTo>
                      <a:lnTo>
                        <a:pt x="842" y="1448"/>
                      </a:lnTo>
                      <a:lnTo>
                        <a:pt x="804" y="1449"/>
                      </a:lnTo>
                      <a:lnTo>
                        <a:pt x="765" y="1451"/>
                      </a:lnTo>
                      <a:lnTo>
                        <a:pt x="726" y="1452"/>
                      </a:lnTo>
                      <a:lnTo>
                        <a:pt x="688" y="1455"/>
                      </a:lnTo>
                      <a:lnTo>
                        <a:pt x="650" y="1458"/>
                      </a:lnTo>
                      <a:lnTo>
                        <a:pt x="614" y="1462"/>
                      </a:lnTo>
                      <a:lnTo>
                        <a:pt x="577" y="1467"/>
                      </a:lnTo>
                      <a:lnTo>
                        <a:pt x="540" y="1474"/>
                      </a:lnTo>
                      <a:lnTo>
                        <a:pt x="504" y="1480"/>
                      </a:lnTo>
                      <a:lnTo>
                        <a:pt x="470" y="1488"/>
                      </a:lnTo>
                      <a:lnTo>
                        <a:pt x="435" y="1498"/>
                      </a:lnTo>
                      <a:lnTo>
                        <a:pt x="401" y="1508"/>
                      </a:lnTo>
                      <a:lnTo>
                        <a:pt x="369" y="1520"/>
                      </a:lnTo>
                      <a:lnTo>
                        <a:pt x="337" y="1532"/>
                      </a:lnTo>
                      <a:lnTo>
                        <a:pt x="306" y="1546"/>
                      </a:lnTo>
                      <a:lnTo>
                        <a:pt x="276" y="1562"/>
                      </a:lnTo>
                      <a:lnTo>
                        <a:pt x="248" y="1578"/>
                      </a:lnTo>
                      <a:lnTo>
                        <a:pt x="220" y="1596"/>
                      </a:lnTo>
                      <a:lnTo>
                        <a:pt x="194" y="1614"/>
                      </a:lnTo>
                      <a:lnTo>
                        <a:pt x="169" y="1635"/>
                      </a:lnTo>
                      <a:lnTo>
                        <a:pt x="146" y="1658"/>
                      </a:lnTo>
                      <a:lnTo>
                        <a:pt x="124" y="1681"/>
                      </a:lnTo>
                      <a:lnTo>
                        <a:pt x="103" y="1706"/>
                      </a:lnTo>
                      <a:lnTo>
                        <a:pt x="84" y="1733"/>
                      </a:lnTo>
                      <a:lnTo>
                        <a:pt x="67" y="1762"/>
                      </a:lnTo>
                      <a:lnTo>
                        <a:pt x="51" y="1791"/>
                      </a:lnTo>
                      <a:lnTo>
                        <a:pt x="37" y="1823"/>
                      </a:lnTo>
                      <a:lnTo>
                        <a:pt x="25" y="1856"/>
                      </a:lnTo>
                      <a:lnTo>
                        <a:pt x="15" y="1890"/>
                      </a:lnTo>
                      <a:lnTo>
                        <a:pt x="8" y="1923"/>
                      </a:lnTo>
                      <a:lnTo>
                        <a:pt x="3" y="1957"/>
                      </a:lnTo>
                      <a:lnTo>
                        <a:pt x="1" y="1991"/>
                      </a:lnTo>
                      <a:lnTo>
                        <a:pt x="0" y="2023"/>
                      </a:lnTo>
                      <a:lnTo>
                        <a:pt x="2" y="2056"/>
                      </a:lnTo>
                      <a:lnTo>
                        <a:pt x="6" y="2087"/>
                      </a:lnTo>
                      <a:lnTo>
                        <a:pt x="12" y="2119"/>
                      </a:lnTo>
                      <a:lnTo>
                        <a:pt x="20" y="2151"/>
                      </a:lnTo>
                      <a:lnTo>
                        <a:pt x="30" y="2182"/>
                      </a:lnTo>
                      <a:lnTo>
                        <a:pt x="42" y="2213"/>
                      </a:lnTo>
                      <a:lnTo>
                        <a:pt x="55" y="2242"/>
                      </a:lnTo>
                      <a:lnTo>
                        <a:pt x="70" y="2272"/>
                      </a:lnTo>
                      <a:lnTo>
                        <a:pt x="87" y="2302"/>
                      </a:lnTo>
                      <a:lnTo>
                        <a:pt x="105" y="2330"/>
                      </a:lnTo>
                      <a:lnTo>
                        <a:pt x="125" y="2359"/>
                      </a:lnTo>
                      <a:lnTo>
                        <a:pt x="146" y="2387"/>
                      </a:lnTo>
                      <a:lnTo>
                        <a:pt x="168" y="2414"/>
                      </a:lnTo>
                      <a:lnTo>
                        <a:pt x="192" y="2442"/>
                      </a:lnTo>
                      <a:lnTo>
                        <a:pt x="216" y="2469"/>
                      </a:lnTo>
                      <a:lnTo>
                        <a:pt x="242" y="2495"/>
                      </a:lnTo>
                      <a:lnTo>
                        <a:pt x="269" y="2520"/>
                      </a:lnTo>
                      <a:lnTo>
                        <a:pt x="296" y="2547"/>
                      </a:lnTo>
                      <a:lnTo>
                        <a:pt x="325" y="2571"/>
                      </a:lnTo>
                      <a:lnTo>
                        <a:pt x="355" y="2596"/>
                      </a:lnTo>
                      <a:lnTo>
                        <a:pt x="384" y="2619"/>
                      </a:lnTo>
                      <a:lnTo>
                        <a:pt x="415" y="2643"/>
                      </a:lnTo>
                      <a:lnTo>
                        <a:pt x="446" y="2667"/>
                      </a:lnTo>
                      <a:lnTo>
                        <a:pt x="478" y="2689"/>
                      </a:lnTo>
                      <a:lnTo>
                        <a:pt x="511" y="2711"/>
                      </a:lnTo>
                      <a:lnTo>
                        <a:pt x="575" y="2753"/>
                      </a:lnTo>
                      <a:lnTo>
                        <a:pt x="641" y="2793"/>
                      </a:lnTo>
                      <a:lnTo>
                        <a:pt x="707" y="2831"/>
                      </a:lnTo>
                      <a:lnTo>
                        <a:pt x="772" y="2866"/>
                      </a:lnTo>
                      <a:lnTo>
                        <a:pt x="836" y="2900"/>
                      </a:lnTo>
                      <a:lnTo>
                        <a:pt x="898" y="2931"/>
                      </a:lnTo>
                      <a:lnTo>
                        <a:pt x="959" y="2960"/>
                      </a:lnTo>
                      <a:lnTo>
                        <a:pt x="1016" y="2986"/>
                      </a:lnTo>
                      <a:lnTo>
                        <a:pt x="1070" y="3010"/>
                      </a:lnTo>
                      <a:lnTo>
                        <a:pt x="1120" y="3031"/>
                      </a:lnTo>
                      <a:lnTo>
                        <a:pt x="1165" y="3049"/>
                      </a:lnTo>
                      <a:lnTo>
                        <a:pt x="1239" y="3079"/>
                      </a:lnTo>
                      <a:lnTo>
                        <a:pt x="1286" y="3095"/>
                      </a:lnTo>
                      <a:lnTo>
                        <a:pt x="1303" y="3102"/>
                      </a:lnTo>
                      <a:lnTo>
                        <a:pt x="1296" y="3101"/>
                      </a:lnTo>
                      <a:lnTo>
                        <a:pt x="1285" y="3115"/>
                      </a:lnTo>
                      <a:lnTo>
                        <a:pt x="1258" y="3157"/>
                      </a:lnTo>
                      <a:lnTo>
                        <a:pt x="1215" y="3225"/>
                      </a:lnTo>
                      <a:lnTo>
                        <a:pt x="1190" y="3266"/>
                      </a:lnTo>
                      <a:lnTo>
                        <a:pt x="1162" y="3313"/>
                      </a:lnTo>
                      <a:lnTo>
                        <a:pt x="1133" y="3363"/>
                      </a:lnTo>
                      <a:lnTo>
                        <a:pt x="1102" y="3418"/>
                      </a:lnTo>
                      <a:lnTo>
                        <a:pt x="1071" y="3477"/>
                      </a:lnTo>
                      <a:lnTo>
                        <a:pt x="1038" y="3539"/>
                      </a:lnTo>
                      <a:lnTo>
                        <a:pt x="1007" y="3604"/>
                      </a:lnTo>
                      <a:lnTo>
                        <a:pt x="975" y="3671"/>
                      </a:lnTo>
                      <a:lnTo>
                        <a:pt x="945" y="3741"/>
                      </a:lnTo>
                      <a:lnTo>
                        <a:pt x="915" y="3812"/>
                      </a:lnTo>
                      <a:lnTo>
                        <a:pt x="888" y="3885"/>
                      </a:lnTo>
                      <a:lnTo>
                        <a:pt x="874" y="3922"/>
                      </a:lnTo>
                      <a:lnTo>
                        <a:pt x="863" y="3958"/>
                      </a:lnTo>
                      <a:lnTo>
                        <a:pt x="851" y="3995"/>
                      </a:lnTo>
                      <a:lnTo>
                        <a:pt x="840" y="4033"/>
                      </a:lnTo>
                      <a:lnTo>
                        <a:pt x="830" y="4070"/>
                      </a:lnTo>
                      <a:lnTo>
                        <a:pt x="821" y="4106"/>
                      </a:lnTo>
                      <a:lnTo>
                        <a:pt x="812" y="4143"/>
                      </a:lnTo>
                      <a:lnTo>
                        <a:pt x="805" y="4180"/>
                      </a:lnTo>
                      <a:lnTo>
                        <a:pt x="799" y="4217"/>
                      </a:lnTo>
                      <a:lnTo>
                        <a:pt x="793" y="4254"/>
                      </a:lnTo>
                      <a:lnTo>
                        <a:pt x="789" y="4289"/>
                      </a:lnTo>
                      <a:lnTo>
                        <a:pt x="786" y="4326"/>
                      </a:lnTo>
                      <a:lnTo>
                        <a:pt x="785" y="4361"/>
                      </a:lnTo>
                      <a:lnTo>
                        <a:pt x="785" y="4397"/>
                      </a:lnTo>
                      <a:lnTo>
                        <a:pt x="785" y="4431"/>
                      </a:lnTo>
                      <a:lnTo>
                        <a:pt x="788" y="4465"/>
                      </a:lnTo>
                      <a:lnTo>
                        <a:pt x="791" y="4499"/>
                      </a:lnTo>
                      <a:lnTo>
                        <a:pt x="797" y="4531"/>
                      </a:lnTo>
                      <a:lnTo>
                        <a:pt x="804" y="4564"/>
                      </a:lnTo>
                      <a:lnTo>
                        <a:pt x="812" y="4595"/>
                      </a:lnTo>
                      <a:lnTo>
                        <a:pt x="823" y="4626"/>
                      </a:lnTo>
                      <a:lnTo>
                        <a:pt x="835" y="4656"/>
                      </a:lnTo>
                      <a:lnTo>
                        <a:pt x="849" y="4686"/>
                      </a:lnTo>
                      <a:lnTo>
                        <a:pt x="865" y="4713"/>
                      </a:lnTo>
                      <a:lnTo>
                        <a:pt x="883" y="4740"/>
                      </a:lnTo>
                      <a:lnTo>
                        <a:pt x="902" y="4767"/>
                      </a:lnTo>
                      <a:lnTo>
                        <a:pt x="924" y="4792"/>
                      </a:lnTo>
                      <a:lnTo>
                        <a:pt x="947" y="4816"/>
                      </a:lnTo>
                      <a:lnTo>
                        <a:pt x="973" y="4839"/>
                      </a:lnTo>
                      <a:lnTo>
                        <a:pt x="1001" y="4860"/>
                      </a:lnTo>
                      <a:lnTo>
                        <a:pt x="1031" y="4880"/>
                      </a:lnTo>
                      <a:lnTo>
                        <a:pt x="1060" y="4898"/>
                      </a:lnTo>
                      <a:lnTo>
                        <a:pt x="1091" y="4913"/>
                      </a:lnTo>
                      <a:lnTo>
                        <a:pt x="1121" y="4925"/>
                      </a:lnTo>
                      <a:lnTo>
                        <a:pt x="1153" y="4936"/>
                      </a:lnTo>
                      <a:lnTo>
                        <a:pt x="1184" y="4943"/>
                      </a:lnTo>
                      <a:lnTo>
                        <a:pt x="1216" y="4949"/>
                      </a:lnTo>
                      <a:lnTo>
                        <a:pt x="1247" y="4954"/>
                      </a:lnTo>
                      <a:lnTo>
                        <a:pt x="1280" y="4955"/>
                      </a:lnTo>
                      <a:lnTo>
                        <a:pt x="1313" y="4955"/>
                      </a:lnTo>
                      <a:lnTo>
                        <a:pt x="1345" y="4954"/>
                      </a:lnTo>
                      <a:lnTo>
                        <a:pt x="1378" y="4949"/>
                      </a:lnTo>
                      <a:lnTo>
                        <a:pt x="1411" y="4944"/>
                      </a:lnTo>
                      <a:lnTo>
                        <a:pt x="1444" y="4937"/>
                      </a:lnTo>
                      <a:lnTo>
                        <a:pt x="1478" y="4928"/>
                      </a:lnTo>
                      <a:lnTo>
                        <a:pt x="1510" y="4919"/>
                      </a:lnTo>
                      <a:lnTo>
                        <a:pt x="1544" y="4907"/>
                      </a:lnTo>
                      <a:lnTo>
                        <a:pt x="1576" y="4895"/>
                      </a:lnTo>
                      <a:lnTo>
                        <a:pt x="1610" y="4880"/>
                      </a:lnTo>
                      <a:lnTo>
                        <a:pt x="1643" y="4865"/>
                      </a:lnTo>
                      <a:lnTo>
                        <a:pt x="1676" y="4849"/>
                      </a:lnTo>
                      <a:lnTo>
                        <a:pt x="1709" y="4831"/>
                      </a:lnTo>
                      <a:lnTo>
                        <a:pt x="1741" y="4812"/>
                      </a:lnTo>
                      <a:lnTo>
                        <a:pt x="1774" y="4793"/>
                      </a:lnTo>
                      <a:lnTo>
                        <a:pt x="1806" y="4772"/>
                      </a:lnTo>
                      <a:lnTo>
                        <a:pt x="1838" y="4751"/>
                      </a:lnTo>
                      <a:lnTo>
                        <a:pt x="1870" y="4729"/>
                      </a:lnTo>
                      <a:lnTo>
                        <a:pt x="1901" y="4706"/>
                      </a:lnTo>
                      <a:lnTo>
                        <a:pt x="1932" y="4682"/>
                      </a:lnTo>
                      <a:lnTo>
                        <a:pt x="1963" y="4659"/>
                      </a:lnTo>
                      <a:lnTo>
                        <a:pt x="2023" y="4610"/>
                      </a:lnTo>
                      <a:lnTo>
                        <a:pt x="2081" y="4559"/>
                      </a:lnTo>
                      <a:lnTo>
                        <a:pt x="2138" y="4509"/>
                      </a:lnTo>
                      <a:lnTo>
                        <a:pt x="2191" y="4458"/>
                      </a:lnTo>
                      <a:lnTo>
                        <a:pt x="2243" y="4406"/>
                      </a:lnTo>
                      <a:lnTo>
                        <a:pt x="2291" y="4357"/>
                      </a:lnTo>
                      <a:lnTo>
                        <a:pt x="2337" y="4307"/>
                      </a:lnTo>
                      <a:lnTo>
                        <a:pt x="2380" y="4261"/>
                      </a:lnTo>
                      <a:lnTo>
                        <a:pt x="2418" y="4217"/>
                      </a:lnTo>
                      <a:lnTo>
                        <a:pt x="2454" y="4176"/>
                      </a:lnTo>
                      <a:lnTo>
                        <a:pt x="2486" y="4139"/>
                      </a:lnTo>
                      <a:lnTo>
                        <a:pt x="2535" y="4078"/>
                      </a:lnTo>
                      <a:lnTo>
                        <a:pt x="2567" y="4037"/>
                      </a:lnTo>
                      <a:lnTo>
                        <a:pt x="2577" y="4023"/>
                      </a:lnTo>
                      <a:lnTo>
                        <a:pt x="2584" y="4023"/>
                      </a:lnTo>
                      <a:lnTo>
                        <a:pt x="2596" y="4037"/>
                      </a:lnTo>
                      <a:lnTo>
                        <a:pt x="2627" y="4078"/>
                      </a:lnTo>
                      <a:lnTo>
                        <a:pt x="2677" y="4139"/>
                      </a:lnTo>
                      <a:lnTo>
                        <a:pt x="2709" y="4176"/>
                      </a:lnTo>
                      <a:lnTo>
                        <a:pt x="2743" y="4217"/>
                      </a:lnTo>
                      <a:lnTo>
                        <a:pt x="2782" y="4261"/>
                      </a:lnTo>
                      <a:lnTo>
                        <a:pt x="2824" y="4307"/>
                      </a:lnTo>
                      <a:lnTo>
                        <a:pt x="2870" y="4357"/>
                      </a:lnTo>
                      <a:lnTo>
                        <a:pt x="2919" y="4406"/>
                      </a:lnTo>
                      <a:lnTo>
                        <a:pt x="2970" y="4458"/>
                      </a:lnTo>
                      <a:lnTo>
                        <a:pt x="3024" y="4509"/>
                      </a:lnTo>
                      <a:lnTo>
                        <a:pt x="3081" y="4559"/>
                      </a:lnTo>
                      <a:lnTo>
                        <a:pt x="3138" y="4610"/>
                      </a:lnTo>
                      <a:lnTo>
                        <a:pt x="3199" y="4659"/>
                      </a:lnTo>
                      <a:lnTo>
                        <a:pt x="3230" y="4682"/>
                      </a:lnTo>
                      <a:lnTo>
                        <a:pt x="3260" y="4706"/>
                      </a:lnTo>
                      <a:lnTo>
                        <a:pt x="3292" y="4729"/>
                      </a:lnTo>
                      <a:lnTo>
                        <a:pt x="3323" y="4751"/>
                      </a:lnTo>
                      <a:lnTo>
                        <a:pt x="3356" y="4772"/>
                      </a:lnTo>
                      <a:lnTo>
                        <a:pt x="3388" y="4793"/>
                      </a:lnTo>
                      <a:lnTo>
                        <a:pt x="3420" y="4812"/>
                      </a:lnTo>
                      <a:lnTo>
                        <a:pt x="3453" y="4831"/>
                      </a:lnTo>
                      <a:lnTo>
                        <a:pt x="3486" y="4849"/>
                      </a:lnTo>
                      <a:lnTo>
                        <a:pt x="3519" y="4865"/>
                      </a:lnTo>
                      <a:lnTo>
                        <a:pt x="3552" y="4880"/>
                      </a:lnTo>
                      <a:lnTo>
                        <a:pt x="3585" y="4895"/>
                      </a:lnTo>
                      <a:lnTo>
                        <a:pt x="3618" y="4907"/>
                      </a:lnTo>
                      <a:lnTo>
                        <a:pt x="3651" y="4919"/>
                      </a:lnTo>
                      <a:lnTo>
                        <a:pt x="3684" y="4928"/>
                      </a:lnTo>
                      <a:lnTo>
                        <a:pt x="3718" y="4937"/>
                      </a:lnTo>
                      <a:lnTo>
                        <a:pt x="3750" y="4944"/>
                      </a:lnTo>
                      <a:lnTo>
                        <a:pt x="3784" y="4949"/>
                      </a:lnTo>
                      <a:lnTo>
                        <a:pt x="3816" y="4954"/>
                      </a:lnTo>
                      <a:lnTo>
                        <a:pt x="3849" y="4955"/>
                      </a:lnTo>
                      <a:lnTo>
                        <a:pt x="3882" y="4955"/>
                      </a:lnTo>
                      <a:lnTo>
                        <a:pt x="3914" y="4954"/>
                      </a:lnTo>
                      <a:lnTo>
                        <a:pt x="3946" y="4949"/>
                      </a:lnTo>
                      <a:lnTo>
                        <a:pt x="3977" y="4943"/>
                      </a:lnTo>
                      <a:lnTo>
                        <a:pt x="4009" y="4936"/>
                      </a:lnTo>
                      <a:lnTo>
                        <a:pt x="4040" y="4925"/>
                      </a:lnTo>
                      <a:lnTo>
                        <a:pt x="4071" y="4913"/>
                      </a:lnTo>
                      <a:lnTo>
                        <a:pt x="4101" y="4898"/>
                      </a:lnTo>
                      <a:lnTo>
                        <a:pt x="4131" y="4880"/>
                      </a:lnTo>
                      <a:lnTo>
                        <a:pt x="4160" y="4860"/>
                      </a:lnTo>
                      <a:lnTo>
                        <a:pt x="4189" y="4839"/>
                      </a:lnTo>
                      <a:lnTo>
                        <a:pt x="4214" y="4816"/>
                      </a:lnTo>
                      <a:lnTo>
                        <a:pt x="4238" y="4792"/>
                      </a:lnTo>
                      <a:lnTo>
                        <a:pt x="4260" y="4767"/>
                      </a:lnTo>
                      <a:lnTo>
                        <a:pt x="4279" y="4740"/>
                      </a:lnTo>
                      <a:lnTo>
                        <a:pt x="4297" y="4713"/>
                      </a:lnTo>
                      <a:lnTo>
                        <a:pt x="4313" y="4686"/>
                      </a:lnTo>
                      <a:lnTo>
                        <a:pt x="4326" y="4656"/>
                      </a:lnTo>
                      <a:lnTo>
                        <a:pt x="4339" y="4626"/>
                      </a:lnTo>
                      <a:lnTo>
                        <a:pt x="4349" y="4595"/>
                      </a:lnTo>
                      <a:lnTo>
                        <a:pt x="4358" y="4564"/>
                      </a:lnTo>
                      <a:lnTo>
                        <a:pt x="4364" y="4531"/>
                      </a:lnTo>
                      <a:lnTo>
                        <a:pt x="4370" y="4499"/>
                      </a:lnTo>
                      <a:lnTo>
                        <a:pt x="4374" y="4465"/>
                      </a:lnTo>
                      <a:lnTo>
                        <a:pt x="4376" y="4431"/>
                      </a:lnTo>
                      <a:lnTo>
                        <a:pt x="4377" y="4397"/>
                      </a:lnTo>
                      <a:lnTo>
                        <a:pt x="4377" y="4361"/>
                      </a:lnTo>
                      <a:lnTo>
                        <a:pt x="4375" y="4326"/>
                      </a:lnTo>
                      <a:lnTo>
                        <a:pt x="4373" y="4289"/>
                      </a:lnTo>
                      <a:lnTo>
                        <a:pt x="4368" y="4254"/>
                      </a:lnTo>
                      <a:lnTo>
                        <a:pt x="4363" y="4217"/>
                      </a:lnTo>
                      <a:lnTo>
                        <a:pt x="4357" y="4180"/>
                      </a:lnTo>
                      <a:lnTo>
                        <a:pt x="4349" y="4143"/>
                      </a:lnTo>
                      <a:lnTo>
                        <a:pt x="4341" y="4106"/>
                      </a:lnTo>
                      <a:lnTo>
                        <a:pt x="4332" y="4070"/>
                      </a:lnTo>
                      <a:lnTo>
                        <a:pt x="4322" y="4033"/>
                      </a:lnTo>
                      <a:lnTo>
                        <a:pt x="4311" y="3995"/>
                      </a:lnTo>
                      <a:lnTo>
                        <a:pt x="4299" y="3958"/>
                      </a:lnTo>
                      <a:lnTo>
                        <a:pt x="4287" y="3922"/>
                      </a:lnTo>
                      <a:lnTo>
                        <a:pt x="4275" y="3885"/>
                      </a:lnTo>
                      <a:lnTo>
                        <a:pt x="4246" y="3812"/>
                      </a:lnTo>
                      <a:lnTo>
                        <a:pt x="4218" y="3741"/>
                      </a:lnTo>
                      <a:lnTo>
                        <a:pt x="4188" y="3671"/>
                      </a:lnTo>
                      <a:lnTo>
                        <a:pt x="4156" y="3604"/>
                      </a:lnTo>
                      <a:lnTo>
                        <a:pt x="4123" y="3539"/>
                      </a:lnTo>
                      <a:lnTo>
                        <a:pt x="4092" y="3477"/>
                      </a:lnTo>
                      <a:lnTo>
                        <a:pt x="4060" y="3418"/>
                      </a:lnTo>
                      <a:lnTo>
                        <a:pt x="4029" y="3363"/>
                      </a:lnTo>
                      <a:lnTo>
                        <a:pt x="3999" y="3313"/>
                      </a:lnTo>
                      <a:lnTo>
                        <a:pt x="3972" y="3266"/>
                      </a:lnTo>
                      <a:lnTo>
                        <a:pt x="3947" y="3225"/>
                      </a:lnTo>
                      <a:lnTo>
                        <a:pt x="3905" y="3157"/>
                      </a:lnTo>
                      <a:lnTo>
                        <a:pt x="3876" y="3115"/>
                      </a:lnTo>
                      <a:lnTo>
                        <a:pt x="3866" y="3101"/>
                      </a:lnTo>
                      <a:lnTo>
                        <a:pt x="3859" y="3102"/>
                      </a:lnTo>
                      <a:lnTo>
                        <a:pt x="3875" y="3095"/>
                      </a:lnTo>
                      <a:lnTo>
                        <a:pt x="3924" y="3079"/>
                      </a:lnTo>
                      <a:lnTo>
                        <a:pt x="3997" y="3049"/>
                      </a:lnTo>
                      <a:lnTo>
                        <a:pt x="4042" y="3031"/>
                      </a:lnTo>
                      <a:lnTo>
                        <a:pt x="4092" y="3010"/>
                      </a:lnTo>
                      <a:lnTo>
                        <a:pt x="4146" y="2986"/>
                      </a:lnTo>
                      <a:lnTo>
                        <a:pt x="4203" y="2960"/>
                      </a:lnTo>
                      <a:lnTo>
                        <a:pt x="4263" y="2931"/>
                      </a:lnTo>
                      <a:lnTo>
                        <a:pt x="4325" y="2900"/>
                      </a:lnTo>
                      <a:lnTo>
                        <a:pt x="4390" y="2866"/>
                      </a:lnTo>
                      <a:lnTo>
                        <a:pt x="4456" y="2831"/>
                      </a:lnTo>
                      <a:lnTo>
                        <a:pt x="4521" y="2793"/>
                      </a:lnTo>
                      <a:lnTo>
                        <a:pt x="4587" y="2753"/>
                      </a:lnTo>
                      <a:lnTo>
                        <a:pt x="4652" y="2711"/>
                      </a:lnTo>
                      <a:lnTo>
                        <a:pt x="4684" y="2689"/>
                      </a:lnTo>
                      <a:lnTo>
                        <a:pt x="4715" y="2667"/>
                      </a:lnTo>
                      <a:lnTo>
                        <a:pt x="4747" y="2643"/>
                      </a:lnTo>
                      <a:lnTo>
                        <a:pt x="4777" y="2619"/>
                      </a:lnTo>
                      <a:lnTo>
                        <a:pt x="4808" y="2596"/>
                      </a:lnTo>
                      <a:lnTo>
                        <a:pt x="4837" y="2571"/>
                      </a:lnTo>
                      <a:lnTo>
                        <a:pt x="4866" y="2547"/>
                      </a:lnTo>
                      <a:lnTo>
                        <a:pt x="4893" y="2520"/>
                      </a:lnTo>
                      <a:lnTo>
                        <a:pt x="4920" y="2495"/>
                      </a:lnTo>
                      <a:lnTo>
                        <a:pt x="4945" y="2469"/>
                      </a:lnTo>
                      <a:lnTo>
                        <a:pt x="4971" y="2442"/>
                      </a:lnTo>
                      <a:lnTo>
                        <a:pt x="4994" y="2414"/>
                      </a:lnTo>
                      <a:lnTo>
                        <a:pt x="5016" y="2387"/>
                      </a:lnTo>
                      <a:lnTo>
                        <a:pt x="5037" y="2359"/>
                      </a:lnTo>
                      <a:lnTo>
                        <a:pt x="5057" y="2330"/>
                      </a:lnTo>
                      <a:lnTo>
                        <a:pt x="5075" y="2302"/>
                      </a:lnTo>
                      <a:lnTo>
                        <a:pt x="5092" y="2272"/>
                      </a:lnTo>
                      <a:lnTo>
                        <a:pt x="5107" y="2242"/>
                      </a:lnTo>
                      <a:lnTo>
                        <a:pt x="5120" y="2213"/>
                      </a:lnTo>
                      <a:lnTo>
                        <a:pt x="5133" y="2182"/>
                      </a:lnTo>
                      <a:lnTo>
                        <a:pt x="5142" y="2151"/>
                      </a:lnTo>
                      <a:lnTo>
                        <a:pt x="5150" y="2119"/>
                      </a:lnTo>
                      <a:lnTo>
                        <a:pt x="5156" y="2087"/>
                      </a:lnTo>
                      <a:lnTo>
                        <a:pt x="5160" y="2056"/>
                      </a:lnTo>
                      <a:lnTo>
                        <a:pt x="5162" y="2023"/>
                      </a:lnTo>
                      <a:lnTo>
                        <a:pt x="5162" y="1991"/>
                      </a:lnTo>
                      <a:lnTo>
                        <a:pt x="5159" y="1957"/>
                      </a:lnTo>
                      <a:lnTo>
                        <a:pt x="5155" y="1923"/>
                      </a:lnTo>
                      <a:lnTo>
                        <a:pt x="5147" y="1890"/>
                      </a:lnTo>
                      <a:lnTo>
                        <a:pt x="5137" y="1856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38100">
                  <a:solidFill>
                    <a:srgbClr val="00D7D2"/>
                  </a:solidFill>
                </a:ln>
                <a:effectLst>
                  <a:outerShdw blurRad="76200" dist="38100" dir="2700000" algn="tl" rotWithShape="0">
                    <a:prstClr val="black">
                      <a:alpha val="25000"/>
                    </a:prstClr>
                  </a:outerShdw>
                </a:effectLst>
              </p:spPr>
              <p:txBody>
                <a:bodyPr wrap="square" anchor="ctr">
                  <a:normAutofit/>
                  <a:scene3d>
                    <a:camera prst="orthographicFront"/>
                    <a:lightRig rig="threePt" dir="t"/>
                  </a:scene3d>
                  <a:sp3d contourW="12700">
                    <a:contourClr>
                      <a:srgbClr val="FFFFFF"/>
                    </a:contourClr>
                  </a:sp3d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xmlns="" id="{0D13A1C0-F5DF-4D33-9D10-0E8C58E645E6}"/>
                    </a:ext>
                  </a:extLst>
                </p:cNvPr>
                <p:cNvSpPr txBox="1"/>
                <p:nvPr/>
              </p:nvSpPr>
              <p:spPr>
                <a:xfrm>
                  <a:off x="914508" y="763325"/>
                  <a:ext cx="30726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64D2">
                          <a:lumMod val="75000"/>
                        </a:srgb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Arial-Rounded" panose="020B0500000000000000" pitchFamily="34" charset="0"/>
                      <a:cs typeface="Times New Roman" panose="02020603050405020304" pitchFamily="18" charset="0"/>
                    </a:rPr>
                    <a:t>5</a:t>
                  </a:r>
                </a:p>
              </p:txBody>
            </p:sp>
          </p:grp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5D12EAE5-FAB3-4E44-BED5-F181B10F6B44}"/>
                </a:ext>
              </a:extLst>
            </p:cNvPr>
            <p:cNvSpPr txBox="1"/>
            <p:nvPr/>
          </p:nvSpPr>
          <p:spPr>
            <a:xfrm>
              <a:off x="1524545" y="2301190"/>
              <a:ext cx="573888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 ngày chị đi qua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 ngày em đang tới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Khao khát lại bắt đầu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 màu khăn đỏ chói.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190980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3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5B7D040-E39F-403C-BE24-D8DAD619B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656" y="0"/>
            <a:ext cx="7132938" cy="14570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4F8AC4B-50F5-4638-89D1-F4677BEC0713}"/>
              </a:ext>
            </a:extLst>
          </p:cNvPr>
          <p:cNvSpPr txBox="1"/>
          <p:nvPr/>
        </p:nvSpPr>
        <p:spPr>
          <a:xfrm>
            <a:off x="257175" y="1457070"/>
            <a:ext cx="505777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 đã qua tuổi Đoàn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hôm nay vào Đội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 khăn đỏ dắt 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Bước qua thời thơ dại.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 khăn tuổi thiếu niên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 đời tươi thắm mãi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 lời ru vời vợi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 bao giờ cách xa.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693318-ABD9-4919-8935-F21318FBDEFC}"/>
              </a:ext>
            </a:extLst>
          </p:cNvPr>
          <p:cNvSpPr txBox="1"/>
          <p:nvPr/>
        </p:nvSpPr>
        <p:spPr>
          <a:xfrm>
            <a:off x="8086725" y="1237155"/>
            <a:ext cx="41052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 vườn trưa mênh mông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Bướm bay như lời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tàu là đất nước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Đưa ta tới bến xa.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ngày chị đi qua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ngày em đang tới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Khao khát lại bắt đầu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 màu khăn đỏ chói.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(Xuân Quỳnh)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93F2635-A994-44CC-A9F3-DF96844BF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3777" y="1488782"/>
            <a:ext cx="3986295" cy="377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63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FA94CE6-3F32-45FB-BDEB-226F68616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19" y="347730"/>
            <a:ext cx="10818254" cy="620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477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548F1458-D29C-4555-AAA5-7BE0BCA069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2466972"/>
            <a:ext cx="4391028" cy="43910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9F4428C-57FE-47A8-B547-088D67D484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1421" y="2172001"/>
            <a:ext cx="5773412" cy="184724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00DE7E3E-F857-441C-AC3A-A3564D1711E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2405143" y="1813449"/>
            <a:ext cx="5968501" cy="278611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8" name="矩形 27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67F63D3-C83D-491F-B3A3-2A3C5B44DB1D}"/>
              </a:ext>
            </a:extLst>
          </p:cNvPr>
          <p:cNvSpPr/>
          <p:nvPr/>
        </p:nvSpPr>
        <p:spPr>
          <a:xfrm>
            <a:off x="3262732" y="389378"/>
            <a:ext cx="19159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3200" b="1" kern="0" dirty="0" err="1">
                <a:solidFill>
                  <a:srgbClr val="FFFF00"/>
                </a:solidFill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b="1" kern="0" dirty="0">
                <a:solidFill>
                  <a:srgbClr val="FFFF00"/>
                </a:solidFill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FFFF00"/>
                </a:solidFill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mẫu</a:t>
            </a:r>
            <a:endParaRPr lang="zh-CN" altLang="en-US" sz="3200" b="1" kern="0" dirty="0">
              <a:solidFill>
                <a:srgbClr val="FFFF00"/>
              </a:solidFill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9" name="图片 2">
            <a:extLst>
              <a:ext uri="{FF2B5EF4-FFF2-40B4-BE49-F238E27FC236}">
                <a16:creationId xmlns:a16="http://schemas.microsoft.com/office/drawing/2014/main" xmlns="" id="{217E9B81-AE32-434D-BA0B-A2A5A13A01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29" y="3478955"/>
            <a:ext cx="4776026" cy="1169382"/>
          </a:xfrm>
          <a:prstGeom prst="rect">
            <a:avLst/>
          </a:prstGeom>
        </p:spPr>
      </p:pic>
      <p:pic>
        <p:nvPicPr>
          <p:cNvPr id="30" name="Picture 29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xmlns="" id="{76051555-3A56-4015-9FE2-51246FA62D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155" y="1365394"/>
            <a:ext cx="1946374" cy="2246561"/>
          </a:xfrm>
          <a:prstGeom prst="rect">
            <a:avLst/>
          </a:prstGeom>
        </p:spPr>
      </p:pic>
      <p:sp>
        <p:nvSpPr>
          <p:cNvPr id="31" name="TextBox 28">
            <a:extLst>
              <a:ext uri="{FF2B5EF4-FFF2-40B4-BE49-F238E27FC236}">
                <a16:creationId xmlns:a16="http://schemas.microsoft.com/office/drawing/2014/main" xmlns="" id="{79C1B098-FEAB-44F3-B6EF-91F47535B4E4}"/>
              </a:ext>
            </a:extLst>
          </p:cNvPr>
          <p:cNvSpPr txBox="1"/>
          <p:nvPr/>
        </p:nvSpPr>
        <p:spPr>
          <a:xfrm>
            <a:off x="4392825" y="5308951"/>
            <a:ext cx="3717630" cy="983873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600" b="1">
                <a:solidFill>
                  <a:prstClr val="black"/>
                </a:solidFill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MẮT DÕI</a:t>
            </a:r>
            <a:endParaRPr lang="zh-CN" altLang="en-US" sz="3600" b="1" dirty="0">
              <a:solidFill>
                <a:prstClr val="black"/>
              </a:solidFill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TextBox 28">
            <a:extLst>
              <a:ext uri="{FF2B5EF4-FFF2-40B4-BE49-F238E27FC236}">
                <a16:creationId xmlns:a16="http://schemas.microsoft.com/office/drawing/2014/main" xmlns="" id="{A4E5C8F8-8D20-4767-9B9A-B4B3CD366D92}"/>
              </a:ext>
            </a:extLst>
          </p:cNvPr>
          <p:cNvSpPr txBox="1"/>
          <p:nvPr/>
        </p:nvSpPr>
        <p:spPr>
          <a:xfrm>
            <a:off x="8014941" y="2201640"/>
            <a:ext cx="3661674" cy="983873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solidFill>
                  <a:prstClr val="black"/>
                </a:solidFill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TAI NGHE</a:t>
            </a:r>
            <a:endParaRPr lang="zh-CN" altLang="en-US" sz="3600" b="1" kern="0" dirty="0">
              <a:solidFill>
                <a:prstClr val="black"/>
              </a:solidFill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TextBox 28">
            <a:extLst>
              <a:ext uri="{FF2B5EF4-FFF2-40B4-BE49-F238E27FC236}">
                <a16:creationId xmlns:a16="http://schemas.microsoft.com/office/drawing/2014/main" xmlns="" id="{08759AF1-6E05-4C6E-AE76-063DBB02670D}"/>
              </a:ext>
            </a:extLst>
          </p:cNvPr>
          <p:cNvSpPr txBox="1"/>
          <p:nvPr/>
        </p:nvSpPr>
        <p:spPr>
          <a:xfrm>
            <a:off x="894896" y="2364210"/>
            <a:ext cx="2950113" cy="983873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600" b="1" kern="0">
                <a:solidFill>
                  <a:prstClr val="black"/>
                </a:solidFill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TAY DÒ</a:t>
            </a:r>
            <a:endParaRPr lang="zh-CN" altLang="en-US" sz="3600" b="1" kern="0" dirty="0">
              <a:solidFill>
                <a:prstClr val="black"/>
              </a:solidFill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5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xmlns="" id="{7769C0AF-00DA-4CBF-B266-A310F290A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681510" y="4510508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xmlns="" id="{646F3B86-332B-4F8A-AAAF-398DE3822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216004" y="243521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xmlns="" id="{9C46E108-D023-4DF1-BF99-1F63A04A0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021087" y="2422316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3AE8CE94-DA8A-427C-8D9D-DEA1642F08B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7866" y="275312"/>
            <a:ext cx="626045" cy="69884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5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1" grpId="0" animBg="1"/>
      <p:bldP spid="33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组合 5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2" name="图片 6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4" name="矩形 63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2" name="组合 26">
            <a:extLst>
              <a:ext uri="{FF2B5EF4-FFF2-40B4-BE49-F238E27FC236}">
                <a16:creationId xmlns:a16="http://schemas.microsoft.com/office/drawing/2014/main" xmlns="" id="{D43B9ADE-3842-47B5-AC72-46B2028C1186}"/>
              </a:ext>
            </a:extLst>
          </p:cNvPr>
          <p:cNvGrpSpPr/>
          <p:nvPr/>
        </p:nvGrpSpPr>
        <p:grpSpPr>
          <a:xfrm>
            <a:off x="2208611" y="1338064"/>
            <a:ext cx="9402361" cy="3264236"/>
            <a:chOff x="2334419" y="1503963"/>
            <a:chExt cx="7774776" cy="3264236"/>
          </a:xfrm>
        </p:grpSpPr>
        <p:sp>
          <p:nvSpPr>
            <p:cNvPr id="73" name="矩形: 圆角 27">
              <a:extLst>
                <a:ext uri="{FF2B5EF4-FFF2-40B4-BE49-F238E27FC236}">
                  <a16:creationId xmlns:a16="http://schemas.microsoft.com/office/drawing/2014/main" xmlns="" id="{1B083165-31C8-40EB-88D7-C82B393BA8C9}"/>
                </a:ext>
              </a:extLst>
            </p:cNvPr>
            <p:cNvSpPr/>
            <p:nvPr userDrawn="1"/>
          </p:nvSpPr>
          <p:spPr>
            <a:xfrm>
              <a:off x="2334419" y="1503963"/>
              <a:ext cx="7774776" cy="3264236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矩形: 圆角 28">
              <a:extLst>
                <a:ext uri="{FF2B5EF4-FFF2-40B4-BE49-F238E27FC236}">
                  <a16:creationId xmlns:a16="http://schemas.microsoft.com/office/drawing/2014/main" xmlns="" id="{C9DF91D1-49A1-4C7B-BA5C-92C9E08F77C6}"/>
                </a:ext>
              </a:extLst>
            </p:cNvPr>
            <p:cNvSpPr/>
            <p:nvPr userDrawn="1"/>
          </p:nvSpPr>
          <p:spPr>
            <a:xfrm>
              <a:off x="2592140" y="1689252"/>
              <a:ext cx="7259335" cy="2871066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5" name="组合 29">
            <a:extLst>
              <a:ext uri="{FF2B5EF4-FFF2-40B4-BE49-F238E27FC236}">
                <a16:creationId xmlns:a16="http://schemas.microsoft.com/office/drawing/2014/main" xmlns="" id="{3D0B6D82-F67C-4C9F-A206-0C9B31C66401}"/>
              </a:ext>
            </a:extLst>
          </p:cNvPr>
          <p:cNvGrpSpPr/>
          <p:nvPr/>
        </p:nvGrpSpPr>
        <p:grpSpPr>
          <a:xfrm>
            <a:off x="3877797" y="0"/>
            <a:ext cx="5674655" cy="2028074"/>
            <a:chOff x="3243995" y="165899"/>
            <a:chExt cx="5674655" cy="2028074"/>
          </a:xfrm>
        </p:grpSpPr>
        <p:grpSp>
          <p:nvGrpSpPr>
            <p:cNvPr id="76" name="组合 30">
              <a:extLst>
                <a:ext uri="{FF2B5EF4-FFF2-40B4-BE49-F238E27FC236}">
                  <a16:creationId xmlns:a16="http://schemas.microsoft.com/office/drawing/2014/main" xmlns="" id="{928711B5-9FEC-4E4D-9EAF-DBC9A0AF8C17}"/>
                </a:ext>
              </a:extLst>
            </p:cNvPr>
            <p:cNvGrpSpPr/>
            <p:nvPr userDrawn="1"/>
          </p:nvGrpSpPr>
          <p:grpSpPr>
            <a:xfrm>
              <a:off x="3243995" y="165899"/>
              <a:ext cx="288000" cy="2028074"/>
              <a:chOff x="3837156" y="371856"/>
              <a:chExt cx="288000" cy="2028074"/>
            </a:xfrm>
          </p:grpSpPr>
          <p:cxnSp>
            <p:nvCxnSpPr>
              <p:cNvPr id="80" name="直接连接符 34">
                <a:extLst>
                  <a:ext uri="{FF2B5EF4-FFF2-40B4-BE49-F238E27FC236}">
                    <a16:creationId xmlns:a16="http://schemas.microsoft.com/office/drawing/2014/main" xmlns="" id="{F77D864E-2C54-461E-AC97-DF23A4DC160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981156" y="371856"/>
                <a:ext cx="0" cy="1808636"/>
              </a:xfrm>
              <a:prstGeom prst="line">
                <a:avLst/>
              </a:prstGeom>
              <a:ln w="635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椭圆 35">
                <a:extLst>
                  <a:ext uri="{FF2B5EF4-FFF2-40B4-BE49-F238E27FC236}">
                    <a16:creationId xmlns:a16="http://schemas.microsoft.com/office/drawing/2014/main" xmlns="" id="{461B1C07-719A-4C44-88FC-CFD80597A0CF}"/>
                  </a:ext>
                </a:extLst>
              </p:cNvPr>
              <p:cNvSpPr/>
              <p:nvPr userDrawn="1"/>
            </p:nvSpPr>
            <p:spPr>
              <a:xfrm>
                <a:off x="3837156" y="2111930"/>
                <a:ext cx="288000" cy="28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7" name="组合 31">
              <a:extLst>
                <a:ext uri="{FF2B5EF4-FFF2-40B4-BE49-F238E27FC236}">
                  <a16:creationId xmlns:a16="http://schemas.microsoft.com/office/drawing/2014/main" xmlns="" id="{3D23DE05-BA3C-48CB-918F-C1463279A6F2}"/>
                </a:ext>
              </a:extLst>
            </p:cNvPr>
            <p:cNvGrpSpPr/>
            <p:nvPr userDrawn="1"/>
          </p:nvGrpSpPr>
          <p:grpSpPr>
            <a:xfrm>
              <a:off x="8630650" y="165899"/>
              <a:ext cx="288000" cy="2016511"/>
              <a:chOff x="3837156" y="383419"/>
              <a:chExt cx="288000" cy="2016511"/>
            </a:xfrm>
          </p:grpSpPr>
          <p:cxnSp>
            <p:nvCxnSpPr>
              <p:cNvPr id="78" name="直接连接符 32">
                <a:extLst>
                  <a:ext uri="{FF2B5EF4-FFF2-40B4-BE49-F238E27FC236}">
                    <a16:creationId xmlns:a16="http://schemas.microsoft.com/office/drawing/2014/main" xmlns="" id="{2E0FDB46-2E51-424E-8E26-281F0175BE5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981156" y="383419"/>
                <a:ext cx="0" cy="1797073"/>
              </a:xfrm>
              <a:prstGeom prst="line">
                <a:avLst/>
              </a:prstGeom>
              <a:ln w="635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椭圆 33">
                <a:extLst>
                  <a:ext uri="{FF2B5EF4-FFF2-40B4-BE49-F238E27FC236}">
                    <a16:creationId xmlns:a16="http://schemas.microsoft.com/office/drawing/2014/main" xmlns="" id="{C6B58900-7654-41BB-B42F-B0392D9A42AF}"/>
                  </a:ext>
                </a:extLst>
              </p:cNvPr>
              <p:cNvSpPr/>
              <p:nvPr userDrawn="1"/>
            </p:nvSpPr>
            <p:spPr>
              <a:xfrm>
                <a:off x="3837156" y="2111930"/>
                <a:ext cx="288000" cy="28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22C36E73-3C15-4BD0-A41A-4C5C062AC764}"/>
              </a:ext>
            </a:extLst>
          </p:cNvPr>
          <p:cNvSpPr txBox="1"/>
          <p:nvPr/>
        </p:nvSpPr>
        <p:spPr>
          <a:xfrm>
            <a:off x="2965752" y="2300475"/>
            <a:ext cx="78880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diễn cảm, nhấn giọng ở những từ ngữ biểu hiện cảm xúc.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BF3F41EA-A61E-49FC-A877-0C62496DB7D8}"/>
              </a:ext>
            </a:extLst>
          </p:cNvPr>
          <p:cNvSpPr txBox="1"/>
          <p:nvPr/>
        </p:nvSpPr>
        <p:spPr>
          <a:xfrm>
            <a:off x="5993175" y="330506"/>
            <a:ext cx="2809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5B7D040-E39F-403C-BE24-D8DAD619B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7656" y="0"/>
            <a:ext cx="7132938" cy="14570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F8AC4B-50F5-4638-89D1-F4677BEC0713}"/>
              </a:ext>
            </a:extLst>
          </p:cNvPr>
          <p:cNvSpPr txBox="1"/>
          <p:nvPr/>
        </p:nvSpPr>
        <p:spPr>
          <a:xfrm>
            <a:off x="257175" y="1457070"/>
            <a:ext cx="505777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 đã qua tuổi Đoàn</a:t>
            </a:r>
          </a:p>
          <a:p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hôm nay vào Đội</a:t>
            </a:r>
          </a:p>
          <a:p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 khăn đỏ dắt em</a:t>
            </a:r>
          </a:p>
          <a:p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Bước qua thời thơ dại.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endParaRPr lang="vi-VN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 khăn tuổi thiếu niên</a:t>
            </a:r>
          </a:p>
          <a:p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 đời tươi thắm mãi</a:t>
            </a:r>
          </a:p>
          <a:p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 lời ru vời vợi</a:t>
            </a:r>
          </a:p>
          <a:p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 bao giờ cách xa.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</a:t>
            </a: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</a:t>
            </a:r>
            <a:endParaRPr lang="en-US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endParaRPr lang="en-US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sông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l"/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19693318-ABD9-4919-8935-F21318FBDEFC}"/>
              </a:ext>
            </a:extLst>
          </p:cNvPr>
          <p:cNvSpPr txBox="1"/>
          <p:nvPr/>
        </p:nvSpPr>
        <p:spPr>
          <a:xfrm>
            <a:off x="8086725" y="1237155"/>
            <a:ext cx="41052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 vườn trưa mênh mông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Bướm bay như lời hát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tàu là đất nước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Đưa ta tới bến xa.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ngày chị đi qua</a:t>
            </a:r>
          </a:p>
          <a:p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ngày em đang tới</a:t>
            </a:r>
          </a:p>
          <a:p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Khao khát lại bắt đầu</a:t>
            </a:r>
          </a:p>
          <a:p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 màu khăn đỏ chói.</a:t>
            </a:r>
          </a:p>
          <a:p>
            <a:pPr algn="r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(Xuân Quỳnh)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93F2635-A994-44CC-A9F3-DF96844BF2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3777" y="1488782"/>
            <a:ext cx="3986295" cy="377215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5B7D040-E39F-403C-BE24-D8DAD619B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7656" y="0"/>
            <a:ext cx="7132938" cy="14570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F8AC4B-50F5-4638-89D1-F4677BEC0713}"/>
              </a:ext>
            </a:extLst>
          </p:cNvPr>
          <p:cNvSpPr txBox="1"/>
          <p:nvPr/>
        </p:nvSpPr>
        <p:spPr>
          <a:xfrm>
            <a:off x="677129" y="1371345"/>
            <a:ext cx="505777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 đã qua tuổi Đoàn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hôm nay vào Đội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 khăn đỏ dắt 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Bước qua thời thơ dại.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 khăn tuổi thiếu niên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 đời tươi thắm mãi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 lời ru vời vợi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 bao giờ cách xa.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19693318-ABD9-4919-8935-F21318FBDEFC}"/>
              </a:ext>
            </a:extLst>
          </p:cNvPr>
          <p:cNvSpPr txBox="1"/>
          <p:nvPr/>
        </p:nvSpPr>
        <p:spPr>
          <a:xfrm>
            <a:off x="8086725" y="1237155"/>
            <a:ext cx="41052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 vườn trưa mênh mông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Bướm bay như lời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tàu là đất nước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Đưa ta tới bến xa.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ngày chị đi qua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ngày em đang tới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Khao khát lại bắt đầu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 màu khăn đỏ chói.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(Xuân Quỳnh)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93F2635-A994-44CC-A9F3-DF96844BF2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3777" y="1488782"/>
            <a:ext cx="3986295" cy="3772155"/>
          </a:xfrm>
          <a:prstGeom prst="rect">
            <a:avLst/>
          </a:prstGeom>
        </p:spPr>
      </p:pic>
      <p:sp>
        <p:nvSpPr>
          <p:cNvPr id="13" name="Teardrop 12">
            <a:extLst>
              <a:ext uri="{FF2B5EF4-FFF2-40B4-BE49-F238E27FC236}">
                <a16:creationId xmlns:a16="http://schemas.microsoft.com/office/drawing/2014/main" xmlns="" id="{2A7C5F89-6188-41E1-B0E0-616FCD6EC6D1}"/>
              </a:ext>
            </a:extLst>
          </p:cNvPr>
          <p:cNvSpPr/>
          <p:nvPr/>
        </p:nvSpPr>
        <p:spPr>
          <a:xfrm>
            <a:off x="32948" y="1488782"/>
            <a:ext cx="644181" cy="52060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14" name="Teardrop 13">
            <a:extLst>
              <a:ext uri="{FF2B5EF4-FFF2-40B4-BE49-F238E27FC236}">
                <a16:creationId xmlns:a16="http://schemas.microsoft.com/office/drawing/2014/main" xmlns="" id="{F7852454-D44A-4E74-B2AD-C59A617B5B00}"/>
              </a:ext>
            </a:extLst>
          </p:cNvPr>
          <p:cNvSpPr/>
          <p:nvPr/>
        </p:nvSpPr>
        <p:spPr>
          <a:xfrm>
            <a:off x="32948" y="3374859"/>
            <a:ext cx="644181" cy="52060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15" name="Teardrop 14">
            <a:extLst>
              <a:ext uri="{FF2B5EF4-FFF2-40B4-BE49-F238E27FC236}">
                <a16:creationId xmlns:a16="http://schemas.microsoft.com/office/drawing/2014/main" xmlns="" id="{4533DE77-9C01-4928-89C8-893A9DDFE3DB}"/>
              </a:ext>
            </a:extLst>
          </p:cNvPr>
          <p:cNvSpPr/>
          <p:nvPr/>
        </p:nvSpPr>
        <p:spPr>
          <a:xfrm>
            <a:off x="32948" y="5108917"/>
            <a:ext cx="644181" cy="52060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16" name="Teardrop 15">
            <a:extLst>
              <a:ext uri="{FF2B5EF4-FFF2-40B4-BE49-F238E27FC236}">
                <a16:creationId xmlns:a16="http://schemas.microsoft.com/office/drawing/2014/main" xmlns="" id="{A698FE32-263A-4C23-98C5-92C5D5282017}"/>
              </a:ext>
            </a:extLst>
          </p:cNvPr>
          <p:cNvSpPr/>
          <p:nvPr/>
        </p:nvSpPr>
        <p:spPr>
          <a:xfrm>
            <a:off x="7503340" y="1303845"/>
            <a:ext cx="644181" cy="52060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  <p:sp>
        <p:nvSpPr>
          <p:cNvPr id="17" name="Teardrop 16">
            <a:extLst>
              <a:ext uri="{FF2B5EF4-FFF2-40B4-BE49-F238E27FC236}">
                <a16:creationId xmlns:a16="http://schemas.microsoft.com/office/drawing/2014/main" xmlns="" id="{F9B34073-1811-46FB-9B98-2476C0BA42C4}"/>
              </a:ext>
            </a:extLst>
          </p:cNvPr>
          <p:cNvSpPr/>
          <p:nvPr/>
        </p:nvSpPr>
        <p:spPr>
          <a:xfrm>
            <a:off x="7503340" y="3168699"/>
            <a:ext cx="644181" cy="52060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  <p:sp>
        <p:nvSpPr>
          <p:cNvPr id="18" name="Rectangle: Rounded Corners 11">
            <a:extLst>
              <a:ext uri="{FF2B5EF4-FFF2-40B4-BE49-F238E27FC236}">
                <a16:creationId xmlns:a16="http://schemas.microsoft.com/office/drawing/2014/main" xmlns="" id="{52F11B66-DF7A-4BF3-A4F2-514DBBDF3ABC}"/>
              </a:ext>
            </a:extLst>
          </p:cNvPr>
          <p:cNvSpPr/>
          <p:nvPr/>
        </p:nvSpPr>
        <p:spPr>
          <a:xfrm>
            <a:off x="6745355" y="5862200"/>
            <a:ext cx="5229225" cy="638692"/>
          </a:xfrm>
          <a:prstGeom prst="roundRect">
            <a:avLst/>
          </a:prstGeom>
          <a:solidFill>
            <a:srgbClr val="FF33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304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1011</TotalTime>
  <Words>1189</Words>
  <Application>Microsoft Office PowerPoint</Application>
  <PresentationFormat>Widescreen</PresentationFormat>
  <Paragraphs>244</Paragraphs>
  <Slides>28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宋体</vt:lpstr>
      <vt:lpstr>Arial</vt:lpstr>
      <vt:lpstr>Arial-Rounded</vt:lpstr>
      <vt:lpstr>Calibri</vt:lpstr>
      <vt:lpstr>inpin heiti</vt:lpstr>
      <vt:lpstr>Times New Roman</vt:lpstr>
      <vt:lpstr>等线</vt:lpstr>
      <vt:lpstr>等线 Light</vt:lpstr>
      <vt:lpstr>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70</cp:revision>
  <dcterms:created xsi:type="dcterms:W3CDTF">2022-06-28T01:22:44Z</dcterms:created>
  <dcterms:modified xsi:type="dcterms:W3CDTF">2022-10-25T02:32:19Z</dcterms:modified>
</cp:coreProperties>
</file>