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71" r:id="rId9"/>
    <p:sldId id="272" r:id="rId10"/>
    <p:sldId id="277" r:id="rId11"/>
    <p:sldId id="273" r:id="rId12"/>
    <p:sldId id="263" r:id="rId13"/>
    <p:sldId id="264" r:id="rId14"/>
    <p:sldId id="265" r:id="rId15"/>
    <p:sldId id="274" r:id="rId16"/>
    <p:sldId id="268" r:id="rId17"/>
    <p:sldId id="267" r:id="rId18"/>
    <p:sldId id="275" r:id="rId19"/>
    <p:sldId id="276" r:id="rId20"/>
    <p:sldId id="278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B1NhJXWhd5T06bxLLy5tMueS6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602840-196C-4BD5-A2AE-6ACE25E2AB21}">
  <a:tblStyle styleId="{C4602840-196C-4BD5-A2AE-6ACE25E2AB2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3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4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3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6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9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3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19" y="76879"/>
            <a:ext cx="8938965" cy="67042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51550" y="3143546"/>
            <a:ext cx="8640900" cy="1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6: AN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GIA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751675" y="570493"/>
            <a:ext cx="5866521" cy="56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TRƯỜNG</a:t>
            </a:r>
            <a:r>
              <a:rPr b="0" i="0" dirty="0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TIỂU</a:t>
            </a:r>
            <a:r>
              <a:rPr b="0" i="0" dirty="0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HỌC</a:t>
            </a:r>
            <a:r>
              <a:rPr b="0" i="0" dirty="0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VĨNH</a:t>
            </a:r>
            <a:r>
              <a:rPr b="0" i="0" dirty="0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7030A0"/>
                </a:solidFill>
                <a:latin typeface="Times New Roman"/>
              </a:rPr>
              <a:t>QUỲNH</a:t>
            </a:r>
            <a:endParaRPr b="0" i="0" dirty="0">
              <a:ln>
                <a:noFill/>
              </a:ln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396175" y="1921518"/>
            <a:ext cx="4494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</a:t>
            </a:r>
            <a:endParaRPr lang="en-US" sz="36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endParaRPr sz="36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7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8C50ECD4-708C-9C93-5B9F-731C17371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5065" b="8601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5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 đâu mà điện thoại bỗng dưng cháy nổ và cách ngăn ngừa thì làm sao?">
            <a:extLst>
              <a:ext uri="{FF2B5EF4-FFF2-40B4-BE49-F238E27FC236}">
                <a16:creationId xmlns:a16="http://schemas.microsoft.com/office/drawing/2014/main" id="{76DDA916-0C94-2498-E2F0-40BDEEF3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" y="116730"/>
            <a:ext cx="4383154" cy="26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Sau nhiều vụ cháy xe điện, người dân cần làm gì để an toàn khi sử dụng? ảnh 1">
            <a:extLst>
              <a:ext uri="{FF2B5EF4-FFF2-40B4-BE49-F238E27FC236}">
                <a16:creationId xmlns:a16="http://schemas.microsoft.com/office/drawing/2014/main" id="{61884E03-1A9C-4BE1-313D-A23BC633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72" y="132295"/>
            <a:ext cx="4400691" cy="27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áy giặt bốc cháy dù không sử dụng - VnExpress Số hóa">
            <a:extLst>
              <a:ext uri="{FF2B5EF4-FFF2-40B4-BE49-F238E27FC236}">
                <a16:creationId xmlns:a16="http://schemas.microsoft.com/office/drawing/2014/main" id="{A97EB73A-ADD1-5407-2C3D-7708B8E0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28" y="4059722"/>
            <a:ext cx="4400691" cy="26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C2D19-D2F3-548D-1CDC-9CD4D1AA86C2}"/>
              </a:ext>
            </a:extLst>
          </p:cNvPr>
          <p:cNvSpPr txBox="1"/>
          <p:nvPr/>
        </p:nvSpPr>
        <p:spPr>
          <a:xfrm>
            <a:off x="97275" y="2889119"/>
            <a:ext cx="8793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háy nổ khí gas, hiểm họa chực chờ - Hànộimới">
            <a:extLst>
              <a:ext uri="{FF2B5EF4-FFF2-40B4-BE49-F238E27FC236}">
                <a16:creationId xmlns:a16="http://schemas.microsoft.com/office/drawing/2014/main" id="{27505ACD-3B6F-7F9F-8073-89A6175C0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" y="4102223"/>
            <a:ext cx="4370798" cy="262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1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05" y="44624"/>
            <a:ext cx="867096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827584" y="171358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5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/>
          <p:nvPr/>
        </p:nvSpPr>
        <p:spPr>
          <a:xfrm>
            <a:off x="486383" y="3247189"/>
            <a:ext cx="7943859" cy="526559"/>
          </a:xfrm>
          <a:prstGeom prst="roundRect">
            <a:avLst>
              <a:gd name="adj" fmla="val 10000"/>
            </a:avLst>
          </a:prstGeom>
          <a:solidFill>
            <a:srgbClr val="8CB3E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Để tay vào hơi xì trên nắp nồi hầm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486383" y="3920528"/>
            <a:ext cx="7943859" cy="526559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ổ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8" name="Google Shape;148;p9"/>
          <p:cNvGrpSpPr/>
          <p:nvPr/>
        </p:nvGrpSpPr>
        <p:grpSpPr>
          <a:xfrm>
            <a:off x="486383" y="4285286"/>
            <a:ext cx="7943859" cy="837839"/>
            <a:chOff x="0" y="1633681"/>
            <a:chExt cx="5688632" cy="1181566"/>
          </a:xfrm>
        </p:grpSpPr>
        <p:sp>
          <p:nvSpPr>
            <p:cNvPr id="149" name="Google Shape;149;p9"/>
            <p:cNvSpPr/>
            <p:nvPr/>
          </p:nvSpPr>
          <p:spPr>
            <a:xfrm>
              <a:off x="0" y="2072665"/>
              <a:ext cx="5688632" cy="742582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6.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Chạm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vào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dây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điện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bị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hở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khi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đang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điện</a:t>
              </a:r>
              <a:endParaRPr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1211984" y="1633681"/>
              <a:ext cx="4476647" cy="742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486383" y="1188262"/>
            <a:ext cx="7943859" cy="721109"/>
            <a:chOff x="0" y="-274360"/>
            <a:chExt cx="5688632" cy="1016942"/>
          </a:xfrm>
        </p:grpSpPr>
        <p:sp>
          <p:nvSpPr>
            <p:cNvPr id="152" name="Google Shape;152;p9"/>
            <p:cNvSpPr/>
            <p:nvPr/>
          </p:nvSpPr>
          <p:spPr>
            <a:xfrm>
              <a:off x="0" y="-274360"/>
              <a:ext cx="5688632" cy="742580"/>
            </a:xfrm>
            <a:prstGeom prst="roundRect">
              <a:avLst>
                <a:gd name="adj" fmla="val 10000"/>
              </a:avLst>
            </a:prstGeom>
            <a:solidFill>
              <a:srgbClr val="B2A0C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Để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lửa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gần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bình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ga</a:t>
              </a:r>
              <a:endParaRPr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211984" y="0"/>
              <a:ext cx="4476647" cy="742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9"/>
          <p:cNvSpPr/>
          <p:nvPr/>
        </p:nvSpPr>
        <p:spPr>
          <a:xfrm>
            <a:off x="486384" y="1861601"/>
            <a:ext cx="7943858" cy="526559"/>
          </a:xfrm>
          <a:prstGeom prst="roundRect">
            <a:avLst>
              <a:gd name="adj" fmla="val 10000"/>
            </a:avLst>
          </a:prstGeom>
          <a:solidFill>
            <a:srgbClr val="C2D59B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phích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" name="Google Shape;155;p9"/>
          <p:cNvGrpSpPr/>
          <p:nvPr/>
        </p:nvGrpSpPr>
        <p:grpSpPr>
          <a:xfrm>
            <a:off x="486383" y="2554395"/>
            <a:ext cx="7943859" cy="526559"/>
            <a:chOff x="0" y="1633681"/>
            <a:chExt cx="5688632" cy="742582"/>
          </a:xfrm>
        </p:grpSpPr>
        <p:sp>
          <p:nvSpPr>
            <p:cNvPr id="156" name="Google Shape;156;p9"/>
            <p:cNvSpPr/>
            <p:nvPr/>
          </p:nvSpPr>
          <p:spPr>
            <a:xfrm>
              <a:off x="0" y="1633681"/>
              <a:ext cx="5688632" cy="742582"/>
            </a:xfrm>
            <a:prstGeom prst="roundRect">
              <a:avLst>
                <a:gd name="adj" fmla="val 10000"/>
              </a:avLst>
            </a:prstGeom>
            <a:solidFill>
              <a:srgbClr val="D9959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Để bàn là đang nóng gần người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211984" y="1633681"/>
              <a:ext cx="4476647" cy="742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58" name="Google Shape;158;p9"/>
          <p:cNvGraphicFramePr/>
          <p:nvPr>
            <p:extLst>
              <p:ext uri="{D42A27DB-BD31-4B8C-83A1-F6EECF244321}">
                <p14:modId xmlns:p14="http://schemas.microsoft.com/office/powerpoint/2010/main" val="899231728"/>
              </p:ext>
            </p:extLst>
          </p:nvPr>
        </p:nvGraphicFramePr>
        <p:xfrm>
          <a:off x="0" y="5254239"/>
          <a:ext cx="9144000" cy="2103150"/>
        </p:xfrm>
        <a:graphic>
          <a:graphicData uri="http://schemas.openxmlformats.org/drawingml/2006/table">
            <a:tbl>
              <a:tblPr firstRow="1" bandRow="1">
                <a:noFill/>
                <a:tableStyleId>{C4602840-196C-4BD5-A2AE-6ACE25E2AB21}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Tình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huống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thể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gây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bỏng</a:t>
                      </a:r>
                      <a:endParaRPr sz="3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Tình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huống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thể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gây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điện</a:t>
                      </a:r>
                      <a:r>
                        <a:rPr lang="en-US" sz="3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giật</a:t>
                      </a:r>
                      <a:endParaRPr sz="3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C9B56CF-36B4-95AB-630E-691F9620E2D1}"/>
              </a:ext>
            </a:extLst>
          </p:cNvPr>
          <p:cNvSpPr txBox="1"/>
          <p:nvPr/>
        </p:nvSpPr>
        <p:spPr>
          <a:xfrm>
            <a:off x="0" y="778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103188" y="136187"/>
            <a:ext cx="4468812" cy="645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l="50000"/>
          <a:stretch/>
        </p:blipFill>
        <p:spPr>
          <a:xfrm>
            <a:off x="4572000" y="136187"/>
            <a:ext cx="4468813" cy="645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ột thợ xây bị điện giật phải cắt bỏ 2 tay - Báo Thái Nguyên điện tử">
            <a:extLst>
              <a:ext uri="{FF2B5EF4-FFF2-40B4-BE49-F238E27FC236}">
                <a16:creationId xmlns:a16="http://schemas.microsoft.com/office/drawing/2014/main" id="{EBF6EA79-3099-2CE5-A50E-9D6AC9F6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2041"/>
            <a:ext cx="4364474" cy="257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ột phút bất cẩn của người lớn khiến bé 1 tuổi nát tay vì điện giật">
            <a:extLst>
              <a:ext uri="{FF2B5EF4-FFF2-40B4-BE49-F238E27FC236}">
                <a16:creationId xmlns:a16="http://schemas.microsoft.com/office/drawing/2014/main" id="{29F6606B-3584-723B-6768-DADA4532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" y="3532041"/>
            <a:ext cx="4296175" cy="257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ơ cứu đúng khi bị bỏng bô, bỏng nhiệt | Vinmec">
            <a:extLst>
              <a:ext uri="{FF2B5EF4-FFF2-40B4-BE49-F238E27FC236}">
                <a16:creationId xmlns:a16="http://schemas.microsoft.com/office/drawing/2014/main" id="{0A9226E2-777B-E709-A3B0-328287C1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" y="62773"/>
            <a:ext cx="4364476" cy="27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ụ 6 người bỏng nhập viện - Nhiều khả năng do cháy nổ vì đào than thổ phỉ -  Báo Công an Nhân dân điện tử">
            <a:extLst>
              <a:ext uri="{FF2B5EF4-FFF2-40B4-BE49-F238E27FC236}">
                <a16:creationId xmlns:a16="http://schemas.microsoft.com/office/drawing/2014/main" id="{7D3BA58B-2B3E-D222-8128-621CE4AE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39" y="429"/>
            <a:ext cx="4364474" cy="27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1998FB-2C9D-48AA-6E84-760C0FA9380D}"/>
              </a:ext>
            </a:extLst>
          </p:cNvPr>
          <p:cNvSpPr txBox="1"/>
          <p:nvPr/>
        </p:nvSpPr>
        <p:spPr>
          <a:xfrm>
            <a:off x="2161309" y="2848449"/>
            <a:ext cx="492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DDF21-3D8F-71C9-ED45-447C2D3313C7}"/>
              </a:ext>
            </a:extLst>
          </p:cNvPr>
          <p:cNvSpPr txBox="1"/>
          <p:nvPr/>
        </p:nvSpPr>
        <p:spPr>
          <a:xfrm>
            <a:off x="1939638" y="6138909"/>
            <a:ext cx="545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37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05" y="44624"/>
            <a:ext cx="867096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 txBox="1"/>
          <p:nvPr/>
        </p:nvSpPr>
        <p:spPr>
          <a:xfrm>
            <a:off x="1961734" y="2204864"/>
            <a:ext cx="50405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sz="6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77" y="-86452"/>
            <a:ext cx="8670964" cy="648072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81" name="Google Shape;181;p12" descr="C:\Users\Administrator\Desktop\Downloads\z3673259982073_8885b287087eb916b3ee4fbff5601acf.jpg"/>
          <p:cNvPicPr preferRelativeResize="0"/>
          <p:nvPr/>
        </p:nvPicPr>
        <p:blipFill rotWithShape="1">
          <a:blip r:embed="rId4">
            <a:alphaModFix/>
          </a:blip>
          <a:srcRect l="2432" t="28208" r="5284" b="40265"/>
          <a:stretch/>
        </p:blipFill>
        <p:spPr>
          <a:xfrm>
            <a:off x="827584" y="1688419"/>
            <a:ext cx="7704856" cy="2304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12"/>
          <p:cNvCxnSpPr/>
          <p:nvPr/>
        </p:nvCxnSpPr>
        <p:spPr>
          <a:xfrm flipH="1">
            <a:off x="1835696" y="1220735"/>
            <a:ext cx="1800200" cy="935369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3" name="Google Shape;183;p12"/>
          <p:cNvCxnSpPr/>
          <p:nvPr/>
        </p:nvCxnSpPr>
        <p:spPr>
          <a:xfrm flipH="1">
            <a:off x="1938351" y="1196752"/>
            <a:ext cx="1728192" cy="72008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4" name="Google Shape;184;p12"/>
          <p:cNvCxnSpPr>
            <a:cxnSpLocks/>
            <a:stCxn id="185" idx="2"/>
          </p:cNvCxnSpPr>
          <p:nvPr/>
        </p:nvCxnSpPr>
        <p:spPr>
          <a:xfrm>
            <a:off x="4300458" y="1286317"/>
            <a:ext cx="159000" cy="8787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6" name="Google Shape;186;p12"/>
          <p:cNvCxnSpPr/>
          <p:nvPr/>
        </p:nvCxnSpPr>
        <p:spPr>
          <a:xfrm>
            <a:off x="4281861" y="1303738"/>
            <a:ext cx="373698" cy="104514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7" name="Google Shape;187;p12"/>
          <p:cNvCxnSpPr/>
          <p:nvPr/>
        </p:nvCxnSpPr>
        <p:spPr>
          <a:xfrm>
            <a:off x="5056542" y="1189781"/>
            <a:ext cx="2179754" cy="10319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8" name="Google Shape;188;p12"/>
          <p:cNvCxnSpPr/>
          <p:nvPr/>
        </p:nvCxnSpPr>
        <p:spPr>
          <a:xfrm>
            <a:off x="5056542" y="1189781"/>
            <a:ext cx="1891722" cy="1159099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5" name="Google Shape;185;p12"/>
          <p:cNvSpPr/>
          <p:nvPr/>
        </p:nvSpPr>
        <p:spPr>
          <a:xfrm>
            <a:off x="3544374" y="764704"/>
            <a:ext cx="1512168" cy="52161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3712626" y="4797152"/>
            <a:ext cx="1512168" cy="52161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0" name="Google Shape;190;p12"/>
          <p:cNvCxnSpPr/>
          <p:nvPr/>
        </p:nvCxnSpPr>
        <p:spPr>
          <a:xfrm>
            <a:off x="1763688" y="3068960"/>
            <a:ext cx="2376264" cy="172819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1" name="Google Shape;191;p12"/>
          <p:cNvCxnSpPr/>
          <p:nvPr/>
        </p:nvCxnSpPr>
        <p:spPr>
          <a:xfrm flipH="1">
            <a:off x="4523797" y="2708920"/>
            <a:ext cx="131762" cy="208823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2" name="Google Shape;192;p12"/>
          <p:cNvCxnSpPr/>
          <p:nvPr/>
        </p:nvCxnSpPr>
        <p:spPr>
          <a:xfrm>
            <a:off x="4523365" y="3235491"/>
            <a:ext cx="0" cy="1584176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3" name="Google Shape;193;p12"/>
          <p:cNvCxnSpPr/>
          <p:nvPr/>
        </p:nvCxnSpPr>
        <p:spPr>
          <a:xfrm flipH="1">
            <a:off x="4860032" y="2840914"/>
            <a:ext cx="2376264" cy="1956238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ng tâm CSKH Điện lực miền Bắc">
            <a:extLst>
              <a:ext uri="{FF2B5EF4-FFF2-40B4-BE49-F238E27FC236}">
                <a16:creationId xmlns:a16="http://schemas.microsoft.com/office/drawing/2014/main" id="{B8C094B7-FB0E-0097-635F-7D4C487C7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39" y="556688"/>
            <a:ext cx="4151168" cy="601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2C0EAF-AFBE-081F-2394-441FC1A46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1" r="19293"/>
          <a:stretch/>
        </p:blipFill>
        <p:spPr>
          <a:xfrm>
            <a:off x="150666" y="580565"/>
            <a:ext cx="4151168" cy="60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ãn mica tủ điện">
            <a:extLst>
              <a:ext uri="{FF2B5EF4-FFF2-40B4-BE49-F238E27FC236}">
                <a16:creationId xmlns:a16="http://schemas.microsoft.com/office/drawing/2014/main" id="{974D3565-59CF-D662-9D40-7F2BAE8E5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t="2561" r="3195" b="56036"/>
          <a:stretch/>
        </p:blipFill>
        <p:spPr bwMode="auto">
          <a:xfrm>
            <a:off x="2980540" y="92005"/>
            <a:ext cx="2915068" cy="2904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Biển cảnh báo nguy hiểm - Nguy cơ điện giật - 3A Safety">
            <a:extLst>
              <a:ext uri="{FF2B5EF4-FFF2-40B4-BE49-F238E27FC236}">
                <a16:creationId xmlns:a16="http://schemas.microsoft.com/office/drawing/2014/main" id="{E4942C7E-0653-4222-AE4F-AFF67CFBB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r="17078"/>
          <a:stretch/>
        </p:blipFill>
        <p:spPr bwMode="auto">
          <a:xfrm>
            <a:off x="0" y="20605"/>
            <a:ext cx="2867025" cy="297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ảnh báo đứt tay">
            <a:extLst>
              <a:ext uri="{FF2B5EF4-FFF2-40B4-BE49-F238E27FC236}">
                <a16:creationId xmlns:a16="http://schemas.microsoft.com/office/drawing/2014/main" id="{2AB055AB-962B-CF4A-288D-4E151634C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68" y="0"/>
            <a:ext cx="2867025" cy="305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iển báo an toàn Cẩn thận đứt tay | cảnh báo nguy hiểm chỗ máy móc công  nghiệp">
            <a:extLst>
              <a:ext uri="{FF2B5EF4-FFF2-40B4-BE49-F238E27FC236}">
                <a16:creationId xmlns:a16="http://schemas.microsoft.com/office/drawing/2014/main" id="{705F08E3-731E-1E46-C6D7-4D6EDC170D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r="11160"/>
          <a:stretch/>
        </p:blipFill>
        <p:spPr bwMode="auto">
          <a:xfrm>
            <a:off x="109190" y="3429000"/>
            <a:ext cx="2835655" cy="3056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FA4E6D-64F0-6615-F175-8C0FE4A90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71" y="3429000"/>
            <a:ext cx="2602922" cy="305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ết quả hình ảnh cho cấm lửa">
            <a:extLst>
              <a:ext uri="{FF2B5EF4-FFF2-40B4-BE49-F238E27FC236}">
                <a16:creationId xmlns:a16="http://schemas.microsoft.com/office/drawing/2014/main" id="{2A6B6BC3-46E6-73BD-071E-469801AD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31" y="3051372"/>
            <a:ext cx="3006840" cy="37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7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18" y="169185"/>
            <a:ext cx="867096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853087" y="2334606"/>
            <a:ext cx="7200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4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4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endParaRPr sz="4800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110;p4">
            <a:extLst>
              <a:ext uri="{FF2B5EF4-FFF2-40B4-BE49-F238E27FC236}">
                <a16:creationId xmlns:a16="http://schemas.microsoft.com/office/drawing/2014/main" id="{584D052A-18BC-FDD4-4A39-41AEBB9E5596}"/>
              </a:ext>
            </a:extLst>
          </p:cNvPr>
          <p:cNvSpPr txBox="1"/>
          <p:nvPr/>
        </p:nvSpPr>
        <p:spPr>
          <a:xfrm>
            <a:off x="853087" y="1246654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54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sz="5400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12" descr="Digit 60">
            <a:extLst>
              <a:ext uri="{FF2B5EF4-FFF2-40B4-BE49-F238E27FC236}">
                <a16:creationId xmlns:a16="http://schemas.microsoft.com/office/drawing/2014/main" id="{EE60AB0A-5B24-A01C-7C9B-D462E9B9BB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84" y="4068848"/>
            <a:ext cx="2171645" cy="11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62BA99D7-6DC3-14D2-BA7D-7A53BE58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 bwMode="auto">
          <a:xfrm>
            <a:off x="-152400" y="307975"/>
            <a:ext cx="92964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3">
            <a:extLst>
              <a:ext uri="{FF2B5EF4-FFF2-40B4-BE49-F238E27FC236}">
                <a16:creationId xmlns:a16="http://schemas.microsoft.com/office/drawing/2014/main" id="{F0DCFEE5-FD8E-FF5E-5FEA-C70D83F85D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641764"/>
            <a:ext cx="79248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84025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086" y="-11598"/>
            <a:ext cx="9108504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96952"/>
            <a:ext cx="4320480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559" y="585873"/>
            <a:ext cx="4063457" cy="233907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6">
            <a:alphaModFix/>
          </a:blip>
          <a:srcRect l="50936"/>
          <a:stretch/>
        </p:blipFill>
        <p:spPr>
          <a:xfrm>
            <a:off x="5076056" y="404664"/>
            <a:ext cx="330549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7">
            <a:alphaModFix/>
          </a:blip>
          <a:srcRect r="50000"/>
          <a:stretch/>
        </p:blipFill>
        <p:spPr>
          <a:xfrm>
            <a:off x="5236830" y="3068960"/>
            <a:ext cx="2973316" cy="2222887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05" y="44624"/>
            <a:ext cx="867096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827584" y="171358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54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endParaRPr sz="5400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899592" y="692696"/>
            <a:ext cx="7200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huống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32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endParaRPr sz="3200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5" descr="C:\Users\Administrator\Desktop\Downloads\z3673259973452_ffd51c2720d3c61e608752458084cb5f.jpg"/>
          <p:cNvPicPr preferRelativeResize="0"/>
          <p:nvPr/>
        </p:nvPicPr>
        <p:blipFill rotWithShape="1">
          <a:blip r:embed="rId4">
            <a:alphaModFix/>
          </a:blip>
          <a:srcRect t="15065" b="8601"/>
          <a:stretch/>
        </p:blipFill>
        <p:spPr>
          <a:xfrm>
            <a:off x="683567" y="1769914"/>
            <a:ext cx="7704857" cy="489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7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B1C562EF-F5F8-40C5-4D5F-8624EB5D4D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5065" b="46297"/>
          <a:stretch/>
        </p:blipFill>
        <p:spPr>
          <a:xfrm>
            <a:off x="25400" y="749301"/>
            <a:ext cx="9144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551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7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C27678AC-E162-E7CB-40D9-8F07F89CC0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802" b="8601"/>
          <a:stretch/>
        </p:blipFill>
        <p:spPr>
          <a:xfrm>
            <a:off x="0" y="894944"/>
            <a:ext cx="9144000" cy="446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 descr="C:\Users\Administrator\Desktop\Downloads\z3673259973452_ffd51c2720d3c61e608752458084cb5f.jpg"/>
          <p:cNvPicPr preferRelativeResize="0"/>
          <p:nvPr/>
        </p:nvPicPr>
        <p:blipFill rotWithShape="1">
          <a:blip r:embed="rId3">
            <a:alphaModFix/>
          </a:blip>
          <a:srcRect t="15065" b="8601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8;p6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8B52B4E7-7C0F-3483-1A14-3014C77DF6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6683" t="50383" r="2728" b="16091"/>
          <a:stretch/>
        </p:blipFill>
        <p:spPr>
          <a:xfrm>
            <a:off x="4572000" y="136185"/>
            <a:ext cx="4572000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6;p6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E8EC0998-F5A9-367C-FFBC-D581E7E362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65" t="49712" r="62984" b="12220"/>
          <a:stretch/>
        </p:blipFill>
        <p:spPr>
          <a:xfrm>
            <a:off x="2470824" y="3572480"/>
            <a:ext cx="4572001" cy="329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5;p6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B7443962-6315-F612-FB05-D35F82BB455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6571" t="15303" b="48566"/>
          <a:stretch/>
        </p:blipFill>
        <p:spPr>
          <a:xfrm>
            <a:off x="0" y="136185"/>
            <a:ext cx="4571999" cy="342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357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7;p6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7E12F47E-0FF2-5007-4011-43864E7388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6137" t="49368" r="32290" b="15232"/>
          <a:stretch/>
        </p:blipFill>
        <p:spPr>
          <a:xfrm>
            <a:off x="4572000" y="1"/>
            <a:ext cx="4572000" cy="335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4;p6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824850B5-1DE1-E33F-E0C3-F20CC2CC12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5564" t="14914" r="32457" b="48182"/>
          <a:stretch/>
        </p:blipFill>
        <p:spPr>
          <a:xfrm>
            <a:off x="2140082" y="3409545"/>
            <a:ext cx="441372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3;p6" descr="C:\Users\Administrator\Desktop\Downloads\z3673259973452_ffd51c2720d3c61e608752458084cb5f.jpg">
            <a:extLst>
              <a:ext uri="{FF2B5EF4-FFF2-40B4-BE49-F238E27FC236}">
                <a16:creationId xmlns:a16="http://schemas.microsoft.com/office/drawing/2014/main" id="{0AB2FAA1-0247-2DF7-9542-75EFEC0CEF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59" t="16061" r="63374" b="48375"/>
          <a:stretch/>
        </p:blipFill>
        <p:spPr>
          <a:xfrm>
            <a:off x="0" y="0"/>
            <a:ext cx="4572000" cy="3356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39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298</TotalTime>
  <Words>204</Words>
  <Application>Microsoft Office PowerPoint</Application>
  <PresentationFormat>On-screen Show (4:3)</PresentationFormat>
  <Paragraphs>33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Administrator</cp:lastModifiedBy>
  <cp:revision>6</cp:revision>
  <dcterms:created xsi:type="dcterms:W3CDTF">2022-08-26T03:47:18Z</dcterms:created>
  <dcterms:modified xsi:type="dcterms:W3CDTF">2022-11-25T02:26:13Z</dcterms:modified>
</cp:coreProperties>
</file>