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6" r:id="rId2"/>
    <p:sldId id="269" r:id="rId3"/>
    <p:sldId id="297" r:id="rId4"/>
    <p:sldId id="291" r:id="rId5"/>
    <p:sldId id="292" r:id="rId6"/>
    <p:sldId id="258" r:id="rId7"/>
    <p:sldId id="264" r:id="rId8"/>
    <p:sldId id="301" r:id="rId9"/>
    <p:sldId id="262" r:id="rId10"/>
    <p:sldId id="272" r:id="rId11"/>
    <p:sldId id="300" r:id="rId12"/>
    <p:sldId id="302" r:id="rId13"/>
    <p:sldId id="278" r:id="rId14"/>
    <p:sldId id="279" r:id="rId15"/>
    <p:sldId id="280" r:id="rId16"/>
    <p:sldId id="303" r:id="rId17"/>
    <p:sldId id="304" r:id="rId18"/>
    <p:sldId id="298" r:id="rId19"/>
    <p:sldId id="294" r:id="rId20"/>
    <p:sldId id="290" r:id="rId21"/>
    <p:sldId id="282" r:id="rId22"/>
    <p:sldId id="263" r:id="rId23"/>
    <p:sldId id="288" r:id="rId24"/>
    <p:sldId id="305" r:id="rId25"/>
    <p:sldId id="285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7A6AB-3501-4616-8A64-4916EC21D9F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E08-5002-4121-96C7-D2C86C8A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F7E08-5002-4121-96C7-D2C86C8A3A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9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1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5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7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2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4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2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9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207B4-BB18-4F25-86C9-592BC31FC52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E8B8B-923C-41CF-9560-E6B2A5D3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7" Type="http://schemas.openxmlformats.org/officeDocument/2006/relationships/image" Target="../media/image14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7" Type="http://schemas.openxmlformats.org/officeDocument/2006/relationships/image" Target="../media/image14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7" Type="http://schemas.openxmlformats.org/officeDocument/2006/relationships/image" Target="../media/image14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tmp"/><Relationship Id="rId7" Type="http://schemas.openxmlformats.org/officeDocument/2006/relationships/image" Target="../media/image14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me2375157">
            <a:extLst>
              <a:ext uri="{FF2B5EF4-FFF2-40B4-BE49-F238E27FC236}">
                <a16:creationId xmlns:a16="http://schemas.microsoft.com/office/drawing/2014/main" id="{8447A681-EC0C-49F2-8D37-E843A0B4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0" y="0"/>
            <a:ext cx="91969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>
            <a:extLst>
              <a:ext uri="{FF2B5EF4-FFF2-40B4-BE49-F238E27FC236}">
                <a16:creationId xmlns:a16="http://schemas.microsoft.com/office/drawing/2014/main" id="{ED3724AD-F094-461C-8CAA-BBA63772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091" y="3542681"/>
            <a:ext cx="60233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</a:rPr>
              <a:t>: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Lớp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>
                <a:latin typeface="Times New Roman" panose="02020603050405020304" pitchFamily="18" charset="0"/>
              </a:rPr>
              <a:t>(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tiết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 2)</a:t>
            </a:r>
            <a:endParaRPr lang="en-US" altLang="en-US" sz="3000" b="1" dirty="0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000" b="1" i="1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101" name="Picture 7" descr="sun14[1]">
            <a:extLst>
              <a:ext uri="{FF2B5EF4-FFF2-40B4-BE49-F238E27FC236}">
                <a16:creationId xmlns:a16="http://schemas.microsoft.com/office/drawing/2014/main" id="{C0018D39-506A-4068-9F04-E3EB2BFE8E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18" y="900471"/>
            <a:ext cx="1079897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>
            <a:extLst>
              <a:ext uri="{FF2B5EF4-FFF2-40B4-BE49-F238E27FC236}">
                <a16:creationId xmlns:a16="http://schemas.microsoft.com/office/drawing/2014/main" id="{92D88856-4ADF-46FB-B39E-7A010228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7" y="857250"/>
            <a:ext cx="133826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4CA7F-28F1-44AE-8563-6C7A3863144C}"/>
              </a:ext>
            </a:extLst>
          </p:cNvPr>
          <p:cNvSpPr/>
          <p:nvPr/>
        </p:nvSpPr>
        <p:spPr>
          <a:xfrm>
            <a:off x="1578634" y="2969569"/>
            <a:ext cx="5394908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843101F4-7E64-43F6-99F8-4B18180C4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1680331"/>
            <a:ext cx="6188733" cy="274299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1233176"/>
              </a:avLst>
            </a:prstTxWarp>
          </a:bodyPr>
          <a:lstStyle/>
          <a:p>
            <a:pPr algn="ctr"/>
            <a:r>
              <a:rPr lang="en-US" sz="2400" kern="10" spc="-24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Chµo</a:t>
            </a:r>
            <a:r>
              <a:rPr lang="en-US" sz="2400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2400" kern="10" spc="-24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mõng</a:t>
            </a:r>
            <a:r>
              <a:rPr lang="en-US" sz="2400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2400" kern="10" spc="-24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c¸c</a:t>
            </a:r>
            <a:r>
              <a:rPr lang="en-US" sz="2400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2400" kern="10" spc="-24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thÇy</a:t>
            </a:r>
            <a:r>
              <a:rPr lang="en-US" sz="2400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c« </a:t>
            </a:r>
            <a:r>
              <a:rPr lang="en-US" sz="2400" kern="10" spc="-24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gi¸o</a:t>
            </a:r>
            <a:r>
              <a:rPr lang="en-US" sz="2400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2400" b="1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V</a:t>
            </a:r>
            <a:r>
              <a:rPr lang="en-US" sz="2400" b="1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Ề</a:t>
            </a:r>
            <a:r>
              <a:rPr lang="en-US" sz="2400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b="1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D</a:t>
            </a:r>
            <a:r>
              <a:rPr lang="en-US" sz="2400" b="1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Ự</a:t>
            </a:r>
            <a:r>
              <a:rPr lang="en-US" sz="2400" b="1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GI</a:t>
            </a:r>
            <a:r>
              <a:rPr lang="en-US" sz="2400" b="1" kern="10" spc="-24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EB3BC-D8B9-484F-99FD-E9B45D254F4A}"/>
              </a:ext>
            </a:extLst>
          </p:cNvPr>
          <p:cNvSpPr txBox="1"/>
          <p:nvPr/>
        </p:nvSpPr>
        <p:spPr>
          <a:xfrm>
            <a:off x="2743200" y="4993405"/>
            <a:ext cx="470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b="1" dirty="0" err="1">
                <a:latin typeface="HP001 4 hàng" panose="020B0603050302020204" pitchFamily="34" charset="0"/>
              </a:rPr>
              <a:t>Nguyễn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Thị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Thúy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Hằng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571256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1A8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" y="1147330"/>
            <a:ext cx="2986954" cy="266267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99729"/>
            <a:ext cx="2971800" cy="2662671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2819399" cy="269801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2819400" cy="251710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4191000"/>
            <a:ext cx="2895601" cy="2470523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19600"/>
            <a:ext cx="2872870" cy="25000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0"/>
            <a:ext cx="87402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hoạt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chức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? </a:t>
            </a:r>
            <a:r>
              <a:rPr lang="en-US" sz="2800" dirty="0" err="1">
                <a:solidFill>
                  <a:srgbClr val="FF0000"/>
                </a:solidFill>
              </a:rPr>
              <a:t>Hoạt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ngoài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trường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" y="1147330"/>
            <a:ext cx="2986954" cy="266267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99729"/>
            <a:ext cx="2971800" cy="2662671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2819399" cy="269801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2819400" cy="251710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4191000"/>
            <a:ext cx="2895601" cy="2470523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19600"/>
            <a:ext cx="2872870" cy="25000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6927" y="13855"/>
            <a:ext cx="8740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err="1">
                <a:solidFill>
                  <a:srgbClr val="FF0000"/>
                </a:solidFill>
              </a:rPr>
              <a:t>,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? </a:t>
            </a:r>
            <a:r>
              <a:rPr lang="en-US" sz="3200" dirty="0" err="1" smtClean="0">
                <a:solidFill>
                  <a:srgbClr val="FF0000"/>
                </a:solidFill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1703"/>
            <a:ext cx="7886700" cy="994172"/>
          </a:xfrm>
        </p:spPr>
        <p:txBody>
          <a:bodyPr/>
          <a:lstStyle/>
          <a:p>
            <a:r>
              <a:rPr lang="vi-VN" dirty="0"/>
              <a:t>  </a:t>
            </a:r>
            <a:endParaRPr lang="en-US" dirty="0"/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4" y="685800"/>
            <a:ext cx="8133008" cy="5451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3101" y="3415145"/>
            <a:ext cx="351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Liên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hệ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51856"/>
            <a:ext cx="7680960" cy="5338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3342" y="2813987"/>
            <a:ext cx="5643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accent2">
                    <a:lumMod val="75000"/>
                  </a:schemeClr>
                </a:solidFill>
                <a:latin typeface=".VnTeknicalH" panose="020B7200000000000000" pitchFamily="34" charset="0"/>
              </a:rPr>
              <a:t>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14255" y="1424855"/>
            <a:ext cx="2284322" cy="359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183784" y="3942624"/>
            <a:ext cx="2447499" cy="17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828800"/>
          </a:xfrm>
        </p:spPr>
        <p:txBody>
          <a:bodyPr/>
          <a:lstStyle/>
          <a:p>
            <a:pPr marL="0" indent="0">
              <a:buNone/>
            </a:pPr>
            <a:r>
              <a:rPr lang="nl-NL" sz="4800" dirty="0">
                <a:solidFill>
                  <a:schemeClr val="accent6">
                    <a:lumMod val="75000"/>
                  </a:schemeClr>
                </a:solidFill>
              </a:rPr>
              <a:t>+ Ở lớp em đã tham gia những hoạt động nào</a:t>
            </a:r>
            <a:r>
              <a:rPr lang="nl-NL" sz="48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971802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70C0"/>
                </a:solidFill>
              </a:rPr>
              <a:t>+ Khi tham gia các hoạt động đó </a:t>
            </a:r>
            <a:r>
              <a:rPr lang="nl-NL" sz="4400" dirty="0" smtClean="0">
                <a:solidFill>
                  <a:srgbClr val="0070C0"/>
                </a:solidFill>
              </a:rPr>
              <a:t>em thường sử dụng những đồ dùng học tập nào?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1703"/>
            <a:ext cx="7886700" cy="994172"/>
          </a:xfrm>
        </p:spPr>
        <p:txBody>
          <a:bodyPr/>
          <a:lstStyle/>
          <a:p>
            <a:r>
              <a:rPr lang="vi-VN" dirty="0"/>
              <a:t>  </a:t>
            </a:r>
            <a:endParaRPr lang="en-US" dirty="0"/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4" y="685800"/>
            <a:ext cx="8133008" cy="5451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7944" y="341146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HP001 4 hàng" pitchFamily="34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HP001 4 hàng" pitchFamily="34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ạt động ở lớ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39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1703"/>
            <a:ext cx="7886700" cy="994172"/>
          </a:xfrm>
        </p:spPr>
        <p:txBody>
          <a:bodyPr/>
          <a:lstStyle/>
          <a:p>
            <a:r>
              <a:rPr lang="vi-VN" dirty="0"/>
              <a:t>  </a:t>
            </a:r>
            <a:endParaRPr lang="en-US" dirty="0"/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4" y="685800"/>
            <a:ext cx="8133008" cy="5451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3101" y="3415145"/>
            <a:ext cx="351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1703"/>
            <a:ext cx="7886700" cy="994172"/>
          </a:xfrm>
        </p:spPr>
        <p:txBody>
          <a:bodyPr/>
          <a:lstStyle/>
          <a:p>
            <a:r>
              <a:rPr lang="vi-VN" dirty="0"/>
              <a:t>  </a:t>
            </a:r>
            <a:endParaRPr lang="en-US" dirty="0"/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4" y="685800"/>
            <a:ext cx="8133008" cy="5451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3101" y="3415145"/>
            <a:ext cx="351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Khởi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eu truong 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835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797" y="2167884"/>
            <a:ext cx="4957355" cy="3443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6221" y="3090998"/>
            <a:ext cx="3879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120391"/>
            <a:ext cx="3522563" cy="2491085"/>
          </a:xfrm>
          <a:prstGeom prst="rect">
            <a:avLst/>
          </a:prstGeom>
        </p:spPr>
      </p:pic>
      <p:pic>
        <p:nvPicPr>
          <p:cNvPr id="9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18" y="1268863"/>
            <a:ext cx="4880134" cy="1097147"/>
          </a:xfrm>
          <a:prstGeom prst="rect">
            <a:avLst/>
          </a:prstGeom>
        </p:spPr>
      </p:pic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558395" y="1223755"/>
            <a:ext cx="1606680" cy="10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86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534400" cy="504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51856"/>
            <a:ext cx="7680960" cy="5338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3342" y="2813987"/>
            <a:ext cx="5643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accent2">
                    <a:lumMod val="75000"/>
                  </a:schemeClr>
                </a:solidFill>
                <a:latin typeface=".VnTeknicalH" panose="020B7200000000000000" pitchFamily="34" charset="0"/>
              </a:rPr>
              <a:t>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14255" y="1424855"/>
            <a:ext cx="2284322" cy="359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183784" y="3942624"/>
            <a:ext cx="2447499" cy="17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4DD5E7F-715E-49B1-B0A4-45C797BC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84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F8EA8798-9244-4BEE-8F7A-44D5ED41C2CE}"/>
              </a:ext>
            </a:extLst>
          </p:cNvPr>
          <p:cNvSpPr/>
          <p:nvPr/>
        </p:nvSpPr>
        <p:spPr>
          <a:xfrm rot="205396">
            <a:off x="973853" y="979642"/>
            <a:ext cx="6254456" cy="3957755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FC053-AC7A-4483-8BAF-3D854121D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9800"/>
            <a:ext cx="42081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Chuyền</a:t>
            </a:r>
            <a:r>
              <a:rPr lang="en-US" altLang="en-US" sz="5400" dirty="0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bóng</a:t>
            </a:r>
            <a:endParaRPr lang="en-US" altLang="en-US" sz="5400" dirty="0">
              <a:solidFill>
                <a:srgbClr val="FF0000"/>
              </a:solidFill>
              <a:latin typeface="UTM Alba Matt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-1143000" y="0"/>
            <a:ext cx="10668000" cy="6865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638" y="2022365"/>
            <a:ext cx="6386538" cy="235531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Kính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chúc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các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thầy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,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cô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giáo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mạnh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khỏe</a:t>
            </a:r>
            <a:endParaRPr lang="en-US" sz="337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quarelle" panose="02040603050506020204" pitchFamily="18" charset="0"/>
            </a:endParaRPr>
          </a:p>
          <a:p>
            <a:pPr algn="ctr"/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Chúc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các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con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chăm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ngoan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,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học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giỏi</a:t>
            </a:r>
            <a:r>
              <a:rPr lang="en-US" sz="33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68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32048357836354016">
            <a:hlinkClick r:id="" action="ppaction://media"/>
            <a:extLst>
              <a:ext uri="{FF2B5EF4-FFF2-40B4-BE49-F238E27FC236}">
                <a16:creationId xmlns:a16="http://schemas.microsoft.com/office/drawing/2014/main" id="{99244C27-E0E3-4447-87E7-5F337AEDC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011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6851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H="1" flipV="1">
            <a:off x="647700" y="1691045"/>
            <a:ext cx="7848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KIỂM TRA BÀI CŨ</a:t>
            </a: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4400" dirty="0" err="1" smtClean="0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hãy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kể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về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lớp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học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10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6200" y="1295400"/>
            <a:ext cx="944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135326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5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" y="152400"/>
            <a:ext cx="2986954" cy="342467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5129"/>
            <a:ext cx="2971800" cy="342467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52400"/>
            <a:ext cx="2819399" cy="347013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44351"/>
            <a:ext cx="2819400" cy="323744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19351"/>
            <a:ext cx="2895601" cy="317753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581400"/>
            <a:ext cx="2872870" cy="32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51856"/>
            <a:ext cx="7680960" cy="5338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3342" y="2813987"/>
            <a:ext cx="5643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accent2">
                    <a:lumMod val="75000"/>
                  </a:schemeClr>
                </a:solidFill>
                <a:latin typeface=".VnTeknicalH" panose="020B7200000000000000" pitchFamily="34" charset="0"/>
              </a:rPr>
              <a:t>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14255" y="1424855"/>
            <a:ext cx="2284322" cy="359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183784" y="3942624"/>
            <a:ext cx="2447499" cy="17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752600"/>
            <a:ext cx="2986954" cy="24384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37" y="1752600"/>
            <a:ext cx="2971800" cy="243840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2819399" cy="243840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19599"/>
            <a:ext cx="2819400" cy="2438401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4450616"/>
            <a:ext cx="2895601" cy="2407384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19600"/>
            <a:ext cx="2872870" cy="25000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9214" y="152400"/>
            <a:ext cx="8507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Kể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1 </a:t>
            </a:r>
            <a:r>
              <a:rPr lang="en-US" sz="3600" dirty="0" err="1" smtClean="0">
                <a:solidFill>
                  <a:srgbClr val="FF0000"/>
                </a:solidFill>
              </a:rPr>
              <a:t>số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An</a:t>
            </a:r>
            <a:r>
              <a:rPr lang="en-US" sz="3600" dirty="0" smtClean="0">
                <a:solidFill>
                  <a:srgbClr val="FF0000"/>
                </a:solidFill>
              </a:rPr>
              <a:t>? </a:t>
            </a:r>
            <a:r>
              <a:rPr lang="en-US" sz="3600" dirty="0" err="1" smtClean="0">
                <a:solidFill>
                  <a:srgbClr val="00B0F0"/>
                </a:solidFill>
              </a:rPr>
              <a:t>Các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bạn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đã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sử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dụng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những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đồ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dùng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học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tập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nào</a:t>
            </a:r>
            <a:r>
              <a:rPr lang="en-US" sz="3600" dirty="0">
                <a:solidFill>
                  <a:srgbClr val="00B0F0"/>
                </a:solidFill>
              </a:rPr>
              <a:t> ? </a:t>
            </a:r>
          </a:p>
          <a:p>
            <a:endParaRPr lang="en-US" sz="3600" dirty="0" smtClean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96982"/>
            <a:ext cx="722540" cy="85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24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988</TotalTime>
  <Words>233</Words>
  <Application>Microsoft Office PowerPoint</Application>
  <PresentationFormat>On-screen Show (4:3)</PresentationFormat>
  <Paragraphs>33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.VnBahamasBH</vt:lpstr>
      <vt:lpstr>.VnTeknicalH</vt:lpstr>
      <vt:lpstr>Arial</vt:lpstr>
      <vt:lpstr>Calibri</vt:lpstr>
      <vt:lpstr>HP001 4 hàng</vt:lpstr>
      <vt:lpstr>Times New Roman</vt:lpstr>
      <vt:lpstr>UTM Alba Matter</vt:lpstr>
      <vt:lpstr>UTM Aquarelle</vt:lpstr>
      <vt:lpstr>UTM Avo</vt:lpstr>
      <vt:lpstr>Office Theme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  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viet do duc</cp:lastModifiedBy>
  <cp:revision>43</cp:revision>
  <dcterms:created xsi:type="dcterms:W3CDTF">2020-08-09T01:17:23Z</dcterms:created>
  <dcterms:modified xsi:type="dcterms:W3CDTF">2022-10-11T07:25:59Z</dcterms:modified>
</cp:coreProperties>
</file>