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22" r:id="rId3"/>
  </p:sldMasterIdLst>
  <p:sldIdLst>
    <p:sldId id="269" r:id="rId4"/>
    <p:sldId id="286" r:id="rId5"/>
    <p:sldId id="262" r:id="rId6"/>
    <p:sldId id="265" r:id="rId7"/>
    <p:sldId id="285" r:id="rId8"/>
    <p:sldId id="283" r:id="rId9"/>
    <p:sldId id="256" r:id="rId10"/>
    <p:sldId id="257" r:id="rId11"/>
    <p:sldId id="281" r:id="rId12"/>
    <p:sldId id="259" r:id="rId13"/>
    <p:sldId id="279" r:id="rId14"/>
    <p:sldId id="280" r:id="rId15"/>
    <p:sldId id="261" r:id="rId16"/>
    <p:sldId id="266" r:id="rId17"/>
    <p:sldId id="267" r:id="rId18"/>
    <p:sldId id="268" r:id="rId19"/>
    <p:sldId id="289" r:id="rId20"/>
    <p:sldId id="284" r:id="rId21"/>
    <p:sldId id="288" r:id="rId22"/>
  </p:sldIdLst>
  <p:sldSz cx="12192000" cy="6858000"/>
  <p:notesSz cx="6858000" cy="9144000"/>
  <p:defaultTextStyle>
    <a:defPPr>
      <a:defRPr lang="en-US"/>
    </a:defPPr>
    <a:lvl1pPr marL="0" algn="l" defTabSz="91415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071" algn="l" defTabSz="91415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150" algn="l" defTabSz="91415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226" algn="l" defTabSz="91415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301" algn="l" defTabSz="91415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382" algn="l" defTabSz="91415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450" algn="l" defTabSz="91415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520" algn="l" defTabSz="91415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6591" algn="l" defTabSz="91415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indows User" initials="WU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FFFFFF"/>
    <a:srgbClr val="333300"/>
    <a:srgbClr val="0099FF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70" d="100"/>
          <a:sy n="70" d="100"/>
        </p:scale>
        <p:origin x="-1338" y="-5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commentAuthors" Target="commentAuthor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71" indent="0" algn="ctr">
              <a:buNone/>
              <a:defRPr sz="2000"/>
            </a:lvl2pPr>
            <a:lvl3pPr marL="914150" indent="0" algn="ctr">
              <a:buNone/>
              <a:defRPr sz="1900"/>
            </a:lvl3pPr>
            <a:lvl4pPr marL="1371226" indent="0" algn="ctr">
              <a:buNone/>
              <a:defRPr sz="1600"/>
            </a:lvl4pPr>
            <a:lvl5pPr marL="1828301" indent="0" algn="ctr">
              <a:buNone/>
              <a:defRPr sz="1600"/>
            </a:lvl5pPr>
            <a:lvl6pPr marL="2285382" indent="0" algn="ctr">
              <a:buNone/>
              <a:defRPr sz="1600"/>
            </a:lvl6pPr>
            <a:lvl7pPr marL="2742450" indent="0" algn="ctr">
              <a:buNone/>
              <a:defRPr sz="1600"/>
            </a:lvl7pPr>
            <a:lvl8pPr marL="3199520" indent="0" algn="ctr">
              <a:buNone/>
              <a:defRPr sz="1600"/>
            </a:lvl8pPr>
            <a:lvl9pPr marL="3656591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468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388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38"/>
            <a:ext cx="2628900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38"/>
            <a:ext cx="7734300" cy="581183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3304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5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5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0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4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CBF0A-EDB4-4638-8D47-1388D3BF14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DD816-86C1-4BAC-B3B8-9254966A27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6731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CBF0A-EDB4-4638-8D47-1388D3BF14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DD816-86C1-4BAC-B3B8-9254966A27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0937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42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87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30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3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16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59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02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45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CBF0A-EDB4-4638-8D47-1388D3BF14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DD816-86C1-4BAC-B3B8-9254966A27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8063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CBF0A-EDB4-4638-8D47-1388D3BF14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DD816-86C1-4BAC-B3B8-9254966A27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6424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27" indent="0">
              <a:buNone/>
              <a:defRPr sz="2700" b="1"/>
            </a:lvl2pPr>
            <a:lvl3pPr marL="1218870" indent="0">
              <a:buNone/>
              <a:defRPr sz="2400" b="1"/>
            </a:lvl3pPr>
            <a:lvl4pPr marL="1828301" indent="0">
              <a:buNone/>
              <a:defRPr sz="2100" b="1"/>
            </a:lvl4pPr>
            <a:lvl5pPr marL="2437738" indent="0">
              <a:buNone/>
              <a:defRPr sz="2100" b="1"/>
            </a:lvl5pPr>
            <a:lvl6pPr marL="3047164" indent="0">
              <a:buNone/>
              <a:defRPr sz="2100" b="1"/>
            </a:lvl6pPr>
            <a:lvl7pPr marL="3656591" indent="0">
              <a:buNone/>
              <a:defRPr sz="2100" b="1"/>
            </a:lvl7pPr>
            <a:lvl8pPr marL="4266027" indent="0">
              <a:buNone/>
              <a:defRPr sz="2100" b="1"/>
            </a:lvl8pPr>
            <a:lvl9pPr marL="4875459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92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27" indent="0">
              <a:buNone/>
              <a:defRPr sz="2700" b="1"/>
            </a:lvl2pPr>
            <a:lvl3pPr marL="1218870" indent="0">
              <a:buNone/>
              <a:defRPr sz="2400" b="1"/>
            </a:lvl3pPr>
            <a:lvl4pPr marL="1828301" indent="0">
              <a:buNone/>
              <a:defRPr sz="2100" b="1"/>
            </a:lvl4pPr>
            <a:lvl5pPr marL="2437738" indent="0">
              <a:buNone/>
              <a:defRPr sz="2100" b="1"/>
            </a:lvl5pPr>
            <a:lvl6pPr marL="3047164" indent="0">
              <a:buNone/>
              <a:defRPr sz="2100" b="1"/>
            </a:lvl6pPr>
            <a:lvl7pPr marL="3656591" indent="0">
              <a:buNone/>
              <a:defRPr sz="2100" b="1"/>
            </a:lvl7pPr>
            <a:lvl8pPr marL="4266027" indent="0">
              <a:buNone/>
              <a:defRPr sz="2100" b="1"/>
            </a:lvl8pPr>
            <a:lvl9pPr marL="4875459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92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CBF0A-EDB4-4638-8D47-1388D3BF14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DD816-86C1-4BAC-B3B8-9254966A27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2189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CBF0A-EDB4-4638-8D47-1388D3BF14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DD816-86C1-4BAC-B3B8-9254966A27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4956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CBF0A-EDB4-4638-8D47-1388D3BF14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DD816-86C1-4BAC-B3B8-9254966A27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8816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77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27" indent="0">
              <a:buNone/>
              <a:defRPr sz="1600"/>
            </a:lvl2pPr>
            <a:lvl3pPr marL="1218870" indent="0">
              <a:buNone/>
              <a:defRPr sz="1300"/>
            </a:lvl3pPr>
            <a:lvl4pPr marL="1828301" indent="0">
              <a:buNone/>
              <a:defRPr sz="1200"/>
            </a:lvl4pPr>
            <a:lvl5pPr marL="2437738" indent="0">
              <a:buNone/>
              <a:defRPr sz="1200"/>
            </a:lvl5pPr>
            <a:lvl6pPr marL="3047164" indent="0">
              <a:buNone/>
              <a:defRPr sz="1200"/>
            </a:lvl6pPr>
            <a:lvl7pPr marL="3656591" indent="0">
              <a:buNone/>
              <a:defRPr sz="1200"/>
            </a:lvl7pPr>
            <a:lvl8pPr marL="4266027" indent="0">
              <a:buNone/>
              <a:defRPr sz="1200"/>
            </a:lvl8pPr>
            <a:lvl9pPr marL="4875459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CBF0A-EDB4-4638-8D47-1388D3BF14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DD816-86C1-4BAC-B3B8-9254966A27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987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613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427" indent="0">
              <a:buNone/>
              <a:defRPr sz="3700"/>
            </a:lvl2pPr>
            <a:lvl3pPr marL="1218870" indent="0">
              <a:buNone/>
              <a:defRPr sz="3200"/>
            </a:lvl3pPr>
            <a:lvl4pPr marL="1828301" indent="0">
              <a:buNone/>
              <a:defRPr sz="2700"/>
            </a:lvl4pPr>
            <a:lvl5pPr marL="2437738" indent="0">
              <a:buNone/>
              <a:defRPr sz="2700"/>
            </a:lvl5pPr>
            <a:lvl6pPr marL="3047164" indent="0">
              <a:buNone/>
              <a:defRPr sz="2700"/>
            </a:lvl6pPr>
            <a:lvl7pPr marL="3656591" indent="0">
              <a:buNone/>
              <a:defRPr sz="2700"/>
            </a:lvl7pPr>
            <a:lvl8pPr marL="4266027" indent="0">
              <a:buNone/>
              <a:defRPr sz="2700"/>
            </a:lvl8pPr>
            <a:lvl9pPr marL="4875459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69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27" indent="0">
              <a:buNone/>
              <a:defRPr sz="1600"/>
            </a:lvl2pPr>
            <a:lvl3pPr marL="1218870" indent="0">
              <a:buNone/>
              <a:defRPr sz="1300"/>
            </a:lvl3pPr>
            <a:lvl4pPr marL="1828301" indent="0">
              <a:buNone/>
              <a:defRPr sz="1200"/>
            </a:lvl4pPr>
            <a:lvl5pPr marL="2437738" indent="0">
              <a:buNone/>
              <a:defRPr sz="1200"/>
            </a:lvl5pPr>
            <a:lvl6pPr marL="3047164" indent="0">
              <a:buNone/>
              <a:defRPr sz="1200"/>
            </a:lvl6pPr>
            <a:lvl7pPr marL="3656591" indent="0">
              <a:buNone/>
              <a:defRPr sz="1200"/>
            </a:lvl7pPr>
            <a:lvl8pPr marL="4266027" indent="0">
              <a:buNone/>
              <a:defRPr sz="1200"/>
            </a:lvl8pPr>
            <a:lvl9pPr marL="4875459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CBF0A-EDB4-4638-8D47-1388D3BF14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DD816-86C1-4BAC-B3B8-9254966A27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3116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CBF0A-EDB4-4638-8D47-1388D3BF14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DD816-86C1-4BAC-B3B8-9254966A27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3706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CBF0A-EDB4-4638-8D47-1388D3BF14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DD816-86C1-4BAC-B3B8-9254966A27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7484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53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5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0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5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0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0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AEF20-03D9-42BA-BA29-A14A1F23B1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23FC9-E4C8-4207-919D-D7A5B63AA0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3619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AEF20-03D9-42BA-BA29-A14A1F23B1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23FC9-E4C8-4207-919D-D7A5B63AA0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5617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0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01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52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03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54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0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56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06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AEF20-03D9-42BA-BA29-A14A1F23B1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23FC9-E4C8-4207-919D-D7A5B63AA0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6065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AEF20-03D9-42BA-BA29-A14A1F23B1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23FC9-E4C8-4207-919D-D7A5B63AA0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1633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09" indent="0">
              <a:buNone/>
              <a:defRPr sz="2700" b="1"/>
            </a:lvl2pPr>
            <a:lvl3pPr marL="1219018" indent="0">
              <a:buNone/>
              <a:defRPr sz="2400" b="1"/>
            </a:lvl3pPr>
            <a:lvl4pPr marL="1828526" indent="0">
              <a:buNone/>
              <a:defRPr sz="2100" b="1"/>
            </a:lvl4pPr>
            <a:lvl5pPr marL="2438035" indent="0">
              <a:buNone/>
              <a:defRPr sz="2100" b="1"/>
            </a:lvl5pPr>
            <a:lvl6pPr marL="3047544" indent="0">
              <a:buNone/>
              <a:defRPr sz="2100" b="1"/>
            </a:lvl6pPr>
            <a:lvl7pPr marL="3657051" indent="0">
              <a:buNone/>
              <a:defRPr sz="2100" b="1"/>
            </a:lvl7pPr>
            <a:lvl8pPr marL="4266561" indent="0">
              <a:buNone/>
              <a:defRPr sz="2100" b="1"/>
            </a:lvl8pPr>
            <a:lvl9pPr marL="4876069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09" indent="0">
              <a:buNone/>
              <a:defRPr sz="2700" b="1"/>
            </a:lvl2pPr>
            <a:lvl3pPr marL="1219018" indent="0">
              <a:buNone/>
              <a:defRPr sz="2400" b="1"/>
            </a:lvl3pPr>
            <a:lvl4pPr marL="1828526" indent="0">
              <a:buNone/>
              <a:defRPr sz="2100" b="1"/>
            </a:lvl4pPr>
            <a:lvl5pPr marL="2438035" indent="0">
              <a:buNone/>
              <a:defRPr sz="2100" b="1"/>
            </a:lvl5pPr>
            <a:lvl6pPr marL="3047544" indent="0">
              <a:buNone/>
              <a:defRPr sz="2100" b="1"/>
            </a:lvl6pPr>
            <a:lvl7pPr marL="3657051" indent="0">
              <a:buNone/>
              <a:defRPr sz="2100" b="1"/>
            </a:lvl7pPr>
            <a:lvl8pPr marL="4266561" indent="0">
              <a:buNone/>
              <a:defRPr sz="2100" b="1"/>
            </a:lvl8pPr>
            <a:lvl9pPr marL="4876069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AEF20-03D9-42BA-BA29-A14A1F23B1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23FC9-E4C8-4207-919D-D7A5B63AA0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5191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AEF20-03D9-42BA-BA29-A14A1F23B1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23FC9-E4C8-4207-919D-D7A5B63AA0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6782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AEF20-03D9-42BA-BA29-A14A1F23B1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23FC9-E4C8-4207-919D-D7A5B63AA0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561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49" y="1709753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49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7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5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2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30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4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5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6485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09" indent="0">
              <a:buNone/>
              <a:defRPr sz="1600"/>
            </a:lvl2pPr>
            <a:lvl3pPr marL="1219018" indent="0">
              <a:buNone/>
              <a:defRPr sz="1300"/>
            </a:lvl3pPr>
            <a:lvl4pPr marL="1828526" indent="0">
              <a:buNone/>
              <a:defRPr sz="1200"/>
            </a:lvl4pPr>
            <a:lvl5pPr marL="2438035" indent="0">
              <a:buNone/>
              <a:defRPr sz="1200"/>
            </a:lvl5pPr>
            <a:lvl6pPr marL="3047544" indent="0">
              <a:buNone/>
              <a:defRPr sz="1200"/>
            </a:lvl6pPr>
            <a:lvl7pPr marL="3657051" indent="0">
              <a:buNone/>
              <a:defRPr sz="1200"/>
            </a:lvl7pPr>
            <a:lvl8pPr marL="4266561" indent="0">
              <a:buNone/>
              <a:defRPr sz="1200"/>
            </a:lvl8pPr>
            <a:lvl9pPr marL="4876069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AEF20-03D9-42BA-BA29-A14A1F23B1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23FC9-E4C8-4207-919D-D7A5B63AA0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0046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09" indent="0">
              <a:buNone/>
              <a:defRPr sz="3700"/>
            </a:lvl2pPr>
            <a:lvl3pPr marL="1219018" indent="0">
              <a:buNone/>
              <a:defRPr sz="3200"/>
            </a:lvl3pPr>
            <a:lvl4pPr marL="1828526" indent="0">
              <a:buNone/>
              <a:defRPr sz="2700"/>
            </a:lvl4pPr>
            <a:lvl5pPr marL="2438035" indent="0">
              <a:buNone/>
              <a:defRPr sz="2700"/>
            </a:lvl5pPr>
            <a:lvl6pPr marL="3047544" indent="0">
              <a:buNone/>
              <a:defRPr sz="2700"/>
            </a:lvl6pPr>
            <a:lvl7pPr marL="3657051" indent="0">
              <a:buNone/>
              <a:defRPr sz="2700"/>
            </a:lvl7pPr>
            <a:lvl8pPr marL="4266561" indent="0">
              <a:buNone/>
              <a:defRPr sz="2700"/>
            </a:lvl8pPr>
            <a:lvl9pPr marL="4876069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6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09" indent="0">
              <a:buNone/>
              <a:defRPr sz="1600"/>
            </a:lvl2pPr>
            <a:lvl3pPr marL="1219018" indent="0">
              <a:buNone/>
              <a:defRPr sz="1300"/>
            </a:lvl3pPr>
            <a:lvl4pPr marL="1828526" indent="0">
              <a:buNone/>
              <a:defRPr sz="1200"/>
            </a:lvl4pPr>
            <a:lvl5pPr marL="2438035" indent="0">
              <a:buNone/>
              <a:defRPr sz="1200"/>
            </a:lvl5pPr>
            <a:lvl6pPr marL="3047544" indent="0">
              <a:buNone/>
              <a:defRPr sz="1200"/>
            </a:lvl6pPr>
            <a:lvl7pPr marL="3657051" indent="0">
              <a:buNone/>
              <a:defRPr sz="1200"/>
            </a:lvl7pPr>
            <a:lvl8pPr marL="4266561" indent="0">
              <a:buNone/>
              <a:defRPr sz="1200"/>
            </a:lvl8pPr>
            <a:lvl9pPr marL="4876069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AEF20-03D9-42BA-BA29-A14A1F23B1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23FC9-E4C8-4207-919D-D7A5B63AA0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3640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AEF20-03D9-42BA-BA29-A14A1F23B1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23FC9-E4C8-4207-919D-D7A5B63AA0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7760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AEF20-03D9-42BA-BA29-A14A1F23B1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23FC9-E4C8-4207-919D-D7A5B63AA0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550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348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71" indent="0">
              <a:buNone/>
              <a:defRPr sz="2000" b="1"/>
            </a:lvl2pPr>
            <a:lvl3pPr marL="914150" indent="0">
              <a:buNone/>
              <a:defRPr sz="1900" b="1"/>
            </a:lvl3pPr>
            <a:lvl4pPr marL="1371226" indent="0">
              <a:buNone/>
              <a:defRPr sz="1600" b="1"/>
            </a:lvl4pPr>
            <a:lvl5pPr marL="1828301" indent="0">
              <a:buNone/>
              <a:defRPr sz="1600" b="1"/>
            </a:lvl5pPr>
            <a:lvl6pPr marL="2285382" indent="0">
              <a:buNone/>
              <a:defRPr sz="1600" b="1"/>
            </a:lvl6pPr>
            <a:lvl7pPr marL="2742450" indent="0">
              <a:buNone/>
              <a:defRPr sz="1600" b="1"/>
            </a:lvl7pPr>
            <a:lvl8pPr marL="3199520" indent="0">
              <a:buNone/>
              <a:defRPr sz="1600" b="1"/>
            </a:lvl8pPr>
            <a:lvl9pPr marL="36565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71" indent="0">
              <a:buNone/>
              <a:defRPr sz="2000" b="1"/>
            </a:lvl2pPr>
            <a:lvl3pPr marL="914150" indent="0">
              <a:buNone/>
              <a:defRPr sz="1900" b="1"/>
            </a:lvl3pPr>
            <a:lvl4pPr marL="1371226" indent="0">
              <a:buNone/>
              <a:defRPr sz="1600" b="1"/>
            </a:lvl4pPr>
            <a:lvl5pPr marL="1828301" indent="0">
              <a:buNone/>
              <a:defRPr sz="1600" b="1"/>
            </a:lvl5pPr>
            <a:lvl6pPr marL="2285382" indent="0">
              <a:buNone/>
              <a:defRPr sz="1600" b="1"/>
            </a:lvl6pPr>
            <a:lvl7pPr marL="2742450" indent="0">
              <a:buNone/>
              <a:defRPr sz="1600" b="1"/>
            </a:lvl7pPr>
            <a:lvl8pPr marL="3199520" indent="0">
              <a:buNone/>
              <a:defRPr sz="1600" b="1"/>
            </a:lvl8pPr>
            <a:lvl9pPr marL="36565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115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820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477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4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71" indent="0">
              <a:buNone/>
              <a:defRPr sz="1500"/>
            </a:lvl2pPr>
            <a:lvl3pPr marL="914150" indent="0">
              <a:buNone/>
              <a:defRPr sz="1200"/>
            </a:lvl3pPr>
            <a:lvl4pPr marL="1371226" indent="0">
              <a:buNone/>
              <a:defRPr sz="1100"/>
            </a:lvl4pPr>
            <a:lvl5pPr marL="1828301" indent="0">
              <a:buNone/>
              <a:defRPr sz="1100"/>
            </a:lvl5pPr>
            <a:lvl6pPr marL="2285382" indent="0">
              <a:buNone/>
              <a:defRPr sz="1100"/>
            </a:lvl6pPr>
            <a:lvl7pPr marL="2742450" indent="0">
              <a:buNone/>
              <a:defRPr sz="1100"/>
            </a:lvl7pPr>
            <a:lvl8pPr marL="3199520" indent="0">
              <a:buNone/>
              <a:defRPr sz="1100"/>
            </a:lvl8pPr>
            <a:lvl9pPr marL="3656591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45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4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71" indent="0">
              <a:buNone/>
              <a:defRPr sz="2800"/>
            </a:lvl2pPr>
            <a:lvl3pPr marL="914150" indent="0">
              <a:buNone/>
              <a:defRPr sz="2400"/>
            </a:lvl3pPr>
            <a:lvl4pPr marL="1371226" indent="0">
              <a:buNone/>
              <a:defRPr sz="2000"/>
            </a:lvl4pPr>
            <a:lvl5pPr marL="1828301" indent="0">
              <a:buNone/>
              <a:defRPr sz="2000"/>
            </a:lvl5pPr>
            <a:lvl6pPr marL="2285382" indent="0">
              <a:buNone/>
              <a:defRPr sz="2000"/>
            </a:lvl6pPr>
            <a:lvl7pPr marL="2742450" indent="0">
              <a:buNone/>
              <a:defRPr sz="2000"/>
            </a:lvl7pPr>
            <a:lvl8pPr marL="3199520" indent="0">
              <a:buNone/>
              <a:defRPr sz="2000"/>
            </a:lvl8pPr>
            <a:lvl9pPr marL="365659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71" indent="0">
              <a:buNone/>
              <a:defRPr sz="1500"/>
            </a:lvl2pPr>
            <a:lvl3pPr marL="914150" indent="0">
              <a:buNone/>
              <a:defRPr sz="1200"/>
            </a:lvl3pPr>
            <a:lvl4pPr marL="1371226" indent="0">
              <a:buNone/>
              <a:defRPr sz="1100"/>
            </a:lvl4pPr>
            <a:lvl5pPr marL="1828301" indent="0">
              <a:buNone/>
              <a:defRPr sz="1100"/>
            </a:lvl5pPr>
            <a:lvl6pPr marL="2285382" indent="0">
              <a:buNone/>
              <a:defRPr sz="1100"/>
            </a:lvl6pPr>
            <a:lvl7pPr marL="2742450" indent="0">
              <a:buNone/>
              <a:defRPr sz="1100"/>
            </a:lvl7pPr>
            <a:lvl8pPr marL="3199520" indent="0">
              <a:buNone/>
              <a:defRPr sz="1100"/>
            </a:lvl8pPr>
            <a:lvl9pPr marL="3656591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48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18" tIns="45718" rIns="91418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18" tIns="45718" rIns="91418" bIns="4571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18" tIns="45718" rIns="91418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528907-122B-4F74-B999-2EF621170125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18" tIns="45718" rIns="91418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18" tIns="45718" rIns="91418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7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15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41" indent="-228541" algn="l" defTabSz="91415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22" indent="-228541" algn="l" defTabSz="91415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90" indent="-228541" algn="l" defTabSz="91415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60" indent="-228541" algn="l" defTabSz="91415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831" indent="-228541" algn="l" defTabSz="91415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10" indent="-228541" algn="l" defTabSz="91415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86" indent="-228541" algn="l" defTabSz="91415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061" indent="-228541" algn="l" defTabSz="91415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142" indent="-228541" algn="l" defTabSz="91415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5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71" algn="l" defTabSz="91415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50" algn="l" defTabSz="91415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26" algn="l" defTabSz="91415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01" algn="l" defTabSz="91415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82" algn="l" defTabSz="91415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50" algn="l" defTabSz="91415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20" algn="l" defTabSz="91415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91" algn="l" defTabSz="91415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890" tIns="60945" rIns="121890" bIns="60945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21890" tIns="60945" rIns="121890" bIns="6094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890" tIns="60945" rIns="121890" bIns="60945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870"/>
            <a:fld id="{175CBF0A-EDB4-4638-8D47-1388D3BF14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70"/>
              <a:t>9/29/2022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121890" tIns="60945" rIns="121890" bIns="60945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8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21890" tIns="60945" rIns="121890" bIns="60945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870"/>
            <a:fld id="{6CEDD816-86C1-4BAC-B3B8-9254966A27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209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88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71" indent="-457071" algn="l" defTabSz="12188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334" indent="-380897" algn="l" defTabSz="1218870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583" indent="-304712" algn="l" defTabSz="12188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013" indent="-304712" algn="l" defTabSz="12188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450" indent="-304712" algn="l" defTabSz="12188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1876" indent="-304712" algn="l" defTabSz="12188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314" indent="-304712" algn="l" defTabSz="12188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46" indent="-304712" algn="l" defTabSz="12188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177" indent="-304712" algn="l" defTabSz="12188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8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27" algn="l" defTabSz="12188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870" algn="l" defTabSz="12188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01" algn="l" defTabSz="12188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38" algn="l" defTabSz="12188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164" algn="l" defTabSz="12188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591" algn="l" defTabSz="12188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027" algn="l" defTabSz="12188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459" algn="l" defTabSz="12188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121901" tIns="60952" rIns="121901" bIns="6095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121901" tIns="60952" rIns="121901" bIns="6095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vert="horz" lIns="121901" tIns="60952" rIns="121901" bIns="60952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018"/>
            <a:fld id="{B19AEF20-03D9-42BA-BA29-A14A1F23B1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018"/>
              <a:t>9/29/2022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vert="horz" lIns="121901" tIns="60952" rIns="121901" bIns="60952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01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vert="horz" lIns="121901" tIns="60952" rIns="121901" bIns="60952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018"/>
            <a:fld id="{E0923FC9-E4C8-4207-919D-D7A5B63AA0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01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653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defTabSz="1219018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31" indent="-457131" algn="l" defTabSz="1219018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451" indent="-380942" algn="l" defTabSz="1219018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771" indent="-304754" algn="l" defTabSz="121901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280" indent="-304754" algn="l" defTabSz="1219018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789" indent="-304754" algn="l" defTabSz="1219018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298" indent="-304754" algn="l" defTabSz="1219018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806" indent="-304754" algn="l" defTabSz="1219018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315" indent="-304754" algn="l" defTabSz="1219018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824" indent="-304754" algn="l" defTabSz="1219018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01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09" algn="l" defTabSz="121901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18" algn="l" defTabSz="121901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526" algn="l" defTabSz="121901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035" algn="l" defTabSz="121901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544" algn="l" defTabSz="121901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051" algn="l" defTabSz="121901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61" algn="l" defTabSz="121901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069" algn="l" defTabSz="121901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microsoft.com/office/2007/relationships/hdphoto" Target="../media/hdphoto19.wdp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slide" Target="slide7.xml"/><Relationship Id="rId4" Type="http://schemas.microsoft.com/office/2007/relationships/hdphoto" Target="../media/hdphoto18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microsoft.com/office/2007/relationships/hdphoto" Target="../media/hdphoto19.wdp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slide" Target="slide7.xml"/><Relationship Id="rId4" Type="http://schemas.microsoft.com/office/2007/relationships/hdphoto" Target="../media/hdphoto18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microsoft.com/office/2007/relationships/hdphoto" Target="../media/hdphoto19.wdp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slide" Target="slide7.xml"/><Relationship Id="rId4" Type="http://schemas.microsoft.com/office/2007/relationships/hdphoto" Target="../media/hdphoto18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microsoft.com/office/2007/relationships/hdphoto" Target="../media/hdphoto19.wdp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slide" Target="slide7.xml"/><Relationship Id="rId4" Type="http://schemas.microsoft.com/office/2007/relationships/hdphoto" Target="../media/hdphoto18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microsoft.com/office/2007/relationships/hdphoto" Target="../media/hdphoto20.wdp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microsoft.com/office/2007/relationships/hdphoto" Target="../media/hdphoto20.wdp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microsoft.com/office/2007/relationships/hdphoto" Target="../media/hdphoto20.wdp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13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12" Type="http://schemas.microsoft.com/office/2007/relationships/hdphoto" Target="../media/hdphoto25.wdp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2.wdp"/><Relationship Id="rId11" Type="http://schemas.openxmlformats.org/officeDocument/2006/relationships/image" Target="../media/image48.png"/><Relationship Id="rId5" Type="http://schemas.openxmlformats.org/officeDocument/2006/relationships/image" Target="../media/image45.png"/><Relationship Id="rId10" Type="http://schemas.microsoft.com/office/2007/relationships/hdphoto" Target="../media/hdphoto24.wdp"/><Relationship Id="rId4" Type="http://schemas.microsoft.com/office/2007/relationships/hdphoto" Target="../media/hdphoto21.wdp"/><Relationship Id="rId9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image" Target="../media/image16.gif"/><Relationship Id="rId18" Type="http://schemas.openxmlformats.org/officeDocument/2006/relationships/image" Target="../media/image21.png"/><Relationship Id="rId3" Type="http://schemas.openxmlformats.org/officeDocument/2006/relationships/image" Target="../media/image10.png"/><Relationship Id="rId21" Type="http://schemas.microsoft.com/office/2007/relationships/hdphoto" Target="../media/hdphoto8.wdp"/><Relationship Id="rId7" Type="http://schemas.openxmlformats.org/officeDocument/2006/relationships/image" Target="../media/image12.png"/><Relationship Id="rId12" Type="http://schemas.openxmlformats.org/officeDocument/2006/relationships/image" Target="../media/image15.gif"/><Relationship Id="rId17" Type="http://schemas.openxmlformats.org/officeDocument/2006/relationships/image" Target="../media/image20.gif"/><Relationship Id="rId2" Type="http://schemas.openxmlformats.org/officeDocument/2006/relationships/image" Target="../media/image9.jpeg"/><Relationship Id="rId16" Type="http://schemas.openxmlformats.org/officeDocument/2006/relationships/image" Target="../media/image19.gif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4.xml"/><Relationship Id="rId11" Type="http://schemas.openxmlformats.org/officeDocument/2006/relationships/image" Target="../media/image14.png"/><Relationship Id="rId5" Type="http://schemas.openxmlformats.org/officeDocument/2006/relationships/image" Target="../media/image11.gif"/><Relationship Id="rId15" Type="http://schemas.openxmlformats.org/officeDocument/2006/relationships/image" Target="../media/image18.gif"/><Relationship Id="rId10" Type="http://schemas.openxmlformats.org/officeDocument/2006/relationships/slide" Target="slide16.xml"/><Relationship Id="rId19" Type="http://schemas.microsoft.com/office/2007/relationships/hdphoto" Target="../media/hdphoto7.wdp"/><Relationship Id="rId4" Type="http://schemas.microsoft.com/office/2007/relationships/hdphoto" Target="../media/hdphoto6.wdp"/><Relationship Id="rId9" Type="http://schemas.openxmlformats.org/officeDocument/2006/relationships/image" Target="../media/image13.png"/><Relationship Id="rId14" Type="http://schemas.openxmlformats.org/officeDocument/2006/relationships/image" Target="../media/image17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12" Type="http://schemas.microsoft.com/office/2007/relationships/hdphoto" Target="../media/hdphoto7.wdp"/><Relationship Id="rId2" Type="http://schemas.openxmlformats.org/officeDocument/2006/relationships/audio" Target="../media/media1.mp3"/><Relationship Id="rId16" Type="http://schemas.openxmlformats.org/officeDocument/2006/relationships/image" Target="../media/image27.png"/><Relationship Id="rId1" Type="http://schemas.microsoft.com/office/2007/relationships/media" Target="../media/media1.mp3"/><Relationship Id="rId6" Type="http://schemas.microsoft.com/office/2007/relationships/hdphoto" Target="../media/hdphoto9.wdp"/><Relationship Id="rId11" Type="http://schemas.openxmlformats.org/officeDocument/2006/relationships/image" Target="../media/image21.png"/><Relationship Id="rId5" Type="http://schemas.openxmlformats.org/officeDocument/2006/relationships/image" Target="../media/image24.png"/><Relationship Id="rId15" Type="http://schemas.openxmlformats.org/officeDocument/2006/relationships/image" Target="../media/image8.png"/><Relationship Id="rId10" Type="http://schemas.microsoft.com/office/2007/relationships/hdphoto" Target="../media/hdphoto11.wdp"/><Relationship Id="rId4" Type="http://schemas.openxmlformats.org/officeDocument/2006/relationships/image" Target="../media/image23.jpg"/><Relationship Id="rId9" Type="http://schemas.openxmlformats.org/officeDocument/2006/relationships/image" Target="../media/image26.png"/><Relationship Id="rId14" Type="http://schemas.microsoft.com/office/2007/relationships/hdphoto" Target="../media/hdphoto8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7.wdp"/><Relationship Id="rId18" Type="http://schemas.openxmlformats.org/officeDocument/2006/relationships/image" Target="../media/image30.png"/><Relationship Id="rId26" Type="http://schemas.openxmlformats.org/officeDocument/2006/relationships/slide" Target="slide11.xml"/><Relationship Id="rId3" Type="http://schemas.openxmlformats.org/officeDocument/2006/relationships/image" Target="../media/image28.gif"/><Relationship Id="rId21" Type="http://schemas.openxmlformats.org/officeDocument/2006/relationships/image" Target="../media/image31.png"/><Relationship Id="rId7" Type="http://schemas.microsoft.com/office/2007/relationships/hdphoto" Target="../media/hdphoto9.wdp"/><Relationship Id="rId12" Type="http://schemas.openxmlformats.org/officeDocument/2006/relationships/image" Target="../media/image21.png"/><Relationship Id="rId17" Type="http://schemas.openxmlformats.org/officeDocument/2006/relationships/slide" Target="slide8.xml"/><Relationship Id="rId25" Type="http://schemas.microsoft.com/office/2007/relationships/hdphoto" Target="../media/hdphoto15.wdp"/><Relationship Id="rId2" Type="http://schemas.openxmlformats.org/officeDocument/2006/relationships/slide" Target="slide17.xml"/><Relationship Id="rId16" Type="http://schemas.openxmlformats.org/officeDocument/2006/relationships/image" Target="../media/image8.png"/><Relationship Id="rId20" Type="http://schemas.openxmlformats.org/officeDocument/2006/relationships/slide" Target="slide9.xml"/><Relationship Id="rId29" Type="http://schemas.openxmlformats.org/officeDocument/2006/relationships/slide" Target="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microsoft.com/office/2007/relationships/hdphoto" Target="../media/hdphoto11.wdp"/><Relationship Id="rId24" Type="http://schemas.openxmlformats.org/officeDocument/2006/relationships/image" Target="../media/image32.png"/><Relationship Id="rId5" Type="http://schemas.microsoft.com/office/2007/relationships/hdphoto" Target="../media/hdphoto12.wdp"/><Relationship Id="rId15" Type="http://schemas.microsoft.com/office/2007/relationships/hdphoto" Target="../media/hdphoto8.wdp"/><Relationship Id="rId23" Type="http://schemas.openxmlformats.org/officeDocument/2006/relationships/slide" Target="slide10.xml"/><Relationship Id="rId28" Type="http://schemas.microsoft.com/office/2007/relationships/hdphoto" Target="../media/hdphoto16.wdp"/><Relationship Id="rId10" Type="http://schemas.openxmlformats.org/officeDocument/2006/relationships/image" Target="../media/image26.png"/><Relationship Id="rId19" Type="http://schemas.microsoft.com/office/2007/relationships/hdphoto" Target="../media/hdphoto13.wdp"/><Relationship Id="rId31" Type="http://schemas.microsoft.com/office/2007/relationships/hdphoto" Target="../media/hdphoto17.wdp"/><Relationship Id="rId4" Type="http://schemas.openxmlformats.org/officeDocument/2006/relationships/image" Target="../media/image29.png"/><Relationship Id="rId9" Type="http://schemas.microsoft.com/office/2007/relationships/hdphoto" Target="../media/hdphoto10.wdp"/><Relationship Id="rId14" Type="http://schemas.openxmlformats.org/officeDocument/2006/relationships/image" Target="../media/image22.png"/><Relationship Id="rId22" Type="http://schemas.microsoft.com/office/2007/relationships/hdphoto" Target="../media/hdphoto14.wdp"/><Relationship Id="rId27" Type="http://schemas.openxmlformats.org/officeDocument/2006/relationships/image" Target="../media/image33.png"/><Relationship Id="rId30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microsoft.com/office/2007/relationships/hdphoto" Target="../media/hdphoto19.wdp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slide" Target="slide7.xml"/><Relationship Id="rId4" Type="http://schemas.microsoft.com/office/2007/relationships/hdphoto" Target="../media/hdphoto18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image" Target="../media/image37.png"/><Relationship Id="rId7" Type="http://schemas.openxmlformats.org/officeDocument/2006/relationships/image" Target="../media/image36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Relationship Id="rId6" Type="http://schemas.openxmlformats.org/officeDocument/2006/relationships/slide" Target="slide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3293" y="3327414"/>
            <a:ext cx="12240817" cy="1027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878" tIns="46450" rIns="92878" bIns="4645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4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4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28867" fontAlgn="base">
              <a:spcBef>
                <a:spcPts val="800"/>
              </a:spcBef>
              <a:spcAft>
                <a:spcPct val="0"/>
              </a:spcAft>
              <a:buNone/>
            </a:pPr>
            <a:r>
              <a:rPr lang="en-US" alt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alt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altLang="en-US" sz="27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28867" fontAlgn="base">
              <a:spcBef>
                <a:spcPts val="800"/>
              </a:spcBef>
              <a:spcAft>
                <a:spcPct val="0"/>
              </a:spcAft>
              <a:buNone/>
            </a:pPr>
            <a:r>
              <a:rPr lang="en-US" alt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Giáo</a:t>
            </a:r>
            <a:r>
              <a:rPr lang="en-US" alt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Nguyễn</a:t>
            </a:r>
            <a:r>
              <a:rPr lang="en-US" alt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Thanh </a:t>
            </a:r>
            <a:r>
              <a:rPr lang="en-US" alt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Hảo</a:t>
            </a:r>
            <a:endParaRPr lang="en-US" altLang="en-US" sz="27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16"/>
          <p:cNvSpPr txBox="1">
            <a:spLocks noChangeArrowheads="1"/>
          </p:cNvSpPr>
          <p:nvPr/>
        </p:nvSpPr>
        <p:spPr bwMode="auto">
          <a:xfrm>
            <a:off x="-12765" y="486423"/>
            <a:ext cx="12192000" cy="504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878" tIns="46450" rIns="92878" bIns="46450">
            <a:prstTxWarp prst="textArchUp">
              <a:avLst/>
            </a:prstTxWarp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4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4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28867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VĨNH QUỲNH</a:t>
            </a:r>
          </a:p>
        </p:txBody>
      </p:sp>
      <p:sp>
        <p:nvSpPr>
          <p:cNvPr id="6" name="Rectangle 5"/>
          <p:cNvSpPr/>
          <p:nvPr/>
        </p:nvSpPr>
        <p:spPr>
          <a:xfrm>
            <a:off x="203200" y="2413000"/>
            <a:ext cx="11684000" cy="2336800"/>
          </a:xfrm>
          <a:prstGeom prst="rect">
            <a:avLst/>
          </a:prstGeom>
        </p:spPr>
        <p:txBody>
          <a:bodyPr wrap="none" lIns="121872" tIns="60937" rIns="121872" bIns="60937">
            <a:prstTxWarp prst="textArchUp">
              <a:avLst/>
            </a:prstTxWarp>
            <a:spAutoFit/>
          </a:bodyPr>
          <a:lstStyle/>
          <a:p>
            <a:pPr algn="ctr" defTabSz="1218688">
              <a:spcBef>
                <a:spcPts val="800"/>
              </a:spcBef>
              <a:spcAft>
                <a:spcPts val="800"/>
              </a:spcAft>
            </a:pPr>
            <a:r>
              <a:rPr lang="en-US" sz="4300" b="1" dirty="0">
                <a:solidFill>
                  <a:srgbClr val="FF0000"/>
                </a:solidFill>
                <a:cs typeface="Arial" pitchFamily="34" charset="0"/>
              </a:rPr>
              <a:t>NHIỆT LIỆT CHÀO MỪNG QUÝ THẦY CÔ</a:t>
            </a:r>
          </a:p>
          <a:p>
            <a:pPr algn="ctr" defTabSz="1218688">
              <a:spcBef>
                <a:spcPts val="800"/>
              </a:spcBef>
              <a:spcAft>
                <a:spcPts val="800"/>
              </a:spcAft>
            </a:pPr>
            <a:r>
              <a:rPr lang="en-US" sz="4300" b="1" dirty="0">
                <a:solidFill>
                  <a:srgbClr val="FF0000"/>
                </a:solidFill>
                <a:cs typeface="Arial" pitchFamily="34" charset="0"/>
              </a:rPr>
              <a:t>ĐẾN DỰ GIỜ TIẾT HỌC LỚP 5A5</a:t>
            </a:r>
          </a:p>
        </p:txBody>
      </p:sp>
    </p:spTree>
    <p:extLst>
      <p:ext uri="{BB962C8B-B14F-4D97-AF65-F5344CB8AC3E}">
        <p14:creationId xmlns:p14="http://schemas.microsoft.com/office/powerpoint/2010/main" val="346123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817" y1="1163" x2="327" y2="2558"/>
                        <a14:backgroundMark x1="99183" y1="1628" x2="99837" y2="4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15" y="200031"/>
            <a:ext cx="10046524" cy="6307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600" b="95200" l="0" r="95000">
                        <a14:foregroundMark x1="12000" y1="66000" x2="19200" y2="78400"/>
                        <a14:foregroundMark x1="21800" y1="81200" x2="30400" y2="86600"/>
                        <a14:foregroundMark x1="44000" y1="88400" x2="65800" y2="86800"/>
                        <a14:foregroundMark x1="83000" y1="75200" x2="65400" y2="86200"/>
                        <a14:foregroundMark x1="89800" y1="65600" x2="82200" y2="76000"/>
                        <a14:foregroundMark x1="92400" y1="54000" x2="90400" y2="64200"/>
                        <a14:foregroundMark x1="82000" y1="19800" x2="90800" y2="38800"/>
                        <a14:foregroundMark x1="60600" y1="10000" x2="29200" y2="14200"/>
                        <a14:foregroundMark x1="87400" y1="26400" x2="92600" y2="51200"/>
                        <a14:foregroundMark x1="91800" y1="40600" x2="92600" y2="51600"/>
                      </a14:backgroundRemoval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903" y="4914903"/>
            <a:ext cx="1943100" cy="1943100"/>
          </a:xfrm>
          <a:prstGeom prst="rect">
            <a:avLst/>
          </a:prstGeom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1080652" y="795669"/>
            <a:ext cx="8467101" cy="3108723"/>
          </a:xfrm>
          <a:prstGeom prst="rect">
            <a:avLst/>
          </a:prstGeom>
        </p:spPr>
        <p:txBody>
          <a:bodyPr vert="horz" lIns="91414" tIns="45714" rIns="91414" bIns="45714" rtlCol="0">
            <a:noAutofit/>
          </a:bodyPr>
          <a:lstStyle>
            <a:lvl1pPr marL="342857" indent="-342857" algn="l" defTabSz="9142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57" indent="-285714" algn="l" defTabSz="91428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57" indent="-228571" algn="l" defTabSz="9142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00" indent="-228571" algn="l" defTabSz="91428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43" indent="-228571" algn="l" defTabSz="914286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86" indent="-228571" algn="l" defTabSz="9142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29" indent="-228571" algn="l" defTabSz="9142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72" indent="-228571" algn="l" defTabSz="9142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15" indent="-228571" algn="l" defTabSz="9142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514202" indent="-514202">
              <a:buFont typeface="Arial" pitchFamily="34" charset="0"/>
              <a:buAutoNum type="alphaLcParenR"/>
            </a:pP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ebdings"/>
              </a:rPr>
              <a:t>  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ebdings"/>
              </a:rPr>
              <a:t>nghĩa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ebdings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ebdings"/>
              </a:rPr>
              <a:t>lớn</a:t>
            </a:r>
            <a:r>
              <a:rPr lang="en-US" sz="36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ebdings"/>
              </a:rPr>
              <a:t>.</a:t>
            </a:r>
          </a:p>
          <a:p>
            <a:pPr marL="514202" indent="-514202">
              <a:buFont typeface="Arial" pitchFamily="34" charset="0"/>
              <a:buAutoNum type="alphaLcParenR"/>
            </a:pP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ebdings"/>
              </a:rPr>
              <a:t>Áo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ebdings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ebdings"/>
              </a:rPr>
              <a:t>rách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ebdings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ebdings"/>
              </a:rPr>
              <a:t>khéo</a:t>
            </a:r>
            <a:r>
              <a:rPr lang="en-US" sz="36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ebdings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ebdings"/>
              </a:rPr>
              <a:t>vá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ebdings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ebdings"/>
              </a:rPr>
              <a:t>hơn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ebdings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ebdings"/>
              </a:rPr>
              <a:t>lành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ebdings"/>
              </a:rPr>
              <a:t>         may. </a:t>
            </a:r>
          </a:p>
          <a:p>
            <a:pPr marL="514202" indent="-514202">
              <a:buFont typeface="Arial" pitchFamily="34" charset="0"/>
              <a:buAutoNum type="alphaLcParenR"/>
            </a:pP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ebdings"/>
              </a:rPr>
              <a:t>Thức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ebdings"/>
              </a:rPr>
              <a:t>         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ebdings"/>
              </a:rPr>
              <a:t>dậy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ebdings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ebdings"/>
              </a:rPr>
              <a:t>sớm</a:t>
            </a:r>
            <a:r>
              <a:rPr lang="en-US" sz="36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ebdings"/>
              </a:rPr>
              <a:t>.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ebdings"/>
              </a:rPr>
              <a:t> 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95761" y="2066308"/>
            <a:ext cx="920563" cy="519373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414" tIns="45714" rIns="91414" bIns="45714" rtlCol="0" anchor="ctr"/>
          <a:lstStyle/>
          <a:p>
            <a:pPr algn="ctr" defTabSz="914128"/>
            <a:r>
              <a:rPr lang="en-US" sz="36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endParaRPr lang="en-US" sz="3600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934246" y="2663849"/>
            <a:ext cx="1307239" cy="618755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414" tIns="45714" rIns="91414" bIns="45714" rtlCol="0" anchor="ctr"/>
          <a:lstStyle/>
          <a:p>
            <a:pPr algn="ctr" defTabSz="914128"/>
            <a:r>
              <a:rPr lang="en-US" sz="36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vụng</a:t>
            </a:r>
            <a:endParaRPr lang="en-US" sz="3600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805032" y="3353863"/>
            <a:ext cx="1470095" cy="550535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414" tIns="45714" rIns="91414" bIns="45714" rtlCol="0" anchor="ctr"/>
          <a:lstStyle/>
          <a:p>
            <a:pPr algn="ctr" defTabSz="914128"/>
            <a:r>
              <a:rPr lang="en-US" sz="36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khuya</a:t>
            </a:r>
            <a:endParaRPr lang="en-US" sz="3600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2619518" y="1353539"/>
            <a:ext cx="3223151" cy="0"/>
          </a:xfrm>
          <a:prstGeom prst="line">
            <a:avLst/>
          </a:prstGeom>
          <a:noFill/>
          <a:ln w="38100" cap="flat" cmpd="sng" algn="ctr">
            <a:solidFill>
              <a:srgbClr val="FFFF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0" name="Straight Connector 19"/>
          <p:cNvCxnSpPr/>
          <p:nvPr/>
        </p:nvCxnSpPr>
        <p:spPr>
          <a:xfrm flipV="1">
            <a:off x="1565729" y="1876015"/>
            <a:ext cx="1391227" cy="1192"/>
          </a:xfrm>
          <a:prstGeom prst="line">
            <a:avLst/>
          </a:prstGeom>
          <a:noFill/>
          <a:ln w="38100" cap="flat" cmpd="sng" algn="ctr">
            <a:solidFill>
              <a:srgbClr val="FFFF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845651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817" y1="1163" x2="327" y2="2558"/>
                        <a14:backgroundMark x1="99183" y1="1628" x2="99837" y2="4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783" y="200031"/>
            <a:ext cx="9522527" cy="6236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600" b="95200" l="0" r="95000">
                        <a14:foregroundMark x1="12000" y1="66000" x2="19200" y2="78400"/>
                        <a14:foregroundMark x1="21800" y1="81200" x2="30400" y2="86600"/>
                        <a14:foregroundMark x1="44000" y1="88400" x2="65800" y2="86800"/>
                        <a14:foregroundMark x1="83000" y1="75200" x2="65400" y2="86200"/>
                        <a14:foregroundMark x1="89800" y1="65600" x2="82200" y2="76000"/>
                        <a14:foregroundMark x1="92400" y1="54000" x2="90400" y2="64200"/>
                        <a14:foregroundMark x1="82000" y1="19800" x2="90800" y2="38800"/>
                        <a14:foregroundMark x1="60600" y1="10000" x2="29200" y2="14200"/>
                        <a14:foregroundMark x1="87400" y1="26400" x2="92600" y2="51200"/>
                        <a14:foregroundMark x1="91800" y1="40600" x2="92600" y2="51600"/>
                      </a14:backgroundRemoval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903" y="4914903"/>
            <a:ext cx="1943100" cy="1943100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1585156" y="748125"/>
            <a:ext cx="9067800" cy="5429251"/>
          </a:xfrm>
          <a:prstGeom prst="rect">
            <a:avLst/>
          </a:prstGeom>
        </p:spPr>
        <p:txBody>
          <a:bodyPr vert="horz" lIns="91414" tIns="45714" rIns="91414" bIns="45714" rtlCol="0">
            <a:noAutofit/>
          </a:bodyPr>
          <a:lstStyle>
            <a:lvl1pPr marL="342857" indent="-342857" algn="l" defTabSz="9142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57" indent="-285714" algn="l" defTabSz="91428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57" indent="-228571" algn="l" defTabSz="9142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00" indent="-228571" algn="l" defTabSz="91428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43" indent="-228571" algn="l" defTabSz="914286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86" indent="-228571" algn="l" defTabSz="9142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29" indent="-228571" algn="l" defTabSz="9142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72" indent="-228571" algn="l" defTabSz="9142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15" indent="-228571" algn="l" defTabSz="9142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4: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 : </a:t>
            </a:r>
            <a:r>
              <a:rPr lang="en-US" sz="36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6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6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thấp</a:t>
            </a:r>
            <a:endParaRPr lang="en-US" sz="36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		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 : </a:t>
            </a:r>
            <a:r>
              <a:rPr lang="en-US" sz="36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khóc</a:t>
            </a:r>
            <a:r>
              <a:rPr lang="en-US" sz="36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6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36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		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 : </a:t>
            </a:r>
            <a:r>
              <a:rPr lang="en-US" sz="36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buồn</a:t>
            </a:r>
            <a:r>
              <a:rPr lang="en-US" sz="36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6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6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d)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	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 : </a:t>
            </a:r>
            <a:r>
              <a:rPr lang="en-US" sz="36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6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6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xấu</a:t>
            </a:r>
            <a:r>
              <a:rPr lang="en-US" sz="36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2991785" y="1278041"/>
            <a:ext cx="4727179" cy="0"/>
          </a:xfrm>
          <a:prstGeom prst="line">
            <a:avLst/>
          </a:prstGeom>
          <a:noFill/>
          <a:ln w="38100" cap="flat" cmpd="sng" algn="ctr">
            <a:solidFill>
              <a:srgbClr val="FFFF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7" name="Content Placeholder 2"/>
          <p:cNvSpPr txBox="1">
            <a:spLocks/>
          </p:cNvSpPr>
          <p:nvPr/>
        </p:nvSpPr>
        <p:spPr>
          <a:xfrm>
            <a:off x="1592822" y="741670"/>
            <a:ext cx="9067800" cy="5429251"/>
          </a:xfrm>
          <a:prstGeom prst="rect">
            <a:avLst/>
          </a:prstGeom>
        </p:spPr>
        <p:txBody>
          <a:bodyPr vert="horz" lIns="91414" tIns="45714" rIns="91414" bIns="45714" rtlCol="0">
            <a:noAutofit/>
          </a:bodyPr>
          <a:lstStyle>
            <a:lvl1pPr marL="342857" indent="-342857" algn="l" defTabSz="9142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57" indent="-285714" algn="l" defTabSz="91428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57" indent="-228571" algn="l" defTabSz="9142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00" indent="-228571" algn="l" defTabSz="91428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43" indent="-228571" algn="l" defTabSz="914286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86" indent="-228571" algn="l" defTabSz="9142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29" indent="-228571" algn="l" defTabSz="9142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72" indent="-228571" algn="l" defTabSz="9142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15" indent="-228571" algn="l" defTabSz="9142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4: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 : </a:t>
            </a:r>
            <a:r>
              <a:rPr lang="en-US" sz="36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6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6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thấp</a:t>
            </a:r>
            <a:endParaRPr lang="en-US" sz="36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3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	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 : </a:t>
            </a:r>
            <a:r>
              <a:rPr lang="en-US" sz="36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6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6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xấu</a:t>
            </a:r>
            <a:r>
              <a:rPr lang="en-US" sz="36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2991785" y="1305628"/>
            <a:ext cx="4727179" cy="0"/>
          </a:xfrm>
          <a:prstGeom prst="line">
            <a:avLst/>
          </a:prstGeom>
          <a:noFill/>
          <a:ln w="38100" cap="flat" cmpd="sng" algn="ctr">
            <a:solidFill>
              <a:srgbClr val="FFFF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1333106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817" y1="1163" x2="327" y2="2558"/>
                        <a14:backgroundMark x1="99183" y1="1628" x2="99837" y2="4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783" y="200031"/>
            <a:ext cx="9522527" cy="6236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600" b="95200" l="0" r="95000">
                        <a14:foregroundMark x1="12000" y1="66000" x2="19200" y2="78400"/>
                        <a14:foregroundMark x1="21800" y1="81200" x2="30400" y2="86600"/>
                        <a14:foregroundMark x1="44000" y1="88400" x2="65800" y2="86800"/>
                        <a14:foregroundMark x1="83000" y1="75200" x2="65400" y2="86200"/>
                        <a14:foregroundMark x1="89800" y1="65600" x2="82200" y2="76000"/>
                        <a14:foregroundMark x1="92400" y1="54000" x2="90400" y2="64200"/>
                        <a14:foregroundMark x1="82000" y1="19800" x2="90800" y2="38800"/>
                        <a14:foregroundMark x1="60600" y1="10000" x2="29200" y2="14200"/>
                        <a14:foregroundMark x1="87400" y1="26400" x2="92600" y2="51200"/>
                        <a14:foregroundMark x1="91800" y1="40600" x2="92600" y2="51600"/>
                      </a14:backgroundRemoval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903" y="4914903"/>
            <a:ext cx="1943100" cy="1943100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1585156" y="748125"/>
            <a:ext cx="9067800" cy="5429251"/>
          </a:xfrm>
          <a:prstGeom prst="rect">
            <a:avLst/>
          </a:prstGeom>
        </p:spPr>
        <p:txBody>
          <a:bodyPr vert="horz" lIns="91414" tIns="45714" rIns="91414" bIns="45714" rtlCol="0">
            <a:noAutofit/>
          </a:bodyPr>
          <a:lstStyle>
            <a:lvl1pPr marL="342857" indent="-342857" algn="l" defTabSz="9142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57" indent="-285714" algn="l" defTabSz="91428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57" indent="-228571" algn="l" defTabSz="9142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00" indent="-228571" algn="l" defTabSz="91428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43" indent="-228571" algn="l" defTabSz="914286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86" indent="-228571" algn="l" defTabSz="9142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29" indent="-228571" algn="l" defTabSz="9142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72" indent="-228571" algn="l" defTabSz="9142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15" indent="-228571" algn="l" defTabSz="9142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4: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2991785" y="1278041"/>
            <a:ext cx="4727179" cy="0"/>
          </a:xfrm>
          <a:prstGeom prst="line">
            <a:avLst/>
          </a:prstGeom>
          <a:noFill/>
          <a:ln w="38100" cap="flat" cmpd="sng" algn="ctr">
            <a:solidFill>
              <a:srgbClr val="FFFF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1785" y="1493801"/>
            <a:ext cx="4917192" cy="4650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852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817" y1="1163" x2="327" y2="2558"/>
                        <a14:backgroundMark x1="99183" y1="1628" x2="99837" y2="4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91" y="200036"/>
            <a:ext cx="9904764" cy="5939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600" b="95200" l="0" r="95000">
                        <a14:foregroundMark x1="12000" y1="66000" x2="19200" y2="78400"/>
                        <a14:foregroundMark x1="21800" y1="81200" x2="30400" y2="86600"/>
                        <a14:foregroundMark x1="44000" y1="88400" x2="65800" y2="86800"/>
                        <a14:foregroundMark x1="83000" y1="75200" x2="65400" y2="86200"/>
                        <a14:foregroundMark x1="89800" y1="65600" x2="82200" y2="76000"/>
                        <a14:foregroundMark x1="92400" y1="54000" x2="90400" y2="64200"/>
                        <a14:foregroundMark x1="82000" y1="19800" x2="90800" y2="38800"/>
                        <a14:foregroundMark x1="60600" y1="10000" x2="29200" y2="14200"/>
                        <a14:foregroundMark x1="87400" y1="26400" x2="92600" y2="51200"/>
                        <a14:foregroundMark x1="91800" y1="40600" x2="92600" y2="51600"/>
                      </a14:backgroundRemoval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903" y="4914903"/>
            <a:ext cx="1943100" cy="1943100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1124571" y="546407"/>
            <a:ext cx="8534400" cy="3051572"/>
          </a:xfrm>
          <a:prstGeom prst="rect">
            <a:avLst/>
          </a:prstGeom>
        </p:spPr>
        <p:txBody>
          <a:bodyPr vert="horz" lIns="91420" tIns="45714" rIns="91420" bIns="45714" rtlCol="0">
            <a:normAutofit/>
          </a:bodyPr>
          <a:lstStyle>
            <a:lvl1pPr marL="342857" indent="-342857" algn="l" defTabSz="9142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57" indent="-285714" algn="l" defTabSz="91428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57" indent="-228571" algn="l" defTabSz="9142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00" indent="-228571" algn="l" defTabSz="91428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43" indent="-228571" algn="l" defTabSz="914286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86" indent="-228571" algn="l" defTabSz="9142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29" indent="-228571" algn="l" defTabSz="9142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72" indent="-228571" algn="l" defTabSz="9142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15" indent="-228571" algn="l" defTabSz="9142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Arial" pitchFamily="34" charset="0"/>
              <a:buNone/>
            </a:pP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1081561" y="787755"/>
            <a:ext cx="8442451" cy="3771900"/>
          </a:xfrm>
          <a:prstGeom prst="rect">
            <a:avLst/>
          </a:prstGeom>
        </p:spPr>
        <p:txBody>
          <a:bodyPr vert="horz" lIns="91418" tIns="45718" rIns="91418" bIns="45718" rtlCol="0">
            <a:no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vi-VN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 5: </a:t>
            </a:r>
            <a:r>
              <a:rPr lang="vi-VN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Đặt câu để phân biệt các từ trong một cặp từ trái nghĩa em vừa tìm được ở bài tập trên. 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2610601" y="1252975"/>
            <a:ext cx="1486387" cy="1192"/>
          </a:xfrm>
          <a:prstGeom prst="line">
            <a:avLst/>
          </a:prstGeom>
          <a:noFill/>
          <a:ln w="38100" cap="flat" cmpd="sng" algn="ctr">
            <a:solidFill>
              <a:srgbClr val="FFFF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6" name="Straight Connector 15"/>
          <p:cNvCxnSpPr/>
          <p:nvPr/>
        </p:nvCxnSpPr>
        <p:spPr>
          <a:xfrm flipV="1">
            <a:off x="4363200" y="1252975"/>
            <a:ext cx="3997029" cy="1192"/>
          </a:xfrm>
          <a:prstGeom prst="line">
            <a:avLst/>
          </a:prstGeom>
          <a:noFill/>
          <a:ln w="38100" cap="flat" cmpd="sng" algn="ctr">
            <a:solidFill>
              <a:srgbClr val="FFFF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7" name="Straight Connector 16"/>
          <p:cNvCxnSpPr/>
          <p:nvPr/>
        </p:nvCxnSpPr>
        <p:spPr>
          <a:xfrm>
            <a:off x="2069275" y="1750751"/>
            <a:ext cx="3512128" cy="0"/>
          </a:xfrm>
          <a:prstGeom prst="line">
            <a:avLst/>
          </a:prstGeom>
          <a:noFill/>
          <a:ln w="38100" cap="flat" cmpd="sng" algn="ctr">
            <a:solidFill>
              <a:srgbClr val="FFFF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8" name="Straight Connector 17"/>
          <p:cNvCxnSpPr/>
          <p:nvPr/>
        </p:nvCxnSpPr>
        <p:spPr>
          <a:xfrm>
            <a:off x="6472055" y="1750751"/>
            <a:ext cx="2529444" cy="0"/>
          </a:xfrm>
          <a:prstGeom prst="line">
            <a:avLst/>
          </a:prstGeom>
          <a:noFill/>
          <a:ln w="38100" cap="flat" cmpd="sng" algn="ctr">
            <a:solidFill>
              <a:srgbClr val="FFFF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414026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Doreamon cau ca\Hon da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"/>
            <a:ext cx="12192000" cy="692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3916" y="6086439"/>
            <a:ext cx="1638085" cy="77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52100" y="-1431102"/>
            <a:ext cx="3691005" cy="6908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004571" y="1600215"/>
            <a:ext cx="4357856" cy="584771"/>
          </a:xfrm>
          <a:prstGeom prst="rect">
            <a:avLst/>
          </a:prstGeom>
          <a:noFill/>
        </p:spPr>
        <p:txBody>
          <a:bodyPr wrap="square" lIns="91418" tIns="45718" rIns="91418" bIns="45718" rtlCol="0">
            <a:spAutoFit/>
          </a:bodyPr>
          <a:lstStyle>
            <a:defPPr>
              <a:defRPr lang="en-US"/>
            </a:defPPr>
            <a:lvl1pPr algn="just">
              <a:spcBef>
                <a:spcPts val="600"/>
              </a:spcBef>
              <a:defRPr sz="3200" b="1">
                <a:solidFill>
                  <a:srgbClr val="00206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nghĩa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66611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Doreamon cau ca\Hon da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"/>
            <a:ext cx="12192000" cy="692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3916" y="6086439"/>
            <a:ext cx="1638085" cy="77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08644" y="-2101437"/>
            <a:ext cx="3691005" cy="8249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862471" y="868381"/>
            <a:ext cx="5903844" cy="2462208"/>
          </a:xfrm>
          <a:prstGeom prst="rect">
            <a:avLst/>
          </a:prstGeom>
          <a:noFill/>
        </p:spPr>
        <p:txBody>
          <a:bodyPr wrap="square" lIns="91418" tIns="45718" rIns="91418" bIns="45718" rtlCol="0">
            <a:spAutoFit/>
          </a:bodyPr>
          <a:lstStyle/>
          <a:p>
            <a:pPr algn="just">
              <a:spcBef>
                <a:spcPts val="600"/>
              </a:spcBef>
              <a:defRPr/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2. Từ nào trái nghĩa với từ “dũng cảm”?</a:t>
            </a:r>
          </a:p>
          <a:p>
            <a:pPr algn="just">
              <a:spcBef>
                <a:spcPts val="600"/>
              </a:spcBef>
              <a:defRPr/>
            </a:pP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A. </a:t>
            </a: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hèn nhát          </a:t>
            </a:r>
            <a:r>
              <a:rPr lang="vi-VN" sz="3600" b="1" dirty="0" smtClean="0">
                <a:solidFill>
                  <a:srgbClr val="0020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</a:t>
            </a: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. lười biếng</a:t>
            </a:r>
            <a:endParaRPr lang="en-US" sz="3600" b="1" dirty="0">
              <a:solidFill>
                <a:srgbClr val="0020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algn="just">
              <a:spcBef>
                <a:spcPts val="600"/>
              </a:spcBef>
              <a:defRPr/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B. 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an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đảm</a:t>
            </a:r>
            <a:r>
              <a:rPr lang="vi-VN" sz="3600" b="1" dirty="0" smtClean="0">
                <a:solidFill>
                  <a:srgbClr val="0020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         D</a:t>
            </a: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. đoàn kết</a:t>
            </a:r>
          </a:p>
        </p:txBody>
      </p:sp>
      <p:sp>
        <p:nvSpPr>
          <p:cNvPr id="9" name="Oval 8"/>
          <p:cNvSpPr/>
          <p:nvPr/>
        </p:nvSpPr>
        <p:spPr>
          <a:xfrm>
            <a:off x="2816087" y="2019030"/>
            <a:ext cx="609600" cy="69622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8" rIns="91420" bIns="45718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941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Doreamon cau ca\Hon da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"/>
            <a:ext cx="12192000" cy="692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3916" y="6086439"/>
            <a:ext cx="1638085" cy="77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52100" y="-1431102"/>
            <a:ext cx="3691005" cy="6908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562066" y="726757"/>
            <a:ext cx="5308979" cy="1646601"/>
          </a:xfrm>
          <a:prstGeom prst="rect">
            <a:avLst/>
          </a:prstGeom>
          <a:noFill/>
        </p:spPr>
        <p:txBody>
          <a:bodyPr wrap="square" lIns="91418" tIns="45718" rIns="91418" bIns="45718" rtlCol="0">
            <a:spAutoFit/>
          </a:bodyPr>
          <a:lstStyle>
            <a:defPPr>
              <a:defRPr lang="en-US"/>
            </a:defPPr>
            <a:lvl1pPr algn="just">
              <a:spcBef>
                <a:spcPts val="600"/>
              </a:spcBef>
              <a:defRPr sz="3200" b="1">
                <a:solidFill>
                  <a:srgbClr val="00206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 smtClean="0"/>
              <a:t>3. </a:t>
            </a:r>
            <a:r>
              <a:rPr lang="en-US" dirty="0" err="1" smtClean="0"/>
              <a:t>Tìm</a:t>
            </a:r>
            <a:r>
              <a:rPr lang="en-US" dirty="0" smtClean="0"/>
              <a:t> </a:t>
            </a:r>
            <a:r>
              <a:rPr lang="en-US" dirty="0" err="1" smtClean="0"/>
              <a:t>cặp</a:t>
            </a:r>
            <a:r>
              <a:rPr lang="en-US" dirty="0" smtClean="0"/>
              <a:t> </a:t>
            </a:r>
            <a:r>
              <a:rPr lang="en-US" dirty="0" err="1" smtClean="0"/>
              <a:t>tư</a:t>
            </a:r>
            <a:r>
              <a:rPr lang="en-US" dirty="0" smtClean="0"/>
              <a:t>̀ </a:t>
            </a:r>
            <a:r>
              <a:rPr lang="en-US" dirty="0" err="1" smtClean="0"/>
              <a:t>trái</a:t>
            </a:r>
            <a:r>
              <a:rPr lang="en-US" dirty="0" smtClean="0"/>
              <a:t> </a:t>
            </a:r>
            <a:r>
              <a:rPr lang="en-US" dirty="0" err="1" smtClean="0"/>
              <a:t>nghĩa</a:t>
            </a:r>
            <a:r>
              <a:rPr lang="en-US" dirty="0" smtClean="0"/>
              <a:t> </a:t>
            </a:r>
            <a:r>
              <a:rPr lang="en-US" dirty="0" err="1" smtClean="0"/>
              <a:t>trong</a:t>
            </a:r>
            <a:r>
              <a:rPr lang="en-US" dirty="0" smtClean="0"/>
              <a:t> </a:t>
            </a:r>
            <a:r>
              <a:rPr lang="en-US" dirty="0" err="1" smtClean="0"/>
              <a:t>câu</a:t>
            </a:r>
            <a:r>
              <a:rPr lang="en-US" dirty="0" smtClean="0"/>
              <a:t> </a:t>
            </a:r>
            <a:r>
              <a:rPr lang="en-US" dirty="0" err="1" smtClean="0"/>
              <a:t>tục</a:t>
            </a:r>
            <a:r>
              <a:rPr lang="en-US" dirty="0" smtClean="0"/>
              <a:t> </a:t>
            </a:r>
            <a:r>
              <a:rPr lang="en-US" dirty="0" err="1" smtClean="0"/>
              <a:t>ngư</a:t>
            </a:r>
            <a:r>
              <a:rPr lang="en-US" dirty="0" smtClean="0"/>
              <a:t>̃ </a:t>
            </a:r>
            <a:r>
              <a:rPr lang="en-US" dirty="0" err="1" smtClean="0"/>
              <a:t>sau</a:t>
            </a:r>
            <a:r>
              <a:rPr lang="en-US" dirty="0" smtClean="0"/>
              <a:t>:</a:t>
            </a:r>
          </a:p>
          <a:p>
            <a:pPr algn="ctr"/>
            <a:r>
              <a:rPr lang="en-US" dirty="0" smtClean="0"/>
              <a:t>Lá </a:t>
            </a:r>
            <a:r>
              <a:rPr lang="en-US" dirty="0" err="1" smtClean="0"/>
              <a:t>lành</a:t>
            </a:r>
            <a:r>
              <a:rPr lang="en-US" dirty="0" smtClean="0"/>
              <a:t> </a:t>
            </a:r>
            <a:r>
              <a:rPr lang="en-US" dirty="0" err="1" smtClean="0"/>
              <a:t>đùm</a:t>
            </a:r>
            <a:r>
              <a:rPr lang="en-US" dirty="0" smtClean="0"/>
              <a:t> lá </a:t>
            </a:r>
            <a:r>
              <a:rPr lang="en-US" dirty="0" err="1" smtClean="0"/>
              <a:t>rách</a:t>
            </a:r>
            <a:r>
              <a:rPr lang="en-US" dirty="0" smtClean="0"/>
              <a:t>.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4981432" y="2277822"/>
            <a:ext cx="76427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096836" y="2277822"/>
            <a:ext cx="76427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4339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ảnh phong cảnh biển cây dừa và bãi biển đẹp-imagestock-039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69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6647945" y="2568851"/>
            <a:ext cx="4952770" cy="2464337"/>
            <a:chOff x="1600597" y="2032737"/>
            <a:chExt cx="9326360" cy="573062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9825" y="3636957"/>
              <a:ext cx="1286247" cy="191916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3477" y="3085497"/>
              <a:ext cx="1103433" cy="221472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06303">
              <a:off x="1884750" y="4745841"/>
              <a:ext cx="1262743" cy="188409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0930" y="2032737"/>
              <a:ext cx="1000507" cy="200813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35412" flipH="1">
              <a:off x="3760298" y="2808508"/>
              <a:ext cx="1069503" cy="1971235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0597" y="2837090"/>
              <a:ext cx="9326360" cy="49262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60159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696" y="1639413"/>
            <a:ext cx="10972800" cy="1143000"/>
          </a:xfrm>
        </p:spPr>
        <p:txBody>
          <a:bodyPr>
            <a:normAutofit/>
          </a:bodyPr>
          <a:lstStyle/>
          <a:p>
            <a:r>
              <a:rPr lang="en-US" sz="4400" b="1" u="sng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4400" b="1" u="sng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u="sng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4400" b="1" u="sng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u="sng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4400" b="1" u="sng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u="sng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4400" b="1" u="sng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4400" b="1" u="sng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60060" y="3266099"/>
            <a:ext cx="9799092" cy="1231086"/>
          </a:xfrm>
          <a:prstGeom prst="rect">
            <a:avLst/>
          </a:prstGeom>
          <a:noFill/>
        </p:spPr>
        <p:txBody>
          <a:bodyPr wrap="square" lIns="121898" tIns="60950" rIns="121898" bIns="60950" rtlCol="0">
            <a:spAutoFit/>
          </a:bodyPr>
          <a:lstStyle/>
          <a:p>
            <a:pPr defTabSz="1218988"/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biển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2906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03200" y="2413000"/>
            <a:ext cx="11684000" cy="2336800"/>
          </a:xfrm>
          <a:prstGeom prst="rect">
            <a:avLst/>
          </a:prstGeom>
        </p:spPr>
        <p:txBody>
          <a:bodyPr wrap="none" lIns="121872" tIns="60937" rIns="121872" bIns="60937">
            <a:prstTxWarp prst="textArchUp">
              <a:avLst/>
            </a:prstTxWarp>
            <a:spAutoFit/>
          </a:bodyPr>
          <a:lstStyle/>
          <a:p>
            <a:pPr algn="ctr" defTabSz="1218688">
              <a:spcBef>
                <a:spcPts val="800"/>
              </a:spcBef>
              <a:spcAft>
                <a:spcPts val="800"/>
              </a:spcAft>
            </a:pPr>
            <a:r>
              <a:rPr lang="en-US" sz="4300" b="1" dirty="0" smtClean="0">
                <a:solidFill>
                  <a:srgbClr val="FF0000"/>
                </a:solidFill>
                <a:cs typeface="Arial" pitchFamily="34" charset="0"/>
              </a:rPr>
              <a:t>XIN CHÂN THÀNH CẢM ƠN </a:t>
            </a:r>
          </a:p>
          <a:p>
            <a:pPr algn="ctr" defTabSz="1218688">
              <a:spcBef>
                <a:spcPts val="800"/>
              </a:spcBef>
              <a:spcAft>
                <a:spcPts val="800"/>
              </a:spcAft>
            </a:pPr>
            <a:r>
              <a:rPr lang="en-US" sz="4300" b="1" dirty="0" smtClean="0">
                <a:solidFill>
                  <a:srgbClr val="FF0000"/>
                </a:solidFill>
                <a:cs typeface="Arial" pitchFamily="34" charset="0"/>
              </a:rPr>
              <a:t>CÁC QUÝ THẦY CÔ</a:t>
            </a:r>
            <a:endParaRPr lang="en-US" sz="4300" b="1" dirty="0">
              <a:solidFill>
                <a:srgbClr val="FF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539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473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216018" y="1165209"/>
            <a:ext cx="7436663" cy="4527582"/>
            <a:chOff x="1600597" y="2032737"/>
            <a:chExt cx="9326360" cy="573062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9825" y="3636957"/>
              <a:ext cx="1286247" cy="1919163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3477" y="3085497"/>
              <a:ext cx="1103433" cy="221472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06303">
              <a:off x="1884750" y="4745841"/>
              <a:ext cx="1262743" cy="188409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0930" y="2032737"/>
              <a:ext cx="1000507" cy="200813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35412" flipH="1">
              <a:off x="3760298" y="2808508"/>
              <a:ext cx="1069503" cy="197123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0597" y="2837090"/>
              <a:ext cx="9326360" cy="49262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25853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1763E-6 1.11111E-6 L 1.01549 -0.0011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774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ame_scre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Kết quả hình ảnh cho fish box carto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17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764" y="1783080"/>
            <a:ext cx="121920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5698068"/>
            <a:ext cx="812800" cy="1083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xplosion 1 1"/>
          <p:cNvSpPr/>
          <p:nvPr/>
        </p:nvSpPr>
        <p:spPr>
          <a:xfrm>
            <a:off x="8996741" y="269240"/>
            <a:ext cx="3048000" cy="206248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8" rIns="91418" bIns="45718" rtlCol="0" anchor="ctr"/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15" name="Explosion 1 14"/>
          <p:cNvSpPr/>
          <p:nvPr/>
        </p:nvSpPr>
        <p:spPr>
          <a:xfrm>
            <a:off x="8940800" y="279400"/>
            <a:ext cx="3048000" cy="206248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8" rIns="91418" bIns="45718" rtlCol="0" anchor="ctr"/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16" name="Explosion 1 15"/>
          <p:cNvSpPr/>
          <p:nvPr/>
        </p:nvSpPr>
        <p:spPr>
          <a:xfrm>
            <a:off x="8940800" y="279400"/>
            <a:ext cx="3048000" cy="206248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8" rIns="91418" bIns="45718" rtlCol="0" anchor="ctr"/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23" name="Explosion 1 22"/>
          <p:cNvSpPr/>
          <p:nvPr/>
        </p:nvSpPr>
        <p:spPr>
          <a:xfrm>
            <a:off x="8940800" y="279400"/>
            <a:ext cx="3048000" cy="206248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8" rIns="91418" bIns="45718" rtlCol="0" anchor="ctr"/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24" name="Explosion 1 23"/>
          <p:cNvSpPr/>
          <p:nvPr/>
        </p:nvSpPr>
        <p:spPr>
          <a:xfrm>
            <a:off x="8940800" y="279400"/>
            <a:ext cx="3048000" cy="206248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8" rIns="91418" bIns="45718" rtlCol="0" anchor="ctr"/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25" name="Explosion 1 24"/>
          <p:cNvSpPr/>
          <p:nvPr/>
        </p:nvSpPr>
        <p:spPr>
          <a:xfrm>
            <a:off x="8940800" y="279400"/>
            <a:ext cx="3048000" cy="206248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8" rIns="91418" bIns="45718" rtlCol="0" anchor="ctr"/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26" name="Explosion 1 25"/>
          <p:cNvSpPr/>
          <p:nvPr/>
        </p:nvSpPr>
        <p:spPr>
          <a:xfrm>
            <a:off x="8940800" y="279400"/>
            <a:ext cx="3048000" cy="206248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8" rIns="91418" bIns="45718" rtlCol="0" anchor="ctr"/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pic>
        <p:nvPicPr>
          <p:cNvPr id="1034" name="Picture 10" descr="C:\Users\ADMIN\Desktop\Picture1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20" y="5939719"/>
            <a:ext cx="911880" cy="779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22 (2)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670" y="5939733"/>
            <a:ext cx="951345" cy="740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ADMIN\Desktop\33 (2)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300" y="5958725"/>
            <a:ext cx="825501" cy="742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Doreamon cau ca\allison-mcgrath-crayonsswimming.gif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0" y="5326344"/>
            <a:ext cx="1450656" cy="1523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Doreamon cau ca\source (1).gif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3" y="5414721"/>
            <a:ext cx="1494972" cy="134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Doreamon cau ca\giphy (4).gif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192000" y="3611895"/>
            <a:ext cx="1079501" cy="994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7" descr="C:\Users\ADMIN\Desktop\Doreamon cau ca\animated-tropical-fish-5-2.gif"/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6301" y="4343400"/>
            <a:ext cx="1066301" cy="83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044744" y="4564231"/>
            <a:ext cx="1875797" cy="1099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6" descr="C:\Users\ADMIN\Desktop\Doreamon cau ca\animated-emperor-fish.gif"/>
          <p:cNvPicPr>
            <a:picLocks noChangeAspect="1" noChangeArrowheads="1" noCrop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3600" y="3501205"/>
            <a:ext cx="1371600" cy="97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1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19741" y="4908757"/>
            <a:ext cx="1503741" cy="75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93325" y="1090082"/>
            <a:ext cx="1000507" cy="200813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66855" y="1108517"/>
            <a:ext cx="1069503" cy="197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0.02859 L 0.01597 0.03249 L 0.03107 -0.02859 L 0.04705 0.03249 L 0.06302 -0.02859 L 0.07795 0.03249 L 0.09392 -0.02859 L 0.10903 0.03249 L 0.125 -0.02859 L 0.14097 0.03249 L 0.15607 -0.02859 L 0.17205 0.03249 L 0.18698 -0.02859 L 0.20295 0.03249 L 0.21892 -0.02859 L 0.23403 0.03249 L 0.25 -0.02859 " pathEditMode="relative" rAng="0" ptsTypes="FFFFFFFFFFFFFFFFF">
                                      <p:cBhvr>
                                        <p:cTn id="6" dur="18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305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14" dur="27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0.02255 L 1.16667 0.00711 " pathEditMode="relative" rAng="0" ptsTypes="AA">
                                      <p:cBhvr>
                                        <p:cTn id="16" dur="37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7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583 L -1.14427 0.00528 " pathEditMode="relative" rAng="0" ptsTypes="AA">
                                      <p:cBhvr>
                                        <p:cTn id="18" dur="3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61577E-6 L -1.15643 0.02443 " pathEditMode="relative" rAng="0" ptsTypes="AA">
                                      <p:cBhvr>
                                        <p:cTn id="20" dur="3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30" y="122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95 0.03306 L 1.19827 -0.04109 " pathEditMode="relative" rAng="0" ptsTypes="AA">
                                      <p:cBhvr>
                                        <p:cTn id="22" dur="3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16" y="-37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771 -0.0003 C -0.08368 -0.00925 -0.09757 -0.0287 -0.11371 -0.03703 C -0.12743 -0.04382 -0.14028 -0.04753 -0.15347 -0.05679 C -0.16215 -0.06265 -0.16354 -0.05617 -0.17413 -0.06759 C -0.19097 -0.08611 -0.21024 -0.09537 -0.22812 -0.10987 C -0.24479 -0.12345 -0.25937 -0.13888 -0.27726 -0.1466 C -0.28594 -0.1574 -0.29635 -0.16172 -0.3059 -0.16975 C -0.32135 -0.18209 -0.33559 -0.19475 -0.35191 -0.2037 C -0.35712 -0.20895 -0.36215 -0.21605 -0.36771 -0.22037 C -0.37482 -0.22592 -0.38281 -0.22654 -0.38993 -0.23179 C -0.40486 -0.2429 -0.4184 -0.26018 -0.43437 -0.26543 C -0.44045 -0.28055 -0.44271 -0.28055 -0.45191 -0.28518 C -0.4592 -0.29845 -0.46996 -0.30401 -0.47726 -0.31666 C -0.48802 -0.3358 -0.48246 -0.33117 -0.49149 -0.33611 C -0.49948 -0.35092 -0.50972 -0.36327 -0.51701 -0.38333 C -0.53125 -0.40802 -0.51302 -0.37469 -0.52639 -0.39814 C -0.53073 -0.41728 -0.53819 -0.43148 -0.54392 -0.44907 C -0.54444 -0.45277 -0.54427 -0.45709 -0.54548 -0.46018 C -0.54653 -0.46296 -0.5493 -0.46265 -0.55035 -0.46574 C -0.55173 -0.47006 -0.55104 -0.47561 -0.55191 -0.47993 C -0.55416 -0.49135 -0.56041 -0.49722 -0.56302 -0.50864 C -0.56476 -0.51697 -0.56545 -0.52592 -0.56771 -0.53395 C -0.57083 -0.54475 -0.5743 -0.55586 -0.57569 -0.5679 C -0.57934 -0.59784 -0.57535 -0.57407 -0.57882 -0.59321 C -0.58437 -0.67345 -0.58264 -0.64074 -0.57882 -0.80185 C -0.57864 -0.81172 -0.57031 -0.81913 -0.56614 -0.8216 C -0.54982 -0.85246 -0.53507 -0.81574 -0.5217 -0.80771 C -0.51753 -0.80216 -0.51337 -0.79598 -0.50903 -0.79074 C -0.5059 -0.78703 -0.49948 -0.77932 -0.49948 -0.77901 C -0.49444 -0.76635 -0.48715 -0.75493 -0.48368 -0.74012 C -0.47969 -0.72284 -0.48194 -0.73024 -0.47726 -0.71728 C -0.47535 -0.69413 -0.46927 -0.67037 -0.46927 -0.64691 " pathEditMode="relative" rAng="0" ptsTypes="fffffffffffffffffffffffffffffffA">
                                      <p:cBhvr>
                                        <p:cTn id="2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33" y="-426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91 -0.07654 C -0.4276 -0.1 -0.43785 -0.12129 -0.44774 -0.14321 C -0.45417 -0.1574 -0.45868 -0.17284 -0.4651 -0.18672 C -0.46927 -0.20771 -0.46667 -0.19722 -0.47309 -0.21759 C -0.47621 -0.23796 -0.47205 -0.21728 -0.48107 -0.24074 C -0.48194 -0.2429 -0.48177 -0.24629 -0.48264 -0.24845 C -0.48559 -0.25617 -0.48854 -0.26049 -0.49219 -0.26635 C -0.49566 -0.29444 -0.50798 -0.3179 -0.51597 -0.34351 C -0.51771 -0.35401 -0.52101 -0.36142 -0.52378 -0.37098 C -0.52969 -0.39197 -0.53455 -0.41388 -0.53976 -0.43518 C -0.54392 -0.45246 -0.54236 -0.46975 -0.54774 -0.48642 C -0.54826 -0.49043 -0.54861 -0.49506 -0.5493 -0.49938 C -0.55017 -0.50432 -0.55243 -0.5145 -0.55243 -0.51419 C -0.55156 -0.58765 -0.56128 -0.64135 -0.53819 -0.69907 C -0.53559 -0.71543 -0.52882 -0.725 -0.52222 -0.73734 C -0.50364 -0.77222 -0.4908 -0.79722 -0.46198 -0.80895 C -0.42118 -0.80679 -0.37864 -0.82006 -0.34444 -0.78086 C -0.33003 -0.76388 -0.3191 -0.74166 -0.30798 -0.71944 C -0.30382 -0.71111 -0.29844 -0.69135 -0.29844 -0.69105 C -0.29462 -0.6608 -0.29531 -0.67438 -0.29531 -0.6503 " pathEditMode="relative" rAng="0" ptsTypes="fffffffffffffffffffA">
                                      <p:cBhvr>
                                        <p:cTn id="4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5" y="-371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194 0.02166 C -0.33316 0.04165 -0.33125 0.05192 -0.34149 0.06525 C -0.34427 0.07607 -0.34219 0.06941 -0.3493 0.08385 C -0.35226 0.08968 -0.34948 0.09106 -0.35417 0.09634 C -0.3559 0.09828 -0.35833 0.09884 -0.36042 0.10023 C -0.36389 0.11244 -0.36753 0.12466 -0.37326 0.13548 C -0.37552 0.14492 -0.37864 0.15575 -0.38264 0.16436 C -0.38455 0.16852 -0.38698 0.17269 -0.38906 0.17685 C -0.3901 0.17879 -0.39219 0.18324 -0.39219 0.18324 C -0.39392 0.1924 -0.39757 0.19878 -0.40017 0.20794 C -0.40347 0.21905 -0.41094 0.24348 -0.41771 0.25347 C -0.41944 0.25597 -0.42205 0.25708 -0.42396 0.25958 C -0.43177 0.26985 -0.43802 0.2829 -0.44774 0.29068 C -0.45642 0.29762 -0.46545 0.30012 -0.47483 0.30511 C -0.48542 0.31094 -0.49549 0.31872 -0.5066 0.32177 C -0.51424 0.32704 -0.52187 0.32788 -0.53038 0.3301 C -0.54028 0.33676 -0.55121 0.33843 -0.56215 0.34065 C -0.5743 0.33982 -0.58663 0.34037 -0.59861 0.33815 C -0.6158 0.33537 -0.63281 0.31705 -0.6493 0.30928 C -0.65642 0.30012 -0.6658 0.29428 -0.67483 0.28873 C -0.68264 0.27818 -0.68385 0.28179 -0.69062 0.2743 C -0.69566 0.26847 -0.70174 0.26319 -0.70486 0.2557 C -0.7059 0.25292 -0.7066 0.24959 -0.70816 0.24709 C -0.71285 0.23987 -0.71996 0.23487 -0.72396 0.22654 C -0.73038 0.2135 -0.73437 0.20073 -0.73993 0.18712 C -0.75555 0.14964 -0.73837 0.19406 -0.75104 0.16658 C -0.75295 0.16269 -0.75399 0.15825 -0.75573 0.15409 C -0.75764 0.14992 -0.76007 0.14576 -0.76215 0.14159 C -0.76267 0.13965 -0.76285 0.13715 -0.76371 0.13548 C -0.76649 0.12938 -0.77083 0.12493 -0.77326 0.11883 C -0.77656 0.11022 -0.77882 0.10245 -0.78264 0.09412 C -0.78698 0.0683 -0.78073 0.09662 -0.78906 0.07746 C -0.7901 0.07496 -0.78976 0.07163 -0.79062 0.06913 C -0.79184 0.06552 -0.79392 0.06219 -0.79549 0.05886 C -0.79965 0.0397 -0.80312 0.0186 -0.80972 0.00084 C -0.81371 -0.02637 -0.80781 0.00611 -0.81597 -0.01776 C -0.81753 -0.02221 -0.81858 -0.03914 -0.81927 -0.04247 C -0.8217 -0.05524 -0.82292 -0.05108 -0.82708 -0.06329 C -0.83351 -0.08134 -0.83437 -0.10133 -0.84149 -0.1191 C -0.84444 -0.14325 -0.84896 -0.16518 -0.85104 -0.18961 C -0.85069 -0.21599 -0.86094 -0.294 -0.84774 -0.34064 C -0.84479 -0.35063 -0.84097 -0.37229 -0.83507 -0.38006 C -0.82986 -0.38673 -0.82465 -0.3895 -0.81771 -0.39228 C -0.79861 -0.39172 -0.77951 -0.39172 -0.76042 -0.39033 C -0.75573 -0.39006 -0.75503 -0.38673 -0.75104 -0.38395 C -0.74739 -0.38145 -0.73976 -0.38062 -0.73663 -0.38006 C -0.7309 -0.37507 -0.72413 -0.37035 -0.71771 -0.36757 C -0.71354 -0.36229 -0.70868 -0.36063 -0.7033 -0.3573 C -0.69427 -0.34536 -0.69896 -0.34841 -0.69062 -0.3448 C -0.68542 -0.33814 -0.68003 -0.33092 -0.67483 -0.32398 C -0.67326 -0.32204 -0.67205 -0.31871 -0.66996 -0.31787 C -0.6684 -0.31732 -0.66528 -0.31593 -0.66528 -0.31565 " pathEditMode="relative" rAng="0" ptsTypes="fffffffffffffffffffffffffffffffffffffffffffffffffffA">
                                      <p:cBhvr>
                                        <p:cTn id="5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24" y="-47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200"/>
                            </p:stCondLst>
                            <p:childTnLst>
                              <p:par>
                                <p:cTn id="60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4844 -0.26568 C -0.45104 -0.25347 -0.44966 -0.23931 -0.45469 -0.22876 C -0.45712 -0.22154 -0.46007 -0.21516 -0.4625 -0.20849 C -0.4691 -0.17268 -0.46077 -0.21155 -0.47153 -0.17851 C -0.47327 -0.17268 -0.47448 -0.16574 -0.47639 -0.15991 C -0.47795 -0.15352 -0.48004 -0.14825 -0.48247 -0.1427 C -0.48907 -0.09939 -0.48177 -0.13159 -0.49827 -0.09411 C -0.51129 -0.06413 -0.52361 -0.0322 -0.53663 -0.00194 C -0.61476 0.11383 -0.57413 0.07496 -0.629 0.10439 C -0.65938 0.09217 -0.68733 0.06274 -0.71476 0.03193 C -0.73143 0.00333 -0.74948 -0.02443 -0.76545 -0.05497 C -0.77136 -0.06635 -0.77101 -0.09245 -0.77014 -0.1005 C -0.76528 -0.14409 -0.74948 -0.17212 -0.73368 -0.20461 C -0.70104 -0.24625 -0.69514 -0.28789 -0.65243 -0.26652 C -0.64427 -0.25708 -0.63368 -0.2457 -0.62431 -0.23376 C -0.60243 -0.19767 -0.57518 -0.17379 -0.57153 -0.12882 C -0.56302 -0.10661 -0.57188 -0.08662 -0.57761 -0.07024 C -0.60295 -0.03831 -0.62761 -0.00472 -0.65504 0.02388 C -0.66181 0.0311 -0.67153 0.03026 -0.67917 0.03554 C -0.7191 0.06247 -0.7592 0.09856 -0.80695 0.09995 C -0.8165 0.10022 -0.82587 0.09495 -0.83577 0.09273 C -0.84479 0.08495 -0.85365 0.0744 -0.86285 0.06719 C -0.8967 0.04053 -0.85365 0.0744 -0.88004 0.05775 C -0.8908 0.05108 -0.9007 0.03776 -0.91077 0.0261 C -0.93889 -0.01971 -0.98646 -0.0608 -0.99202 -0.11854 C -0.99809 -0.13381 -0.99809 -0.1452 -0.99966 -0.16324 C -1.00243 -0.19878 -0.99219 -0.21044 -0.98177 -0.23737 C -0.97275 -0.2593 -0.96337 -0.27957 -0.95573 -0.30233 C -0.94306 -0.32065 -0.9316 -0.34092 -0.91719 -0.35619 C -0.91424 -0.35897 -0.9092 -0.35563 -0.90469 -0.35702 C -0.89931 -0.35813 -0.8941 -0.36174 -0.88872 -0.36369 C -0.88247 -0.3623 -0.87882 -0.36424 -0.87275 -0.35841 C -0.85157 -0.3226 -0.83611 -0.31177 -0.8474 -0.27679 C -0.85417 -0.26735 -0.87188 -0.23126 -0.8882 -0.22349 C -0.89375 -0.22099 -0.9 -0.21877 -0.90625 -0.21766 C -0.9092 -0.21654 -0.91233 -0.21543 -0.91528 -0.2146 C -0.91841 -0.21516 -0.92136 -0.2121 -0.92118 -0.21183 C -0.94028 -0.23015 -0.94132 -0.22793 -0.96025 -0.27151 C -0.96285 -0.27679 -0.96111 -0.28345 -0.96181 -0.28789 C -0.96407 -0.30705 -0.96285 -0.31954 -0.96025 -0.33648 C -0.95851 -0.34814 -0.95452 -0.35924 -0.95313 -0.37146 C -0.95157 -0.37951 -0.95313 -0.38867 -0.95157 -0.39589 C -0.9507 -0.40089 -0.94827 -0.40394 -0.94653 -0.40866 C -0.93924 -0.42698 -0.93507 -0.44586 -0.92657 -0.46224 C -0.90417 -0.52804 -0.86684 -0.56746 -0.83299 -0.61965 C -0.82639 -0.6241 -0.82014 -0.62882 -0.81337 -0.63298 C -0.80747 -0.63631 -0.79288 -0.6352 -0.79254 -0.63492 C -0.77587 -0.62715 -0.8033 -0.63909 -0.77813 -0.63215 C -0.75886 -0.62687 -0.77153 -0.62854 -0.75851 -0.62188 C -0.74931 -0.6166 -0.73959 -0.61493 -0.73038 -0.60994 C -0.72066 -0.60355 -0.71059 -0.59578 -0.70104 -0.58856 " pathEditMode="relative" rAng="-2701046" ptsTypes="ffffffffffffffffffffffffffffffffffffffffffffffffffA">
                                      <p:cBhvr>
                                        <p:cTn id="66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65" y="53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200"/>
                            </p:stCondLst>
                            <p:childTnLst>
                              <p:par>
                                <p:cTn id="73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542 -0.05 C 0.33663 -0.03364 0.33733 -0.02037 0.34028 -0.00493 C 0.34184 0.01266 0.34549 0.02223 0.34983 0.03735 C 0.35451 0.05371 0.35104 0.04846 0.35608 0.06297 C 0.3599 0.07439 0.36458 0.0855 0.36875 0.09661 C 0.37326 0.10865 0.37969 0.10988 0.38628 0.11636 C 0.3934 0.12315 0.39983 0.13179 0.40694 0.13889 C 0.4191 0.15093 0.43472 0.15463 0.44826 0.15865 C 0.45677 0.1642 0.46632 0.16667 0.47517 0.17037 C 0.54236 0.16852 0.60955 0.16914 0.67674 0.16451 C 0.69497 0.16358 0.71285 0.14321 0.73073 0.13889 C 0.75122 0.12686 0.77205 0.11698 0.79271 0.10525 C 0.79826 0.10216 0.80851 0.09105 0.80851 0.09136 C 0.81059 0.08735 0.8125 0.08272 0.81493 0.07963 C 0.81632 0.07778 0.81823 0.07871 0.81962 0.07686 C 0.83038 0.06266 0.83316 0.05402 0.84653 0.04599 C 0.86337 0.02562 0.87813 0.00247 0.89583 -0.01604 C 0.90399 -0.02438 0.90885 -0.04012 0.91649 -0.05 C 0.92396 -0.07037 0.91997 -0.06234 0.9276 -0.07808 C 0.93108 -0.09444 0.9283 -0.08179 0.93872 -0.11203 C 0.94097 -0.11882 0.94149 -0.12746 0.9434 -0.13456 C 0.94618 -0.14567 0.95 -0.16018 0.95295 -0.16851 C 0.95694 -0.20524 0.95417 -0.18827 0.96094 -0.21975 C 0.96684 -0.30987 0.96528 -0.26481 0.96094 -0.40864 C 0.96042 -0.42314 0.96059 -0.42098 0.95608 -0.42839 C 0.95399 -0.45339 0.95052 -0.46882 0.9434 -0.48765 C 0.93802 -0.5179 0.93038 -0.54197 0.91649 -0.56142 C 0.91319 -0.56604 0.91267 -0.56944 0.90851 -0.57284 C 0.89601 -0.58271 0.88316 -0.59012 0.87049 -0.59814 C 0.84878 -0.61172 0.82691 -0.625 0.80382 -0.62901 C 0.78073 -0.64598 0.75104 -0.64382 0.72604 -0.64598 C 0.64826 -0.64475 0.59809 -0.6679 0.53542 -0.63209 C 0.53003 -0.62191 0.52274 -0.62314 0.51649 -0.61512 C 0.50608 -0.60185 0.51701 -0.60956 0.50694 -0.6037 C 0.49861 -0.58919 0.49688 -0.57592 0.49097 -0.55864 C 0.48351 -0.53672 0.47361 -0.51759 0.46563 -0.49629 C 0.46337 -0.48425 0.46094 -0.48487 0.45608 -0.47654 C 0.45295 -0.45956 0.44497 -0.46049 0.44497 -0.44259 " pathEditMode="relative" rAng="0" ptsTypes="fffffffffffffffffffffffffffffffffffffA">
                                      <p:cBhvr>
                                        <p:cTn id="7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63" y="-198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200"/>
                            </p:stCondLst>
                            <p:childTnLst>
                              <p:par>
                                <p:cTn id="86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67 0.08187 C 0.4908 0.09762 0.48524 0.11091 0.47448 0.11585 C 0.46198 0.13222 0.44462 0.12975 0.43003 0.1384 C 0.40104 0.13747 0.36597 0.14705 0.33628 0.13006 C 0.32934 0.11739 0.32101 0.11647 0.3125 0.1072 C 0.3059 0.10009 0.29948 0.09299 0.29323 0.08465 C 0.29115 0.08156 0.28976 0.076 0.28715 0.07353 C 0.2842 0.07105 0.28073 0.07167 0.2776 0.07075 C 0.27292 0.06271 0.26962 0.05252 0.26476 0.0451 C 0.2592 0.03676 0.2474 0.02255 0.2474 0.02286 C 0.24358 0.00216 0.24965 0.02842 0.23785 0.00556 C 0.23038 -0.00927 0.22656 -0.03707 0.21736 -0.04788 C 0.20764 -0.07569 0.2125 -0.06395 0.20295 -0.08464 C 0.20087 -0.09608 0.19618 -0.10164 0.1934 -0.11307 C 0.18958 -0.12851 0.18924 -0.14643 0.18229 -0.15817 C 0.17726 -0.17701 0.175 -0.19771 0.17118 -0.21748 C 0.1651 -0.28916 0.15208 -0.38276 0.1776 -0.44331 C 0.17778 -0.44516 0.17969 -0.46772 0.18073 -0.47173 C 0.18142 -0.47451 0.18316 -0.47513 0.18403 -0.47729 C 0.18941 -0.48934 0.19253 -0.50262 0.19983 -0.51127 C 0.20903 -0.53568 0.19653 -0.50633 0.20781 -0.5224 C 0.20938 -0.52456 0.20938 -0.52919 0.21094 -0.53105 C 0.21979 -0.54217 0.22587 -0.54031 0.23472 -0.54804 C 0.24913 -0.5607 0.22865 -0.54618 0.24583 -0.55916 C 0.26198 -0.57152 0.2809 -0.57831 0.29826 -0.58171 C 0.32205 -0.58078 0.34566 -0.58109 0.36962 -0.57893 C 0.37813 -0.578 0.40608 -0.56657 0.4125 -0.55916 C 0.41563 -0.55545 0.41823 -0.54958 0.42188 -0.54804 C 0.42431 -0.54711 0.43073 -0.54464 0.43299 -0.54217 C 0.43958 -0.53537 0.44514 -0.52363 0.45226 -0.51962 C 0.46302 -0.50015 0.45799 -0.50695 0.46649 -0.49706 C 0.4684 -0.49212 0.47118 -0.4881 0.47292 -0.48285 C 0.48003 -0.46215 0.46684 -0.4881 0.47917 -0.46617 C 0.48542 -0.43126 0.50174 -0.40439 0.50938 -0.37009 C 0.5151 -0.34445 0.51563 -0.32159 0.51563 -0.29379 " pathEditMode="relative" rAng="0" ptsTypes="ffffffffffffffffffffffffffffffffffA">
                                      <p:cBhvr>
                                        <p:cTn id="9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85" y="-29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200"/>
                            </p:stCondLst>
                            <p:childTnLst>
                              <p:par>
                                <p:cTn id="99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17 -0.06605 C 0.56805 -0.05 0.56805 -0.05154 0.5592 -0.04629 C 0.53819 -0.01635 0.50885 -0.01358 0.48281 -0.00926 C 0.47483 -0.00463 0.46701 -0.00493 0.4592 0.00062 C 0.45226 -0.0003 0.44531 -4.19753E-6 0.43819 -0.00185 C 0.42951 -0.00401 0.42187 -0.01543 0.41337 -0.01913 C 0.40781 -0.0216 0.40226 -0.02407 0.3967 -0.02654 C 0.37726 -0.04722 0.3566 -0.06543 0.33698 -0.0858 C 0.33437 -0.08858 0.32378 -0.09969 0.32031 -0.10555 C 0.3151 -0.11419 0.30503 -0.13271 0.30503 -0.13271 C 0.30312 -0.14938 0.29774 -0.15679 0.29253 -0.16975 C 0.29045 -0.1753 0.28941 -0.18209 0.28698 -0.18703 C 0.28351 -0.19382 0.27812 -0.19784 0.27448 -0.20432 C 0.26302 -0.26543 0.2401 -0.31697 0.23559 -0.38209 C 0.23507 -0.40586 0.23403 -0.42993 0.2342 -0.4537 C 0.23455 -0.49197 0.23646 -0.59351 0.25642 -0.62901 C 0.25798 -0.6429 0.26007 -0.64753 0.26476 -0.65864 C 0.2651 -0.66049 0.26875 -0.6895 0.27031 -0.69321 C 0.27778 -0.71142 0.28646 -0.71975 0.2967 -0.73024 C 0.30017 -0.73364 0.30278 -0.73981 0.30642 -0.74259 C 0.31545 -0.74969 0.32917 -0.75246 0.33837 -0.75493 C 0.35694 -0.75277 0.37292 -0.74629 0.39114 -0.74012 C 0.39548 -0.73858 0.40191 -0.73827 0.40642 -0.73518 C 0.41423 -0.72993 0.42187 -0.72654 0.42986 -0.72284 C 0.43802 -0.71944 0.44167 -0.71327 0.45087 -0.71049 C 0.4559 -0.70432 0.46996 -0.68426 0.47569 -0.68086 C 0.47899 -0.66944 0.48246 -0.6679 0.48698 -0.65864 C 0.49358 -0.64506 0.49774 -0.62777 0.50226 -0.61172 " pathEditMode="relative" ptsTypes="fffffffffffffffffffffffffffA">
                                      <p:cBhvr>
                                        <p:cTn id="105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200"/>
                            </p:stCondLst>
                            <p:childTnLst>
                              <p:par>
                                <p:cTn id="112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0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5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5" grpId="0" animBg="1"/>
      <p:bldP spid="15" grpId="1" animBg="1"/>
      <p:bldP spid="16" grpId="0" animBg="1"/>
      <p:bldP spid="16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444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600597" y="2032737"/>
            <a:ext cx="9326360" cy="5730624"/>
            <a:chOff x="1600597" y="2032737"/>
            <a:chExt cx="9326360" cy="573062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9825" y="3636957"/>
              <a:ext cx="1286247" cy="1919163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3477" y="3085497"/>
              <a:ext cx="1103433" cy="221472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06303">
              <a:off x="1884750" y="4745841"/>
              <a:ext cx="1262743" cy="188409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0930" y="2032737"/>
              <a:ext cx="1000507" cy="200813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35412" flipH="1">
              <a:off x="3760298" y="2808508"/>
              <a:ext cx="1069503" cy="197123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0597" y="2837090"/>
              <a:ext cx="9326360" cy="4926271"/>
            </a:xfrm>
            <a:prstGeom prst="rect">
              <a:avLst/>
            </a:prstGeom>
          </p:spPr>
        </p:pic>
      </p:grpSp>
      <p:pic>
        <p:nvPicPr>
          <p:cNvPr id="11" name="bao bien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48215" y="819151"/>
            <a:ext cx="609600" cy="609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34189" y="481146"/>
            <a:ext cx="9046067" cy="1200329"/>
          </a:xfrm>
          <a:prstGeom prst="rect">
            <a:avLst/>
          </a:prstGeom>
          <a:noFill/>
        </p:spPr>
        <p:txBody>
          <a:bodyPr wrap="none" lIns="91418" tIns="45718" rIns="91418" bIns="45718" rtlCol="0">
            <a:spAutoFit/>
          </a:bodyPr>
          <a:lstStyle/>
          <a:p>
            <a:r>
              <a:rPr lang="en-US" sz="7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 NGƯ DÂN</a:t>
            </a:r>
          </a:p>
        </p:txBody>
      </p:sp>
    </p:spTree>
    <p:extLst>
      <p:ext uri="{BB962C8B-B14F-4D97-AF65-F5344CB8AC3E}">
        <p14:creationId xmlns:p14="http://schemas.microsoft.com/office/powerpoint/2010/main" val="4188257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21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Picture 2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759">
            <a:off x="6848060" y="1168008"/>
            <a:ext cx="7199169" cy="603344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905" y="3408357"/>
            <a:ext cx="1286247" cy="191916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558" y="2856897"/>
            <a:ext cx="1103433" cy="221472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06303">
            <a:off x="198830" y="4517241"/>
            <a:ext cx="1262743" cy="188409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005" y="1804142"/>
            <a:ext cx="1000507" cy="200813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5412" flipH="1">
            <a:off x="2074378" y="2579909"/>
            <a:ext cx="1069503" cy="197123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8642"/>
            <a:ext cx="9326360" cy="4926271"/>
          </a:xfrm>
          <a:prstGeom prst="rect">
            <a:avLst/>
          </a:prstGeom>
        </p:spPr>
      </p:pic>
      <p:pic>
        <p:nvPicPr>
          <p:cNvPr id="32" name="Picture 31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04" y="5727228"/>
            <a:ext cx="994005" cy="994005"/>
          </a:xfrm>
          <a:prstGeom prst="rect">
            <a:avLst/>
          </a:prstGeom>
        </p:spPr>
      </p:pic>
      <p:pic>
        <p:nvPicPr>
          <p:cNvPr id="33" name="Picture 32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893" y="5494513"/>
            <a:ext cx="1179611" cy="1179611"/>
          </a:xfrm>
          <a:prstGeom prst="rect">
            <a:avLst/>
          </a:prstGeom>
        </p:spPr>
      </p:pic>
      <p:pic>
        <p:nvPicPr>
          <p:cNvPr id="34" name="Picture 33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416" y="5124302"/>
            <a:ext cx="1333625" cy="1333625"/>
          </a:xfrm>
          <a:prstGeom prst="rect">
            <a:avLst/>
          </a:prstGeom>
        </p:spPr>
      </p:pic>
      <p:pic>
        <p:nvPicPr>
          <p:cNvPr id="35" name="Picture 34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92200" y1="58000" x2="82000" y2="77600"/>
                        <a14:foregroundMark x1="92200" y1="61000" x2="85000" y2="75000"/>
                        <a14:foregroundMark x1="52000" y1="37000" x2="53000" y2="59400"/>
                      </a14:backgroundRemoval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307" y="4757543"/>
            <a:ext cx="1478863" cy="1478863"/>
          </a:xfrm>
          <a:prstGeom prst="rect">
            <a:avLst/>
          </a:prstGeom>
        </p:spPr>
      </p:pic>
      <p:pic>
        <p:nvPicPr>
          <p:cNvPr id="36" name="Picture 35">
            <a:hlinkClick r:id="rId29" action="ppaction://hlinksldjump"/>
          </p:cNvPr>
          <p:cNvPicPr>
            <a:picLocks noChangeAspect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95800" l="0" r="100000">
                        <a14:foregroundMark x1="48400" y1="89000" x2="72400" y2="83800"/>
                        <a14:foregroundMark x1="86400" y1="70800" x2="77600" y2="80600"/>
                        <a14:foregroundMark x1="92800" y1="58400" x2="87600" y2="70600"/>
                        <a14:foregroundMark x1="88200" y1="29000" x2="91600" y2="40000"/>
                        <a14:foregroundMark x1="39600" y1="10400" x2="22600" y2="19400"/>
                        <a14:foregroundMark x1="91600" y1="39800" x2="93200" y2="54800"/>
                        <a14:foregroundMark x1="58200" y1="34400" x2="45200" y2="36400"/>
                        <a14:foregroundMark x1="45400" y1="34200" x2="43600" y2="47000"/>
                        <a14:foregroundMark x1="47000" y1="46200" x2="55000" y2="45800"/>
                        <a14:foregroundMark x1="57400" y1="48400" x2="58200" y2="57800"/>
                        <a14:foregroundMark x1="56400" y1="60400" x2="50000" y2="62400"/>
                        <a14:foregroundMark x1="42400" y1="59000" x2="46800" y2="62000"/>
                      </a14:backgroundRemoval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995" y="4290563"/>
            <a:ext cx="1585271" cy="158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186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"/>
                            </p:stCondLst>
                            <p:childTnLst>
                              <p:par>
                                <p:cTn id="8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"/>
                            </p:stCondLst>
                            <p:childTnLst>
                              <p:par>
                                <p:cTn id="9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"/>
                            </p:stCondLst>
                            <p:childTnLst>
                              <p:par>
                                <p:cTn id="10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"/>
                            </p:stCondLst>
                            <p:childTnLst>
                              <p:par>
                                <p:cTn id="1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"/>
                            </p:stCondLst>
                            <p:childTnLst>
                              <p:par>
                                <p:cTn id="1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0"/>
                            </p:stCondLst>
                            <p:childTnLst>
                              <p:par>
                                <p:cTn id="1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81481E-6 L -1.26706 0.05439 " pathEditMode="relative" rAng="0" ptsTypes="AA">
                                      <p:cBhvr>
                                        <p:cTn id="130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359" y="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817" y1="1163" x2="327" y2="2558"/>
                        <a14:backgroundMark x1="99183" y1="1628" x2="99837" y2="4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93" y="200029"/>
            <a:ext cx="9825659" cy="6419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600" b="95200" l="0" r="95000">
                        <a14:foregroundMark x1="12000" y1="66000" x2="19200" y2="78400"/>
                        <a14:foregroundMark x1="21800" y1="81200" x2="30400" y2="86600"/>
                        <a14:foregroundMark x1="44000" y1="88400" x2="65800" y2="86800"/>
                        <a14:foregroundMark x1="83000" y1="75200" x2="65400" y2="86200"/>
                        <a14:foregroundMark x1="89800" y1="65600" x2="82200" y2="76000"/>
                        <a14:foregroundMark x1="92400" y1="54000" x2="90400" y2="64200"/>
                        <a14:foregroundMark x1="82000" y1="19800" x2="90800" y2="38800"/>
                        <a14:foregroundMark x1="60600" y1="10000" x2="29200" y2="14200"/>
                        <a14:foregroundMark x1="87400" y1="26400" x2="92600" y2="51200"/>
                        <a14:foregroundMark x1="91800" y1="40600" x2="92600" y2="51600"/>
                      </a14:backgroundRemoval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903" y="4914903"/>
            <a:ext cx="1943100" cy="19431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88969" y="869696"/>
            <a:ext cx="8560904" cy="4401205"/>
          </a:xfrm>
          <a:prstGeom prst="rect">
            <a:avLst/>
          </a:prstGeom>
        </p:spPr>
        <p:txBody>
          <a:bodyPr wrap="square" lIns="91420" tIns="45718" rIns="91420" bIns="45718">
            <a:spAutoFit/>
          </a:bodyPr>
          <a:lstStyle/>
          <a:p>
            <a:pPr algn="just" defTabSz="914060"/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 defTabSz="914060"/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ngon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defTabSz="914060"/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b) Ba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chìm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defTabSz="914060"/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chóng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trưa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chóng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tối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defTabSz="914060"/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d)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2844941" y="1461667"/>
            <a:ext cx="838200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452092" y="1461667"/>
            <a:ext cx="4297781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574755" y="2683179"/>
            <a:ext cx="304800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252113" y="2667816"/>
            <a:ext cx="1393315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574766" y="3272227"/>
            <a:ext cx="1130711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652077" y="3311168"/>
            <a:ext cx="760259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736553" y="3913520"/>
            <a:ext cx="1280651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753113" y="3913520"/>
            <a:ext cx="1032321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015575" y="4532179"/>
            <a:ext cx="627823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8031125" y="4562009"/>
            <a:ext cx="755067" cy="29817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8970895" y="4591812"/>
            <a:ext cx="533400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914199" y="4532179"/>
            <a:ext cx="698135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22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73132" y="187049"/>
            <a:ext cx="10248405" cy="5085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1432" tIns="45718" rIns="91432" bIns="45718" rtlCol="0" anchor="ctr"/>
          <a:lstStyle/>
          <a:p>
            <a:pPr algn="ctr"/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29397" y="416657"/>
            <a:ext cx="9630888" cy="5098699"/>
          </a:xfrm>
          <a:prstGeom prst="rect">
            <a:avLst/>
          </a:prstGeom>
        </p:spPr>
        <p:txBody>
          <a:bodyPr vert="horz" lIns="91418" tIns="45718" rIns="91418" bIns="45718" rtlCol="0">
            <a:no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đậm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 algn="just"/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Toản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lớn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ebdings"/>
              </a:rPr>
              <a:t> .</a:t>
            </a:r>
          </a:p>
          <a:p>
            <a:pPr algn="just"/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ebdings"/>
              </a:rPr>
              <a:t>b)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ebdings"/>
              </a:rPr>
              <a:t>Trẻ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ebdings"/>
              </a:rPr>
              <a:t> 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  <a:sym typeface="Webdings"/>
              </a:rPr>
              <a:t>gia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ebdings"/>
              </a:rPr>
              <a:t>̀  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ebdings"/>
              </a:rPr>
              <a:t>cùng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ebdings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ebdings"/>
              </a:rPr>
              <a:t>đi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ebdings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ebdings"/>
              </a:rPr>
              <a:t>đánh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ebdings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ebdings"/>
              </a:rPr>
              <a:t>giặc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ebdings"/>
              </a:rPr>
              <a:t> .</a:t>
            </a:r>
          </a:p>
          <a:p>
            <a:pPr algn="just"/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ebdings"/>
              </a:rPr>
              <a:t>c)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  <a:sym typeface="Webdings"/>
              </a:rPr>
              <a:t>Dưới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ebdings"/>
              </a:rPr>
              <a:t>   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ebdings"/>
              </a:rPr>
              <a:t>trên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ebdings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ebdings"/>
              </a:rPr>
              <a:t>đoàn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ebdings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ebdings"/>
              </a:rPr>
              <a:t>kết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ebdings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ebdings"/>
              </a:rPr>
              <a:t>một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ebdings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ebdings"/>
              </a:rPr>
              <a:t>lòng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ebdings"/>
              </a:rPr>
              <a:t>.</a:t>
            </a:r>
          </a:p>
          <a:p>
            <a:pPr algn="just"/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ebdings"/>
              </a:rPr>
              <a:t>d)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ebdings"/>
              </a:rPr>
              <a:t>Xa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ebdings"/>
              </a:rPr>
              <a:t>-da-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ebdings"/>
              </a:rPr>
              <a:t>cô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ebdings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ebdings"/>
              </a:rPr>
              <a:t>đã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ebdings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ebdings"/>
              </a:rPr>
              <a:t>chết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ebdings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ebdings"/>
              </a:rPr>
              <a:t>nhưng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ebdings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ebdings"/>
              </a:rPr>
              <a:t>hình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ebdings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ebdings"/>
              </a:rPr>
              <a:t>ảnh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ebdings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ebdings"/>
              </a:rPr>
              <a:t>của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ebdings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ebdings"/>
              </a:rPr>
              <a:t>em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ebdings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ebdings"/>
              </a:rPr>
              <a:t>còn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ebdings"/>
              </a:rPr>
              <a:t>  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  <a:sym typeface="Webdings"/>
              </a:rPr>
              <a:t>sống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ebdings"/>
              </a:rPr>
              <a:t>  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ebdings"/>
              </a:rPr>
              <a:t>mãi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ebdings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ebdings"/>
              </a:rPr>
              <a:t>trong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ebdings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ebdings"/>
              </a:rPr>
              <a:t>kí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ebdings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ebdings"/>
              </a:rPr>
              <a:t>ức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ebdings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ebdings"/>
              </a:rPr>
              <a:t>loài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ebdings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ebdings"/>
              </a:rPr>
              <a:t>người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ebdings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ebdings"/>
              </a:rPr>
              <a:t>như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ebdings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ebdings"/>
              </a:rPr>
              <a:t>lời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ebdings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ebdings"/>
              </a:rPr>
              <a:t>nhắc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ebdings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ebdings"/>
              </a:rPr>
              <a:t>nhở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ebdings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ebdings"/>
              </a:rPr>
              <a:t>về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ebdings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ebdings"/>
              </a:rPr>
              <a:t>thảm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ebdings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ebdings"/>
              </a:rPr>
              <a:t>họa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ebdings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ebdings"/>
              </a:rPr>
              <a:t>của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ebdings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ebdings"/>
              </a:rPr>
              <a:t>chiến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ebdings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ebdings"/>
              </a:rPr>
              <a:t>tranh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ebdings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ebdings"/>
              </a:rPr>
              <a:t>hủy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ebdings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ebdings"/>
              </a:rPr>
              <a:t>diệt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ebdings"/>
              </a:rPr>
              <a:t>.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697384" y="1564580"/>
            <a:ext cx="959741" cy="593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004244" y="2158351"/>
            <a:ext cx="959741" cy="593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140037" y="2761022"/>
            <a:ext cx="1071319" cy="593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68875" y="3871355"/>
            <a:ext cx="1118695" cy="57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0" b="95200" l="0" r="95000">
                        <a14:foregroundMark x1="12000" y1="66000" x2="19200" y2="78400"/>
                        <a14:foregroundMark x1="21800" y1="81200" x2="30400" y2="86600"/>
                        <a14:foregroundMark x1="44000" y1="88400" x2="65800" y2="86800"/>
                        <a14:foregroundMark x1="83000" y1="75200" x2="65400" y2="86200"/>
                        <a14:foregroundMark x1="89800" y1="65600" x2="82200" y2="76000"/>
                        <a14:foregroundMark x1="92400" y1="54000" x2="90400" y2="64200"/>
                        <a14:foregroundMark x1="82000" y1="19800" x2="90800" y2="38800"/>
                        <a14:foregroundMark x1="60600" y1="10000" x2="29200" y2="14200"/>
                        <a14:foregroundMark x1="87400" y1="26400" x2="92600" y2="51200"/>
                        <a14:foregroundMark x1="91800" y1="40600" x2="92600" y2="51600"/>
                      </a14:backgroundRemoval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903" y="4914903"/>
            <a:ext cx="1943100" cy="194310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4957966" y="911303"/>
            <a:ext cx="1448791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67285" y="1415815"/>
            <a:ext cx="2676571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211355" y="896349"/>
            <a:ext cx="823895" cy="1191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7616963" y="897535"/>
            <a:ext cx="2536440" cy="13768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5714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918E-6 3.40426E-6 L -0.53853 0.5716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33" y="285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888E-6 -5.82794E-7 L 0.04491 0.4801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9" y="240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276E-6 -9.06568E-7 L 0.24252 0.388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19" y="19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4796E-6 -4.44033E-7 L 0.44598 0.22942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99" y="114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947</TotalTime>
  <Words>377</Words>
  <Application>Microsoft Office PowerPoint</Application>
  <PresentationFormat>Custom</PresentationFormat>
  <Paragraphs>52</Paragraphs>
  <Slides>19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Office Theme</vt:lpstr>
      <vt:lpstr>2_Office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dụng, trải nghiệm: 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Tuan Anh</dc:creator>
  <cp:lastModifiedBy>Nguyễn Thanh Hảo</cp:lastModifiedBy>
  <cp:revision>86</cp:revision>
  <dcterms:created xsi:type="dcterms:W3CDTF">2018-10-29T16:24:23Z</dcterms:created>
  <dcterms:modified xsi:type="dcterms:W3CDTF">2022-09-28T23:24:00Z</dcterms:modified>
</cp:coreProperties>
</file>