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44" r:id="rId5"/>
    <p:sldId id="340" r:id="rId6"/>
    <p:sldId id="346" r:id="rId7"/>
    <p:sldId id="342" r:id="rId8"/>
    <p:sldId id="347" r:id="rId9"/>
    <p:sldId id="348" r:id="rId10"/>
    <p:sldId id="360" r:id="rId11"/>
    <p:sldId id="350" r:id="rId12"/>
    <p:sldId id="351" r:id="rId13"/>
    <p:sldId id="352" r:id="rId14"/>
    <p:sldId id="353" r:id="rId15"/>
    <p:sldId id="354" r:id="rId16"/>
    <p:sldId id="357" r:id="rId17"/>
    <p:sldId id="355" r:id="rId18"/>
    <p:sldId id="343" r:id="rId19"/>
    <p:sldId id="359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0066"/>
    <a:srgbClr val="CC00CC"/>
    <a:srgbClr val="333300"/>
    <a:srgbClr val="008000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6"/>
    <p:restoredTop sz="95373"/>
  </p:normalViewPr>
  <p:slideViewPr>
    <p:cSldViewPr showGuides="1">
      <p:cViewPr varScale="1">
        <p:scale>
          <a:sx n="38" d="100"/>
          <a:sy n="38" d="100"/>
        </p:scale>
        <p:origin x="5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3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26F732-0212-43E9-85F6-AF8019B8B3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BBFEAD-C8B0-4906-BC87-EBA034344FA9}" type="slidenum">
              <a:rPr lang="en-US" altLang="en-US"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8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51678" indent="0" algn="ctr">
              <a:buNone/>
              <a:defRPr/>
            </a:lvl2pPr>
            <a:lvl3pPr marL="703356" indent="0" algn="ctr">
              <a:buNone/>
              <a:defRPr/>
            </a:lvl3pPr>
            <a:lvl4pPr marL="1055035" indent="0" algn="ctr">
              <a:buNone/>
              <a:defRPr/>
            </a:lvl4pPr>
            <a:lvl5pPr marL="1406713" indent="0" algn="ctr">
              <a:buNone/>
              <a:defRPr/>
            </a:lvl5pPr>
            <a:lvl6pPr marL="1758391" indent="0" algn="ctr">
              <a:buNone/>
              <a:defRPr/>
            </a:lvl6pPr>
            <a:lvl7pPr marL="2110069" indent="0" algn="ctr">
              <a:buNone/>
              <a:defRPr/>
            </a:lvl7pPr>
            <a:lvl8pPr marL="2461748" indent="0" algn="ctr">
              <a:buNone/>
              <a:defRPr/>
            </a:lvl8pPr>
            <a:lvl9pPr marL="28134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698097B-31EA-4A4D-8119-77B739FEE6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EAD6355-3D74-4087-A289-4FA39140FF1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7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38"/>
            </a:lvl1pPr>
            <a:lvl2pPr marL="351678" indent="0">
              <a:buNone/>
              <a:defRPr sz="1385"/>
            </a:lvl2pPr>
            <a:lvl3pPr marL="703356" indent="0">
              <a:buNone/>
              <a:defRPr sz="1231"/>
            </a:lvl3pPr>
            <a:lvl4pPr marL="1055035" indent="0">
              <a:buNone/>
              <a:defRPr sz="1077"/>
            </a:lvl4pPr>
            <a:lvl5pPr marL="1406713" indent="0">
              <a:buNone/>
              <a:defRPr sz="1077"/>
            </a:lvl5pPr>
            <a:lvl6pPr marL="1758391" indent="0">
              <a:buNone/>
              <a:defRPr sz="1077"/>
            </a:lvl6pPr>
            <a:lvl7pPr marL="2110069" indent="0">
              <a:buNone/>
              <a:defRPr sz="1077"/>
            </a:lvl7pPr>
            <a:lvl8pPr marL="2461748" indent="0">
              <a:buNone/>
              <a:defRPr sz="1077"/>
            </a:lvl8pPr>
            <a:lvl9pPr marL="2813426" indent="0">
              <a:buNone/>
              <a:defRPr sz="10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4003A61F-9FCE-4340-ACA2-F9CD63EA7135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622FF25B-F6D2-46CA-BE5C-44EC8B5529EC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0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EDA84CA-72A2-4188-9DE3-16D5888D13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D9B2B80D-20DC-4368-8025-6D748DD6EC1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EF99B0DA-C2B6-4889-AB0C-CD3B10DDC4B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61"/>
            </a:lvl1pPr>
            <a:lvl2pPr>
              <a:defRPr sz="2154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33338DA-3DC4-459E-8BF6-4A1ACA17B042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61"/>
            </a:lvl1pPr>
            <a:lvl2pPr marL="351678" indent="0">
              <a:buNone/>
              <a:defRPr sz="2154"/>
            </a:lvl2pPr>
            <a:lvl3pPr marL="703356" indent="0">
              <a:buNone/>
              <a:defRPr sz="1846"/>
            </a:lvl3pPr>
            <a:lvl4pPr marL="1055035" indent="0">
              <a:buNone/>
              <a:defRPr sz="1538"/>
            </a:lvl4pPr>
            <a:lvl5pPr marL="1406713" indent="0">
              <a:buNone/>
              <a:defRPr sz="1538"/>
            </a:lvl5pPr>
            <a:lvl6pPr marL="1758391" indent="0">
              <a:buNone/>
              <a:defRPr sz="1538"/>
            </a:lvl6pPr>
            <a:lvl7pPr marL="2110069" indent="0">
              <a:buNone/>
              <a:defRPr sz="1538"/>
            </a:lvl7pPr>
            <a:lvl8pPr marL="2461748" indent="0">
              <a:buNone/>
              <a:defRPr sz="1538"/>
            </a:lvl8pPr>
            <a:lvl9pPr marL="2813426" indent="0">
              <a:buNone/>
              <a:defRPr sz="153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935F120E-7D38-4A28-A317-D1939BC20C74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F85A8C6E-C945-4BA5-AE13-973532EFECD9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83882691-045B-4D3E-8F1A-60E668F8187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51678" indent="0" algn="ctr">
              <a:buNone/>
              <a:defRPr/>
            </a:lvl2pPr>
            <a:lvl3pPr marL="703356" indent="0" algn="ctr">
              <a:buNone/>
              <a:defRPr/>
            </a:lvl3pPr>
            <a:lvl4pPr marL="1055035" indent="0" algn="ctr">
              <a:buNone/>
              <a:defRPr/>
            </a:lvl4pPr>
            <a:lvl5pPr marL="1406713" indent="0" algn="ctr">
              <a:buNone/>
              <a:defRPr/>
            </a:lvl5pPr>
            <a:lvl6pPr marL="1758391" indent="0" algn="ctr">
              <a:buNone/>
              <a:defRPr/>
            </a:lvl6pPr>
            <a:lvl7pPr marL="2110069" indent="0" algn="ctr">
              <a:buNone/>
              <a:defRPr/>
            </a:lvl7pPr>
            <a:lvl8pPr marL="2461748" indent="0" algn="ctr">
              <a:buNone/>
              <a:defRPr/>
            </a:lvl8pPr>
            <a:lvl9pPr marL="28134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698097B-31EA-4A4D-8119-77B739FEE6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EAD6355-3D74-4087-A289-4FA39140FF1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7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38"/>
            </a:lvl1pPr>
            <a:lvl2pPr marL="351678" indent="0">
              <a:buNone/>
              <a:defRPr sz="1385"/>
            </a:lvl2pPr>
            <a:lvl3pPr marL="703356" indent="0">
              <a:buNone/>
              <a:defRPr sz="1231"/>
            </a:lvl3pPr>
            <a:lvl4pPr marL="1055035" indent="0">
              <a:buNone/>
              <a:defRPr sz="1077"/>
            </a:lvl4pPr>
            <a:lvl5pPr marL="1406713" indent="0">
              <a:buNone/>
              <a:defRPr sz="1077"/>
            </a:lvl5pPr>
            <a:lvl6pPr marL="1758391" indent="0">
              <a:buNone/>
              <a:defRPr sz="1077"/>
            </a:lvl6pPr>
            <a:lvl7pPr marL="2110069" indent="0">
              <a:buNone/>
              <a:defRPr sz="1077"/>
            </a:lvl7pPr>
            <a:lvl8pPr marL="2461748" indent="0">
              <a:buNone/>
              <a:defRPr sz="1077"/>
            </a:lvl8pPr>
            <a:lvl9pPr marL="2813426" indent="0">
              <a:buNone/>
              <a:defRPr sz="10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4003A61F-9FCE-4340-ACA2-F9CD63EA7135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622FF25B-F6D2-46CA-BE5C-44EC8B5529EC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EDA84CA-72A2-4188-9DE3-16D5888D13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D9B2B80D-20DC-4368-8025-6D748DD6EC1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EF99B0DA-C2B6-4889-AB0C-CD3B10DDC4B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61"/>
            </a:lvl1pPr>
            <a:lvl2pPr>
              <a:defRPr sz="2154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33338DA-3DC4-459E-8BF6-4A1ACA17B042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61"/>
            </a:lvl1pPr>
            <a:lvl2pPr marL="351678" indent="0">
              <a:buNone/>
              <a:defRPr sz="2154"/>
            </a:lvl2pPr>
            <a:lvl3pPr marL="703356" indent="0">
              <a:buNone/>
              <a:defRPr sz="1846"/>
            </a:lvl3pPr>
            <a:lvl4pPr marL="1055035" indent="0">
              <a:buNone/>
              <a:defRPr sz="1538"/>
            </a:lvl4pPr>
            <a:lvl5pPr marL="1406713" indent="0">
              <a:buNone/>
              <a:defRPr sz="1538"/>
            </a:lvl5pPr>
            <a:lvl6pPr marL="1758391" indent="0">
              <a:buNone/>
              <a:defRPr sz="1538"/>
            </a:lvl6pPr>
            <a:lvl7pPr marL="2110069" indent="0">
              <a:buNone/>
              <a:defRPr sz="1538"/>
            </a:lvl7pPr>
            <a:lvl8pPr marL="2461748" indent="0">
              <a:buNone/>
              <a:defRPr sz="1538"/>
            </a:lvl8pPr>
            <a:lvl9pPr marL="2813426" indent="0">
              <a:buNone/>
              <a:defRPr sz="153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935F120E-7D38-4A28-A317-D1939BC20C74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F85A8C6E-C945-4BA5-AE13-973532EFECD9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83882691-045B-4D3E-8F1A-60E668F8187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51678" indent="0" algn="ctr">
              <a:buNone/>
              <a:defRPr/>
            </a:lvl2pPr>
            <a:lvl3pPr marL="703356" indent="0" algn="ctr">
              <a:buNone/>
              <a:defRPr/>
            </a:lvl3pPr>
            <a:lvl4pPr marL="1055035" indent="0" algn="ctr">
              <a:buNone/>
              <a:defRPr/>
            </a:lvl4pPr>
            <a:lvl5pPr marL="1406713" indent="0" algn="ctr">
              <a:buNone/>
              <a:defRPr/>
            </a:lvl5pPr>
            <a:lvl6pPr marL="1758391" indent="0" algn="ctr">
              <a:buNone/>
              <a:defRPr/>
            </a:lvl6pPr>
            <a:lvl7pPr marL="2110069" indent="0" algn="ctr">
              <a:buNone/>
              <a:defRPr/>
            </a:lvl7pPr>
            <a:lvl8pPr marL="2461748" indent="0" algn="ctr">
              <a:buNone/>
              <a:defRPr/>
            </a:lvl8pPr>
            <a:lvl9pPr marL="28134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698097B-31EA-4A4D-8119-77B739FEE6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EAD6355-3D74-4087-A289-4FA39140FF1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7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38"/>
            </a:lvl1pPr>
            <a:lvl2pPr marL="351678" indent="0">
              <a:buNone/>
              <a:defRPr sz="1385"/>
            </a:lvl2pPr>
            <a:lvl3pPr marL="703356" indent="0">
              <a:buNone/>
              <a:defRPr sz="1231"/>
            </a:lvl3pPr>
            <a:lvl4pPr marL="1055035" indent="0">
              <a:buNone/>
              <a:defRPr sz="1077"/>
            </a:lvl4pPr>
            <a:lvl5pPr marL="1406713" indent="0">
              <a:buNone/>
              <a:defRPr sz="1077"/>
            </a:lvl5pPr>
            <a:lvl6pPr marL="1758391" indent="0">
              <a:buNone/>
              <a:defRPr sz="1077"/>
            </a:lvl6pPr>
            <a:lvl7pPr marL="2110069" indent="0">
              <a:buNone/>
              <a:defRPr sz="1077"/>
            </a:lvl7pPr>
            <a:lvl8pPr marL="2461748" indent="0">
              <a:buNone/>
              <a:defRPr sz="1077"/>
            </a:lvl8pPr>
            <a:lvl9pPr marL="2813426" indent="0">
              <a:buNone/>
              <a:defRPr sz="10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4003A61F-9FCE-4340-ACA2-F9CD63EA7135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54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622FF25B-F6D2-46CA-BE5C-44EC8B5529EC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8" indent="0">
              <a:buNone/>
              <a:defRPr sz="1538" b="1"/>
            </a:lvl2pPr>
            <a:lvl3pPr marL="703356" indent="0">
              <a:buNone/>
              <a:defRPr sz="1385" b="1"/>
            </a:lvl3pPr>
            <a:lvl4pPr marL="1055035" indent="0">
              <a:buNone/>
              <a:defRPr sz="1231" b="1"/>
            </a:lvl4pPr>
            <a:lvl5pPr marL="1406713" indent="0">
              <a:buNone/>
              <a:defRPr sz="1231" b="1"/>
            </a:lvl5pPr>
            <a:lvl6pPr marL="1758391" indent="0">
              <a:buNone/>
              <a:defRPr sz="1231" b="1"/>
            </a:lvl6pPr>
            <a:lvl7pPr marL="2110069" indent="0">
              <a:buNone/>
              <a:defRPr sz="1231" b="1"/>
            </a:lvl7pPr>
            <a:lvl8pPr marL="2461748" indent="0">
              <a:buNone/>
              <a:defRPr sz="1231" b="1"/>
            </a:lvl8pPr>
            <a:lvl9pPr marL="2813426" indent="0">
              <a:buNone/>
              <a:defRPr sz="12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231"/>
            </a:lvl4pPr>
            <a:lvl5pPr>
              <a:defRPr sz="1231"/>
            </a:lvl5pPr>
            <a:lvl6pPr>
              <a:defRPr sz="1231"/>
            </a:lvl6pPr>
            <a:lvl7pPr>
              <a:defRPr sz="1231"/>
            </a:lvl7pPr>
            <a:lvl8pPr>
              <a:defRPr sz="1231"/>
            </a:lvl8pPr>
            <a:lvl9pPr>
              <a:defRPr sz="12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3EDA84CA-72A2-4188-9DE3-16D5888D13C3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D9B2B80D-20DC-4368-8025-6D748DD6EC1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EF99B0DA-C2B6-4889-AB0C-CD3B10DDC4BF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61"/>
            </a:lvl1pPr>
            <a:lvl2pPr>
              <a:defRPr sz="2154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733338DA-3DC4-459E-8BF6-4A1ACA17B042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61"/>
            </a:lvl1pPr>
            <a:lvl2pPr marL="351678" indent="0">
              <a:buNone/>
              <a:defRPr sz="2154"/>
            </a:lvl2pPr>
            <a:lvl3pPr marL="703356" indent="0">
              <a:buNone/>
              <a:defRPr sz="1846"/>
            </a:lvl3pPr>
            <a:lvl4pPr marL="1055035" indent="0">
              <a:buNone/>
              <a:defRPr sz="1538"/>
            </a:lvl4pPr>
            <a:lvl5pPr marL="1406713" indent="0">
              <a:buNone/>
              <a:defRPr sz="1538"/>
            </a:lvl5pPr>
            <a:lvl6pPr marL="1758391" indent="0">
              <a:buNone/>
              <a:defRPr sz="1538"/>
            </a:lvl6pPr>
            <a:lvl7pPr marL="2110069" indent="0">
              <a:buNone/>
              <a:defRPr sz="1538"/>
            </a:lvl7pPr>
            <a:lvl8pPr marL="2461748" indent="0">
              <a:buNone/>
              <a:defRPr sz="1538"/>
            </a:lvl8pPr>
            <a:lvl9pPr marL="2813426" indent="0">
              <a:buNone/>
              <a:defRPr sz="153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77"/>
            </a:lvl1pPr>
            <a:lvl2pPr marL="351678" indent="0">
              <a:buNone/>
              <a:defRPr sz="923"/>
            </a:lvl2pPr>
            <a:lvl3pPr marL="703356" indent="0">
              <a:buNone/>
              <a:defRPr sz="769"/>
            </a:lvl3pPr>
            <a:lvl4pPr marL="1055035" indent="0">
              <a:buNone/>
              <a:defRPr sz="692"/>
            </a:lvl4pPr>
            <a:lvl5pPr marL="1406713" indent="0">
              <a:buNone/>
              <a:defRPr sz="692"/>
            </a:lvl5pPr>
            <a:lvl6pPr marL="1758391" indent="0">
              <a:buNone/>
              <a:defRPr sz="692"/>
            </a:lvl6pPr>
            <a:lvl7pPr marL="2110069" indent="0">
              <a:buNone/>
              <a:defRPr sz="692"/>
            </a:lvl7pPr>
            <a:lvl8pPr marL="2461748" indent="0">
              <a:buNone/>
              <a:defRPr sz="692"/>
            </a:lvl8pPr>
            <a:lvl9pPr marL="2813426" indent="0">
              <a:buNone/>
              <a:defRPr sz="6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935F120E-7D38-4A28-A317-D1939BC20C74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F85A8C6E-C945-4BA5-AE13-973532EFECD9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03356" eaLnBrk="1" hangingPunct="1"/>
            <a:fld id="{83882691-045B-4D3E-8F1A-60E668F8187A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77">
                <a:latin typeface="Arial" panose="020B0604020202020204" pitchFamily="34" charset="0"/>
              </a:defRPr>
            </a:lvl1pPr>
          </a:lstStyle>
          <a:p>
            <a:pPr defTabSz="703356" eaLnBrk="1" hangingPunct="1"/>
            <a:fld id="{6E777D08-CE71-4FF6-B78A-7C2DAF2DB81E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5pPr>
      <a:lvl6pPr marL="351678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6pPr>
      <a:lvl7pPr marL="703356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7pPr>
      <a:lvl8pPr marL="1055035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8pPr>
      <a:lvl9pPr marL="1406713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9pPr>
    </p:titleStyle>
    <p:bodyStyle>
      <a:lvl1pPr marL="263759" indent="-263759" algn="l" rtl="0" eaLnBrk="0" fontAlgn="base" hangingPunct="0">
        <a:spcBef>
          <a:spcPct val="20000"/>
        </a:spcBef>
        <a:spcAft>
          <a:spcPct val="0"/>
        </a:spcAft>
        <a:buChar char="•"/>
        <a:defRPr sz="2461">
          <a:solidFill>
            <a:schemeClr val="tx1"/>
          </a:solidFill>
          <a:latin typeface="+mn-lt"/>
          <a:ea typeface="+mn-ea"/>
          <a:cs typeface="+mn-cs"/>
        </a:defRPr>
      </a:lvl1pPr>
      <a:lvl2pPr marL="571477" indent="-219799" algn="l" rtl="0" eaLnBrk="0" fontAlgn="base" hangingPunct="0">
        <a:spcBef>
          <a:spcPct val="20000"/>
        </a:spcBef>
        <a:spcAft>
          <a:spcPct val="0"/>
        </a:spcAft>
        <a:buChar char="–"/>
        <a:defRPr sz="2154">
          <a:solidFill>
            <a:schemeClr val="tx1"/>
          </a:solidFill>
          <a:latin typeface="+mn-lt"/>
        </a:defRPr>
      </a:lvl2pPr>
      <a:lvl3pPr marL="879196" indent="-175839" algn="l" rtl="0" eaLnBrk="0" fontAlgn="base" hangingPunct="0">
        <a:spcBef>
          <a:spcPct val="20000"/>
        </a:spcBef>
        <a:spcAft>
          <a:spcPct val="0"/>
        </a:spcAft>
        <a:buChar char="•"/>
        <a:defRPr sz="1846">
          <a:solidFill>
            <a:schemeClr val="tx1"/>
          </a:solidFill>
          <a:latin typeface="+mn-lt"/>
        </a:defRPr>
      </a:lvl3pPr>
      <a:lvl4pPr marL="1230874" indent="-175839" algn="l" rtl="0" eaLnBrk="0" fontAlgn="base" hangingPunct="0">
        <a:spcBef>
          <a:spcPct val="20000"/>
        </a:spcBef>
        <a:spcAft>
          <a:spcPct val="0"/>
        </a:spcAft>
        <a:buChar char="–"/>
        <a:defRPr sz="1538">
          <a:solidFill>
            <a:schemeClr val="tx1"/>
          </a:solidFill>
          <a:latin typeface="+mn-lt"/>
        </a:defRPr>
      </a:lvl4pPr>
      <a:lvl5pPr marL="1582552" indent="-175839" algn="l" rtl="0" eaLnBrk="0" fontAlgn="base" hangingPunct="0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5pPr>
      <a:lvl6pPr marL="1934230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6pPr>
      <a:lvl7pPr marL="2285909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7pPr>
      <a:lvl8pPr marL="2637587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8pPr>
      <a:lvl9pPr marL="2989265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167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0335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55035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06713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58391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10069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6174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1342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77">
                <a:latin typeface="Arial" panose="020B0604020202020204" pitchFamily="34" charset="0"/>
              </a:defRPr>
            </a:lvl1pPr>
          </a:lstStyle>
          <a:p>
            <a:pPr defTabSz="703356" eaLnBrk="1" hangingPunct="1"/>
            <a:fld id="{6E777D08-CE71-4FF6-B78A-7C2DAF2DB81E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5pPr>
      <a:lvl6pPr marL="351678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6pPr>
      <a:lvl7pPr marL="703356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7pPr>
      <a:lvl8pPr marL="1055035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8pPr>
      <a:lvl9pPr marL="1406713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9pPr>
    </p:titleStyle>
    <p:bodyStyle>
      <a:lvl1pPr marL="263759" indent="-263759" algn="l" rtl="0" eaLnBrk="0" fontAlgn="base" hangingPunct="0">
        <a:spcBef>
          <a:spcPct val="20000"/>
        </a:spcBef>
        <a:spcAft>
          <a:spcPct val="0"/>
        </a:spcAft>
        <a:buChar char="•"/>
        <a:defRPr sz="2461">
          <a:solidFill>
            <a:schemeClr val="tx1"/>
          </a:solidFill>
          <a:latin typeface="+mn-lt"/>
          <a:ea typeface="+mn-ea"/>
          <a:cs typeface="+mn-cs"/>
        </a:defRPr>
      </a:lvl1pPr>
      <a:lvl2pPr marL="571477" indent="-219799" algn="l" rtl="0" eaLnBrk="0" fontAlgn="base" hangingPunct="0">
        <a:spcBef>
          <a:spcPct val="20000"/>
        </a:spcBef>
        <a:spcAft>
          <a:spcPct val="0"/>
        </a:spcAft>
        <a:buChar char="–"/>
        <a:defRPr sz="2154">
          <a:solidFill>
            <a:schemeClr val="tx1"/>
          </a:solidFill>
          <a:latin typeface="+mn-lt"/>
        </a:defRPr>
      </a:lvl2pPr>
      <a:lvl3pPr marL="879196" indent="-175839" algn="l" rtl="0" eaLnBrk="0" fontAlgn="base" hangingPunct="0">
        <a:spcBef>
          <a:spcPct val="20000"/>
        </a:spcBef>
        <a:spcAft>
          <a:spcPct val="0"/>
        </a:spcAft>
        <a:buChar char="•"/>
        <a:defRPr sz="1846">
          <a:solidFill>
            <a:schemeClr val="tx1"/>
          </a:solidFill>
          <a:latin typeface="+mn-lt"/>
        </a:defRPr>
      </a:lvl3pPr>
      <a:lvl4pPr marL="1230874" indent="-175839" algn="l" rtl="0" eaLnBrk="0" fontAlgn="base" hangingPunct="0">
        <a:spcBef>
          <a:spcPct val="20000"/>
        </a:spcBef>
        <a:spcAft>
          <a:spcPct val="0"/>
        </a:spcAft>
        <a:buChar char="–"/>
        <a:defRPr sz="1538">
          <a:solidFill>
            <a:schemeClr val="tx1"/>
          </a:solidFill>
          <a:latin typeface="+mn-lt"/>
        </a:defRPr>
      </a:lvl4pPr>
      <a:lvl5pPr marL="1582552" indent="-175839" algn="l" rtl="0" eaLnBrk="0" fontAlgn="base" hangingPunct="0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5pPr>
      <a:lvl6pPr marL="1934230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6pPr>
      <a:lvl7pPr marL="2285909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7pPr>
      <a:lvl8pPr marL="2637587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8pPr>
      <a:lvl9pPr marL="2989265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167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0335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55035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06713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58391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10069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6174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1342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77">
                <a:latin typeface="+mn-lt"/>
              </a:defRPr>
            </a:lvl1pPr>
          </a:lstStyle>
          <a:p>
            <a:pPr defTabSz="703356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77">
                <a:latin typeface="Arial" panose="020B0604020202020204" pitchFamily="34" charset="0"/>
              </a:defRPr>
            </a:lvl1pPr>
          </a:lstStyle>
          <a:p>
            <a:pPr defTabSz="703356" eaLnBrk="1" hangingPunct="1"/>
            <a:fld id="{6E777D08-CE71-4FF6-B78A-7C2DAF2DB81E}" type="slidenum">
              <a:rPr lang="en-US" smtClean="0">
                <a:solidFill>
                  <a:srgbClr val="000000"/>
                </a:solidFill>
              </a:rPr>
              <a:pPr defTabSz="703356" eaLnBrk="1" hangingPunct="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0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5pPr>
      <a:lvl6pPr marL="351678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6pPr>
      <a:lvl7pPr marL="703356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7pPr>
      <a:lvl8pPr marL="1055035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8pPr>
      <a:lvl9pPr marL="1406713" algn="ctr" rtl="0" fontAlgn="base">
        <a:spcBef>
          <a:spcPct val="0"/>
        </a:spcBef>
        <a:spcAft>
          <a:spcPct val="0"/>
        </a:spcAft>
        <a:defRPr sz="3384">
          <a:solidFill>
            <a:schemeClr val="tx2"/>
          </a:solidFill>
          <a:latin typeface="Arial" charset="0"/>
        </a:defRPr>
      </a:lvl9pPr>
    </p:titleStyle>
    <p:bodyStyle>
      <a:lvl1pPr marL="263759" indent="-263759" algn="l" rtl="0" eaLnBrk="0" fontAlgn="base" hangingPunct="0">
        <a:spcBef>
          <a:spcPct val="20000"/>
        </a:spcBef>
        <a:spcAft>
          <a:spcPct val="0"/>
        </a:spcAft>
        <a:buChar char="•"/>
        <a:defRPr sz="2461">
          <a:solidFill>
            <a:schemeClr val="tx1"/>
          </a:solidFill>
          <a:latin typeface="+mn-lt"/>
          <a:ea typeface="+mn-ea"/>
          <a:cs typeface="+mn-cs"/>
        </a:defRPr>
      </a:lvl1pPr>
      <a:lvl2pPr marL="571477" indent="-219799" algn="l" rtl="0" eaLnBrk="0" fontAlgn="base" hangingPunct="0">
        <a:spcBef>
          <a:spcPct val="20000"/>
        </a:spcBef>
        <a:spcAft>
          <a:spcPct val="0"/>
        </a:spcAft>
        <a:buChar char="–"/>
        <a:defRPr sz="2154">
          <a:solidFill>
            <a:schemeClr val="tx1"/>
          </a:solidFill>
          <a:latin typeface="+mn-lt"/>
        </a:defRPr>
      </a:lvl2pPr>
      <a:lvl3pPr marL="879196" indent="-175839" algn="l" rtl="0" eaLnBrk="0" fontAlgn="base" hangingPunct="0">
        <a:spcBef>
          <a:spcPct val="20000"/>
        </a:spcBef>
        <a:spcAft>
          <a:spcPct val="0"/>
        </a:spcAft>
        <a:buChar char="•"/>
        <a:defRPr sz="1846">
          <a:solidFill>
            <a:schemeClr val="tx1"/>
          </a:solidFill>
          <a:latin typeface="+mn-lt"/>
        </a:defRPr>
      </a:lvl3pPr>
      <a:lvl4pPr marL="1230874" indent="-175839" algn="l" rtl="0" eaLnBrk="0" fontAlgn="base" hangingPunct="0">
        <a:spcBef>
          <a:spcPct val="20000"/>
        </a:spcBef>
        <a:spcAft>
          <a:spcPct val="0"/>
        </a:spcAft>
        <a:buChar char="–"/>
        <a:defRPr sz="1538">
          <a:solidFill>
            <a:schemeClr val="tx1"/>
          </a:solidFill>
          <a:latin typeface="+mn-lt"/>
        </a:defRPr>
      </a:lvl4pPr>
      <a:lvl5pPr marL="1582552" indent="-175839" algn="l" rtl="0" eaLnBrk="0" fontAlgn="base" hangingPunct="0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5pPr>
      <a:lvl6pPr marL="1934230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6pPr>
      <a:lvl7pPr marL="2285909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7pPr>
      <a:lvl8pPr marL="2637587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8pPr>
      <a:lvl9pPr marL="2989265" indent="-175839" algn="l" rtl="0" fontAlgn="base">
        <a:spcBef>
          <a:spcPct val="20000"/>
        </a:spcBef>
        <a:spcAft>
          <a:spcPct val="0"/>
        </a:spcAft>
        <a:buChar char="»"/>
        <a:defRPr sz="153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167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0335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55035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06713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58391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10069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61748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13426" algn="l" defTabSz="703356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676400" y="4953000"/>
            <a:ext cx="5620449" cy="47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03356" eaLnBrk="1" hangingPunct="1">
              <a:spcBef>
                <a:spcPct val="0"/>
              </a:spcBef>
              <a:buNone/>
              <a:defRPr/>
            </a:pPr>
            <a:r>
              <a:rPr lang="en-US" altLang="en-US" sz="2461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46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THÙY TRANG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-554300" y="3505200"/>
            <a:ext cx="100818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03356" eaLnBrk="1" hangingPunct="1">
              <a:spcBef>
                <a:spcPct val="0"/>
              </a:spcBef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LUYỆN TỪ VÀ CÂU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57448" y="1941493"/>
            <a:ext cx="82583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ts val="3600"/>
              <a:buFont typeface="Patrick Hand" panose="00000500000000000000" pitchFamily="2" charset="0"/>
              <a:buNone/>
            </a:pPr>
            <a:r>
              <a:rPr lang="en-US" altLang="en-US" sz="2800" b="1" dirty="0"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CHÀO MỪNG CÁC THẦY CÔ GIÁO VỀ DỰ </a:t>
            </a:r>
            <a:r>
              <a:rPr lang="en-US" altLang="en-US" sz="2800" b="1" dirty="0" smtClean="0"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GIỜ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SzPts val="3600"/>
              <a:buFont typeface="Patrick Hand" panose="00000500000000000000" pitchFamily="2" charset="0"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LỚP 5A10</a:t>
            </a:r>
            <a:endParaRPr lang="en-US" altLang="en-US" sz="2800" b="1" dirty="0">
              <a:latin typeface="Patrick Hand" panose="00000500000000000000" pitchFamily="2" charset="0"/>
              <a:ea typeface="Patrick Hand" panose="00000500000000000000" pitchFamily="2" charset="0"/>
              <a:cs typeface="Times New Roman" panose="02020603050405020304" pitchFamily="18" charset="0"/>
              <a:sym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 smtClean="0">
                <a:cs typeface="Times New Roman" pitchFamily="18" charset="0"/>
              </a:rPr>
              <a:t>Bài 3: Em </a:t>
            </a:r>
            <a:r>
              <a:rPr lang="en-US" sz="3600" dirty="0">
                <a:cs typeface="Times New Roman" pitchFamily="18" charset="0"/>
              </a:rPr>
              <a:t>hãy viết một đoạn văn từ 5 đến 7 câu miêu tả cảnh thanh bình của một miền quê hoặc thành phố mà em biết.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0" y="8382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81800" y="8382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408472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1408472"/>
            <a:ext cx="1905000" cy="7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6800" y="1951704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0" y="304800"/>
            <a:ext cx="3759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6" y="3733800"/>
            <a:ext cx="3791888" cy="27874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7258"/>
            <a:ext cx="3783781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717822"/>
            <a:ext cx="3791887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6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5925"/>
            <a:ext cx="4419600" cy="317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3299"/>
            <a:ext cx="3036939" cy="3276600"/>
          </a:xfrm>
          <a:prstGeom prst="rect">
            <a:avLst/>
          </a:prstGeom>
        </p:spPr>
      </p:pic>
      <p:sp>
        <p:nvSpPr>
          <p:cNvPr id="6" name="AutoShape 2" descr="C:\Users\TRANG\Desktop\1E9A896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72" y="3810000"/>
            <a:ext cx="4116408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0218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30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Bài 3: Em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hãy viết một đoạn văn từ 5 đến 7 câu miêu tả cảnh thanh bình của một miền quê hoặc thành phố mà em biết.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0" y="8382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81800" y="8382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1408472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1408472"/>
            <a:ext cx="1905000" cy="7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6800" y="1951704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Box 22"/>
          <p:cNvSpPr txBox="1">
            <a:spLocks noChangeArrowheads="1"/>
          </p:cNvSpPr>
          <p:nvPr/>
        </p:nvSpPr>
        <p:spPr bwMode="auto">
          <a:xfrm>
            <a:off x="2819400" y="1219200"/>
            <a:ext cx="7820307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356" eaLnBrk="1" hangingPunct="1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Vận dụng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8194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- 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“hòa bình” giúp em liên tưởng đến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7100" y="41910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- 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học sinh con cần làm gì để giữ cho đất nước luôn hòa bình?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9" y="390332"/>
            <a:ext cx="7679532" cy="4621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3961" y="2212441"/>
            <a:ext cx="2291284" cy="685800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83856" y="2010595"/>
            <a:ext cx="5754757" cy="16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575072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US" altLang="en-US" sz="3600" b="1" dirty="0" smtClean="0">
                <a:solidFill>
                  <a:srgbClr val="026A25"/>
                </a:solidFill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TRÂN TRỌNG CẢM </a:t>
            </a:r>
            <a:r>
              <a:rPr lang="en-US" altLang="en-US" sz="3600" b="1" dirty="0">
                <a:solidFill>
                  <a:srgbClr val="026A25"/>
                </a:solidFill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ƠN CÁC THẦY CÔ </a:t>
            </a:r>
            <a:r>
              <a:rPr lang="en-US" altLang="en-US" sz="3600" b="1" dirty="0" smtClean="0">
                <a:solidFill>
                  <a:srgbClr val="026A25"/>
                </a:solidFill>
                <a:latin typeface="Times New Roman" panose="02020603050405020304" pitchFamily="18" charset="0"/>
                <a:ea typeface="Patrick Hand" panose="00000500000000000000" pitchFamily="2" charset="0"/>
                <a:cs typeface="Times New Roman" panose="02020603050405020304" pitchFamily="18" charset="0"/>
                <a:sym typeface="+mn-lt"/>
              </a:rPr>
              <a:t>GIÁO!</a:t>
            </a:r>
            <a:endParaRPr lang="en-US" altLang="en-US" sz="3600" b="1" dirty="0">
              <a:solidFill>
                <a:srgbClr val="026A25"/>
              </a:solidFill>
              <a:latin typeface="Patrick Hand" panose="00000500000000000000" pitchFamily="2" charset="0"/>
              <a:ea typeface="Patrick Hand" panose="00000500000000000000" pitchFamily="2" charset="0"/>
              <a:cs typeface="Times New Roman" panose="02020603050405020304" pitchFamily="18" charset="0"/>
              <a:sym typeface="Patrick Hand" panose="00000500000000000000" pitchFamily="2" charset="0"/>
            </a:endParaRPr>
          </a:p>
        </p:txBody>
      </p:sp>
      <p:pic>
        <p:nvPicPr>
          <p:cNvPr id="11" name="图片 3" descr="595d3f6b209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001" y="4698802"/>
            <a:ext cx="3311000" cy="20335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-33867" y="0"/>
            <a:ext cx="9177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6"/>
          <p:cNvSpPr>
            <a:spLocks noTextEdit="1"/>
          </p:cNvSpPr>
          <p:nvPr/>
        </p:nvSpPr>
        <p:spPr>
          <a:xfrm>
            <a:off x="2422208" y="2403634"/>
            <a:ext cx="451485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b="1" dirty="0">
                <a:ln w="9525" cap="flat" cmpd="sng">
                  <a:solidFill>
                    <a:srgbClr val="D60093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 Karaoke HD  Em Yêu Hòa Bình  Âm Nhạc Lớp 4  CD Chuẩn Bộ Giáo Dục_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51" end="150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381000"/>
            <a:ext cx="840549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8442" y="-1587342"/>
            <a:ext cx="6058535" cy="92325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75" y="228868"/>
            <a:ext cx="7916091" cy="4621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9015" y="1426845"/>
            <a:ext cx="2045970" cy="9144000"/>
          </a:xfrm>
          <a:prstGeom prst="rect">
            <a:avLst/>
          </a:prstGeom>
        </p:spPr>
      </p:pic>
      <p:pic>
        <p:nvPicPr>
          <p:cNvPr id="11" name="图片 3" descr="595d3f6b209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455" y="3657600"/>
            <a:ext cx="4360545" cy="2616835"/>
          </a:xfrm>
          <a:prstGeom prst="rect">
            <a:avLst/>
          </a:prstGeom>
        </p:spPr>
      </p:pic>
      <p:sp>
        <p:nvSpPr>
          <p:cNvPr id="8195" name="Rectangles 51204"/>
          <p:cNvSpPr/>
          <p:nvPr/>
        </p:nvSpPr>
        <p:spPr>
          <a:xfrm>
            <a:off x="1524000" y="1816909"/>
            <a:ext cx="4572000" cy="21805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Mở rộng vốn từ:</a:t>
            </a:r>
          </a:p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Hòa bình</a:t>
            </a:r>
            <a:endParaRPr lang="en-US" sz="36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82498" y="1833044"/>
            <a:ext cx="5238750" cy="536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5pPr>
            <a:lvl6pPr marL="351678" algn="ctr" rtl="0" fontAlgn="base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6pPr>
            <a:lvl7pPr marL="703356" algn="ctr" rtl="0" fontAlgn="base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7pPr>
            <a:lvl8pPr marL="1055035" algn="ctr" rtl="0" fontAlgn="base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8pPr>
            <a:lvl9pPr marL="1406713" algn="ctr" rtl="0" fontAlgn="base">
              <a:spcBef>
                <a:spcPct val="0"/>
              </a:spcBef>
              <a:spcAft>
                <a:spcPct val="0"/>
              </a:spcAft>
              <a:defRPr sz="3384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a) Trạng thái bình thản.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2498" y="2859229"/>
            <a:ext cx="8327206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b) </a:t>
            </a:r>
            <a:r>
              <a:rPr lang="en-US" altLang="en-US" sz="3600" dirty="0">
                <a:latin typeface="Times New Roman" panose="02020603050405020304" pitchFamily="18" charset="0"/>
              </a:rPr>
              <a:t>Trạng thái không có chiến tranh.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9094" y="3733800"/>
            <a:ext cx="61364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/>
            </a:r>
            <a:br>
              <a:rPr lang="en-US" altLang="en-US" sz="3600" dirty="0">
                <a:latin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</a:rPr>
              <a:t>c) Trạng </a:t>
            </a:r>
            <a:r>
              <a:rPr lang="en-US" altLang="en-US" sz="3600" dirty="0">
                <a:latin typeface="Times New Roman" panose="02020603050405020304" pitchFamily="18" charset="0"/>
              </a:rPr>
              <a:t>thái hiền hoà, yên ả.</a:t>
            </a:r>
            <a:br>
              <a:rPr lang="en-US" altLang="en-US" sz="3600" dirty="0">
                <a:latin typeface="Times New Roman" panose="02020603050405020304" pitchFamily="18" charset="0"/>
              </a:rPr>
            </a:b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28600" y="299769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Bài 1: Dòng nào dưới đây nêu đúng nghĩa của từ </a:t>
            </a:r>
            <a:r>
              <a:rPr lang="en-US" altLang="en-US" sz="3600" b="1" dirty="0">
                <a:latin typeface="Times New Roman" panose="02020603050405020304" pitchFamily="18" charset="0"/>
              </a:rPr>
              <a:t>hoà bình</a:t>
            </a:r>
            <a:r>
              <a:rPr lang="en-US" altLang="en-US" sz="3600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65471" y="2851854"/>
            <a:ext cx="703417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Trạng thái không có chiến tranh.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495425" y="8382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1600" y="838200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1408472"/>
            <a:ext cx="2251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1981200" y="4724400"/>
            <a:ext cx="5943600" cy="1600200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0" y="5023028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Thảo luận nhóm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0" y="2851855"/>
            <a:ext cx="609600" cy="57714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3" grpId="0"/>
      <p:bldP spid="13" grpId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8600" y="838200"/>
            <a:ext cx="8534400" cy="433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/>
              <a:t>Bài </a:t>
            </a:r>
            <a:r>
              <a:rPr sz="3600" dirty="0" smtClean="0"/>
              <a:t>2</a:t>
            </a:r>
            <a:r>
              <a:rPr lang="en-US" sz="3600" dirty="0"/>
              <a:t>:</a:t>
            </a:r>
            <a:r>
              <a:rPr sz="3600" dirty="0" smtClean="0"/>
              <a:t> </a:t>
            </a:r>
            <a:r>
              <a:rPr sz="3600" dirty="0"/>
              <a:t>Những từ nào dưới đây đồng nghĩa với từ </a:t>
            </a:r>
            <a:r>
              <a:rPr sz="3600" b="1" dirty="0"/>
              <a:t>hòa bình</a:t>
            </a:r>
            <a:r>
              <a:rPr sz="3600" dirty="0" smtClean="0"/>
              <a:t>?</a:t>
            </a:r>
            <a:endParaRPr lang="en-US" sz="3600" dirty="0" smtClean="0"/>
          </a:p>
          <a:p>
            <a:pPr algn="just"/>
            <a:endParaRPr sz="1600" dirty="0"/>
          </a:p>
          <a:p>
            <a:r>
              <a:rPr lang="en-US" sz="3600" b="1" dirty="0"/>
              <a:t>	</a:t>
            </a:r>
            <a:r>
              <a:rPr lang="en-US" sz="3600" b="1" dirty="0" smtClean="0"/>
              <a:t>- </a:t>
            </a:r>
            <a:r>
              <a:rPr sz="3600" dirty="0" smtClean="0"/>
              <a:t>Bình </a:t>
            </a:r>
            <a:r>
              <a:rPr sz="3600" dirty="0"/>
              <a:t>yên	 	</a:t>
            </a:r>
            <a:r>
              <a:rPr lang="en-US" sz="3600" dirty="0" smtClean="0"/>
              <a:t>- </a:t>
            </a:r>
            <a:r>
              <a:rPr sz="3600" dirty="0" smtClean="0"/>
              <a:t>Bình </a:t>
            </a:r>
            <a:r>
              <a:rPr sz="3600" dirty="0"/>
              <a:t>thản	</a:t>
            </a:r>
          </a:p>
          <a:p>
            <a:r>
              <a:rPr sz="3600" dirty="0"/>
              <a:t>	</a:t>
            </a:r>
            <a:r>
              <a:rPr lang="en-US" sz="3600" dirty="0" smtClean="0"/>
              <a:t>- </a:t>
            </a:r>
            <a:r>
              <a:rPr sz="3600" dirty="0" smtClean="0"/>
              <a:t>Lặng </a:t>
            </a:r>
            <a:r>
              <a:rPr sz="3600" dirty="0"/>
              <a:t>yên		</a:t>
            </a:r>
            <a:r>
              <a:rPr lang="en-US" sz="3600" dirty="0" smtClean="0"/>
              <a:t>- </a:t>
            </a:r>
            <a:r>
              <a:rPr sz="3600" dirty="0" smtClean="0"/>
              <a:t>Thái </a:t>
            </a:r>
            <a:r>
              <a:rPr sz="3600" dirty="0"/>
              <a:t>bình 		 	</a:t>
            </a:r>
            <a:r>
              <a:rPr lang="en-US" sz="3600" dirty="0" smtClean="0"/>
              <a:t>- </a:t>
            </a:r>
            <a:r>
              <a:rPr sz="3600" dirty="0" smtClean="0"/>
              <a:t>Hiền </a:t>
            </a:r>
            <a:r>
              <a:rPr sz="3600" dirty="0"/>
              <a:t>hoà 		</a:t>
            </a:r>
            <a:r>
              <a:rPr lang="en-US" sz="3600" dirty="0" smtClean="0"/>
              <a:t>- </a:t>
            </a:r>
            <a:r>
              <a:rPr sz="3600" dirty="0" smtClean="0"/>
              <a:t>Thanh </a:t>
            </a:r>
            <a:r>
              <a:rPr sz="3600" dirty="0"/>
              <a:t>thản</a:t>
            </a:r>
          </a:p>
          <a:p>
            <a:r>
              <a:rPr sz="3600" dirty="0"/>
              <a:t>      	</a:t>
            </a:r>
            <a:r>
              <a:rPr lang="en-US" sz="3600" dirty="0" smtClean="0"/>
              <a:t>- </a:t>
            </a:r>
            <a:r>
              <a:rPr sz="3600" dirty="0" smtClean="0"/>
              <a:t>Thanh </a:t>
            </a:r>
            <a:r>
              <a:rPr sz="3600" dirty="0"/>
              <a:t>bình	        </a:t>
            </a:r>
            <a:r>
              <a:rPr lang="en-US" sz="3600" dirty="0" smtClean="0"/>
              <a:t>- </a:t>
            </a:r>
            <a:r>
              <a:rPr sz="3600" dirty="0" smtClean="0"/>
              <a:t>Yên </a:t>
            </a:r>
            <a:r>
              <a:rPr sz="3600" dirty="0"/>
              <a:t>tĩnh</a:t>
            </a:r>
          </a:p>
          <a:p>
            <a:r>
              <a:rPr sz="3600" dirty="0"/>
              <a:t>	 			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0" y="1391264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43600" y="1391264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4800" y="1905000"/>
            <a:ext cx="2286000" cy="2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1981200" y="4724400"/>
            <a:ext cx="5943600" cy="1600200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5600" y="5023028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Thảo luận nhóm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828800"/>
            <a:ext cx="5621215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3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7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 nhanh nhất ?</a:t>
            </a:r>
            <a:endParaRPr kumimoji="0" lang="en-US" sz="507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2017" y="685544"/>
            <a:ext cx="4032739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3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7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chơi:</a:t>
            </a:r>
          </a:p>
        </p:txBody>
      </p:sp>
    </p:spTree>
    <p:extLst>
      <p:ext uri="{BB962C8B-B14F-4D97-AF65-F5344CB8AC3E}">
        <p14:creationId xmlns:p14="http://schemas.microsoft.com/office/powerpoint/2010/main" val="19267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828800"/>
            <a:ext cx="5621215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3356" eaLnBrk="1" hangingPunct="1"/>
            <a:r>
              <a:rPr lang="en-US" sz="507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nhanh nhất ?</a:t>
            </a:r>
            <a:endParaRPr lang="en-US" sz="507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2017" y="685544"/>
            <a:ext cx="4032739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3356" eaLnBrk="1" hangingPunct="1"/>
            <a:r>
              <a:rPr lang="en-US" sz="507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chơi: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772400" y="6324600"/>
            <a:ext cx="1219200" cy="3810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Bắt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đầu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7732713" y="457200"/>
            <a:ext cx="1219200" cy="838200"/>
          </a:xfrm>
          <a:prstGeom prst="roundRect">
            <a:avLst/>
          </a:prstGeom>
          <a:noFill/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704138" y="211137"/>
            <a:ext cx="1262062" cy="381000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Hết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8600" y="381000"/>
            <a:ext cx="8534400" cy="56015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/>
              <a:t>Bài </a:t>
            </a:r>
            <a:r>
              <a:rPr sz="3600" dirty="0" smtClean="0"/>
              <a:t>2</a:t>
            </a:r>
            <a:r>
              <a:rPr lang="en-US" sz="3600" dirty="0"/>
              <a:t>:</a:t>
            </a:r>
            <a:r>
              <a:rPr sz="3600" dirty="0" smtClean="0"/>
              <a:t> </a:t>
            </a:r>
            <a:r>
              <a:rPr sz="3600" dirty="0"/>
              <a:t>Những từ nào dưới đây đồng nghĩa với từ </a:t>
            </a:r>
            <a:r>
              <a:rPr sz="3600" b="1" dirty="0"/>
              <a:t>hòa bình</a:t>
            </a:r>
            <a:r>
              <a:rPr sz="3600" dirty="0" smtClean="0"/>
              <a:t>?</a:t>
            </a:r>
            <a:endParaRPr lang="en-US" sz="3600" dirty="0" smtClean="0"/>
          </a:p>
          <a:p>
            <a:pPr algn="just"/>
            <a:endParaRPr sz="1600" dirty="0"/>
          </a:p>
          <a:p>
            <a:pPr>
              <a:lnSpc>
                <a:spcPct val="150000"/>
              </a:lnSpc>
            </a:pPr>
            <a:r>
              <a:rPr lang="en-US" sz="3600" b="1" dirty="0" smtClean="0"/>
              <a:t>	- </a:t>
            </a:r>
            <a:r>
              <a:rPr sz="3600" dirty="0" smtClean="0"/>
              <a:t>Bình yên	 	</a:t>
            </a:r>
            <a:r>
              <a:rPr lang="en-US" sz="3600" dirty="0" smtClean="0"/>
              <a:t>- </a:t>
            </a:r>
            <a:r>
              <a:rPr sz="3600" dirty="0" smtClean="0"/>
              <a:t>Bình thản	</a:t>
            </a:r>
          </a:p>
          <a:p>
            <a:pPr>
              <a:lnSpc>
                <a:spcPct val="150000"/>
              </a:lnSpc>
            </a:pPr>
            <a:r>
              <a:rPr sz="3600" dirty="0" smtClean="0"/>
              <a:t>	</a:t>
            </a:r>
            <a:r>
              <a:rPr lang="en-US" sz="3600" dirty="0" smtClean="0"/>
              <a:t>- </a:t>
            </a:r>
            <a:r>
              <a:rPr sz="3600" dirty="0" smtClean="0"/>
              <a:t>Lặng yên		</a:t>
            </a:r>
            <a:r>
              <a:rPr lang="en-US" sz="3600" dirty="0" smtClean="0"/>
              <a:t>- </a:t>
            </a:r>
            <a:r>
              <a:rPr sz="3600" dirty="0" smtClean="0"/>
              <a:t>Thái bình 		 	</a:t>
            </a:r>
            <a:r>
              <a:rPr lang="en-US" sz="3600" dirty="0" smtClean="0"/>
              <a:t>- </a:t>
            </a:r>
            <a:r>
              <a:rPr sz="3600" dirty="0" smtClean="0"/>
              <a:t>Hiền hoà 		</a:t>
            </a:r>
            <a:r>
              <a:rPr lang="en-US" sz="3600" dirty="0" smtClean="0"/>
              <a:t>- </a:t>
            </a:r>
            <a:r>
              <a:rPr sz="3600" dirty="0" smtClean="0"/>
              <a:t>Thanh thản</a:t>
            </a:r>
          </a:p>
          <a:p>
            <a:pPr>
              <a:lnSpc>
                <a:spcPct val="150000"/>
              </a:lnSpc>
            </a:pPr>
            <a:r>
              <a:rPr sz="3600" dirty="0" smtClean="0"/>
              <a:t>      	</a:t>
            </a:r>
            <a:r>
              <a:rPr lang="en-US" sz="3600" dirty="0" smtClean="0"/>
              <a:t>- </a:t>
            </a:r>
            <a:r>
              <a:rPr sz="3600" dirty="0" smtClean="0"/>
              <a:t>Thanh bình	        </a:t>
            </a:r>
            <a:r>
              <a:rPr lang="en-US" sz="3600" dirty="0" smtClean="0"/>
              <a:t>- </a:t>
            </a:r>
            <a:r>
              <a:rPr sz="3600" dirty="0" smtClean="0"/>
              <a:t>Yên tĩnh</a:t>
            </a:r>
          </a:p>
          <a:p>
            <a:pPr>
              <a:lnSpc>
                <a:spcPct val="150000"/>
              </a:lnSpc>
            </a:pPr>
            <a:r>
              <a:rPr sz="3600" dirty="0" smtClean="0"/>
              <a:t>	 			</a:t>
            </a:r>
            <a:endParaRPr sz="3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0" y="934064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943600" y="934064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4800" y="1447800"/>
            <a:ext cx="2286000" cy="2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14400" y="1828800"/>
            <a:ext cx="2667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0600" y="4267200"/>
            <a:ext cx="2667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10100" y="2620099"/>
            <a:ext cx="2667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5628590"/>
            <a:ext cx="670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Thế nào là từ đồng nghĩa?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147</TotalTime>
  <Words>269</Words>
  <Application>Microsoft Office PowerPoint</Application>
  <PresentationFormat>On-screen Show (4:3)</PresentationFormat>
  <Paragraphs>73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宋体</vt:lpstr>
      <vt:lpstr>Arial</vt:lpstr>
      <vt:lpstr>Calibri</vt:lpstr>
      <vt:lpstr>Patrick Hand</vt:lpstr>
      <vt:lpstr>Tahoma</vt:lpstr>
      <vt:lpstr>Times New Roman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</dc:creator>
  <cp:lastModifiedBy>TRANG</cp:lastModifiedBy>
  <cp:revision>172</cp:revision>
  <dcterms:created xsi:type="dcterms:W3CDTF">2009-02-28T02:30:48Z</dcterms:created>
  <dcterms:modified xsi:type="dcterms:W3CDTF">2023-02-03T01:47:07Z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6D3AFB3E3C5F4A45AF7D59CA90DE20BB</vt:lpwstr>
  </property>
  <property fmtid="{D5CDD505-2E9C-101B-9397-08002B2CF9AE}" pid="3" name="KSOProductBuildVer">
    <vt:lpwstr>1033-11.2.0.11306</vt:lpwstr>
  </property>
</Properties>
</file>