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24"/>
  </p:notesMasterIdLst>
  <p:sldIdLst>
    <p:sldId id="332" r:id="rId3"/>
    <p:sldId id="333" r:id="rId4"/>
    <p:sldId id="335" r:id="rId5"/>
    <p:sldId id="256" r:id="rId6"/>
    <p:sldId id="301" r:id="rId7"/>
    <p:sldId id="319" r:id="rId8"/>
    <p:sldId id="337" r:id="rId9"/>
    <p:sldId id="338" r:id="rId10"/>
    <p:sldId id="339" r:id="rId11"/>
    <p:sldId id="340" r:id="rId12"/>
    <p:sldId id="320" r:id="rId13"/>
    <p:sldId id="331" r:id="rId14"/>
    <p:sldId id="322" r:id="rId15"/>
    <p:sldId id="323" r:id="rId16"/>
    <p:sldId id="334" r:id="rId17"/>
    <p:sldId id="318" r:id="rId18"/>
    <p:sldId id="327" r:id="rId19"/>
    <p:sldId id="324" r:id="rId20"/>
    <p:sldId id="302" r:id="rId21"/>
    <p:sldId id="329" r:id="rId22"/>
    <p:sldId id="343" r:id="rId23"/>
  </p:sldIdLst>
  <p:sldSz cx="9144000" cy="5143500" type="screen16x9"/>
  <p:notesSz cx="6858000" cy="9144000"/>
  <p:embeddedFontLst>
    <p:embeddedFont>
      <p:font typeface=".VnTime" pitchFamily="34" charset="0"/>
      <p:regular r:id="rId25"/>
      <p:bold r:id="rId26"/>
      <p:italic r:id="rId27"/>
      <p:boldItalic r:id="rId28"/>
    </p:embeddedFont>
    <p:embeddedFont>
      <p:font typeface=".VnArabiaH" pitchFamily="34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Patrick Hand SC" charset="0"/>
      <p:regular r:id="rId34"/>
    </p:embeddedFont>
    <p:embeddedFont>
      <p:font typeface="Patrick Hand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977AB5B-CE95-4806-8010-2E6DB515C86C}">
  <a:tblStyle styleId="{4977AB5B-CE95-4806-8010-2E6DB515C8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2345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71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48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2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5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68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4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211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3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E636-F58E-438E-93BA-8D54D0AA4D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8B99-C14A-469C-A81A-1EE3CB95FD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7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6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18E636-F58E-438E-93BA-8D54D0AA4DD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9898B99-C14A-469C-A81A-1EE3CB95FD0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8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4.wdp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1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microsoft.com/office/2007/relationships/hdphoto" Target="../media/hdphoto2.wdp"/><Relationship Id="rId5" Type="http://schemas.openxmlformats.org/officeDocument/2006/relationships/image" Target="../media/image15.jpg"/><Relationship Id="rId10" Type="http://schemas.openxmlformats.org/officeDocument/2006/relationships/image" Target="../media/image19.jpeg"/><Relationship Id="rId4" Type="http://schemas.openxmlformats.org/officeDocument/2006/relationships/image" Target="../media/image14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401782" y="1482270"/>
            <a:ext cx="8305800" cy="594955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090332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 dirty="0" err="1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nhiÖt</a:t>
            </a:r>
            <a:r>
              <a:rPr lang="en-US" sz="1800" kern="10" dirty="0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 </a:t>
            </a:r>
            <a:r>
              <a:rPr lang="en-US" sz="1800" kern="10" dirty="0" err="1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liÖt</a:t>
            </a:r>
            <a:r>
              <a:rPr lang="en-US" sz="1800" kern="10" dirty="0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 </a:t>
            </a:r>
            <a:r>
              <a:rPr lang="en-US" sz="1800" kern="10" dirty="0" err="1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chµo</a:t>
            </a:r>
            <a:r>
              <a:rPr lang="en-US" sz="1800" kern="10" dirty="0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 </a:t>
            </a:r>
            <a:r>
              <a:rPr lang="en-US" sz="1800" kern="10" dirty="0" err="1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mõng</a:t>
            </a:r>
            <a:r>
              <a:rPr lang="en-US" sz="1800" kern="10" dirty="0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 </a:t>
            </a:r>
            <a:r>
              <a:rPr lang="en-US" sz="1800" kern="10" dirty="0" smtClean="0">
                <a:ln w="9525" cap="rnd">
                  <a:solidFill>
                    <a:srgbClr val="FF66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.VnArabiaH"/>
                <a:ea typeface="+mn-ea"/>
                <a:cs typeface="+mn-cs"/>
              </a:rPr>
              <a:t>BAN GIÁM KHẢO</a:t>
            </a:r>
            <a:endParaRPr lang="en-US" sz="1800" kern="10" dirty="0">
              <a:ln w="9525" cap="rnd">
                <a:solidFill>
                  <a:srgbClr val="FF6600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latin typeface=".VnArabiaH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7025" y="2698961"/>
            <a:ext cx="62953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Hội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thi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giáo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viên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dạy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giỏi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cấp</a:t>
            </a:r>
            <a:r>
              <a:rPr lang="en-US" sz="2800" b="1" cap="none" spc="0" dirty="0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50800"/>
                <a:solidFill>
                  <a:schemeClr val="bg1">
                    <a:lumMod val="25000"/>
                  </a:schemeClr>
                </a:solidFill>
                <a:effectLst/>
              </a:rPr>
              <a:t>huyện</a:t>
            </a:r>
            <a:endParaRPr lang="en-US" sz="2800" b="1" cap="none" spc="0" dirty="0" smtClean="0">
              <a:ln w="50800"/>
              <a:solidFill>
                <a:schemeClr val="bg1">
                  <a:lumMod val="25000"/>
                </a:schemeClr>
              </a:solidFill>
              <a:effectLst/>
            </a:endParaRPr>
          </a:p>
          <a:p>
            <a:pPr algn="ctr"/>
            <a:r>
              <a:rPr lang="en-US" sz="2800" b="1" dirty="0" err="1" smtClean="0">
                <a:ln w="50800"/>
                <a:solidFill>
                  <a:schemeClr val="bg1">
                    <a:lumMod val="25000"/>
                  </a:schemeClr>
                </a:solidFill>
              </a:rPr>
              <a:t>Môn</a:t>
            </a:r>
            <a:r>
              <a:rPr lang="en-US" sz="2800" b="1" dirty="0" smtClean="0">
                <a:ln w="50800"/>
                <a:solidFill>
                  <a:schemeClr val="bg1">
                    <a:lumMod val="25000"/>
                  </a:schemeClr>
                </a:solidFill>
              </a:rPr>
              <a:t>: </a:t>
            </a:r>
            <a:r>
              <a:rPr lang="en-US" sz="2800" b="1" dirty="0" err="1" smtClean="0">
                <a:ln w="50800"/>
                <a:solidFill>
                  <a:schemeClr val="bg1">
                    <a:lumMod val="25000"/>
                  </a:schemeClr>
                </a:solidFill>
              </a:rPr>
              <a:t>Mĩ</a:t>
            </a:r>
            <a:r>
              <a:rPr lang="en-US" sz="2800" b="1" dirty="0" smtClean="0">
                <a:ln w="50800"/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lumMod val="25000"/>
                  </a:schemeClr>
                </a:solidFill>
              </a:rPr>
              <a:t>thuật</a:t>
            </a:r>
            <a:r>
              <a:rPr lang="en-US" sz="2800" b="1" dirty="0" smtClean="0">
                <a:ln w="50800"/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lumMod val="25000"/>
                  </a:schemeClr>
                </a:solidFill>
              </a:rPr>
              <a:t>lớp</a:t>
            </a:r>
            <a:r>
              <a:rPr lang="en-US" sz="2800" b="1" dirty="0" smtClean="0">
                <a:ln w="50800"/>
                <a:solidFill>
                  <a:schemeClr val="bg1">
                    <a:lumMod val="25000"/>
                  </a:schemeClr>
                </a:solidFill>
              </a:rPr>
              <a:t> 5</a:t>
            </a:r>
            <a:endParaRPr lang="en-US" sz="2800" b="1" cap="none" spc="0" dirty="0">
              <a:ln w="50800"/>
              <a:solidFill>
                <a:schemeClr val="bg1">
                  <a:lumMod val="25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2936" y="3799036"/>
            <a:ext cx="39581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2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viên</a:t>
            </a:r>
            <a:r>
              <a:rPr lang="en-US" sz="2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2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Nguyễn</a:t>
            </a:r>
            <a:r>
              <a:rPr lang="en-US" sz="2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Thị</a:t>
            </a:r>
            <a:r>
              <a:rPr lang="en-US" sz="2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Thương</a:t>
            </a:r>
            <a:endParaRPr lang="en-US" sz="2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6713" y="464165"/>
            <a:ext cx="3770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PHÒNG GD &amp; ĐT HUYỆN THANH TRÌ</a:t>
            </a:r>
          </a:p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 TIỂU HỌC VĨNH QUỲNH</a:t>
            </a:r>
            <a:endParaRPr lang="en-US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96" y="518859"/>
            <a:ext cx="891239" cy="94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3;p33"/>
          <p:cNvGrpSpPr/>
          <p:nvPr/>
        </p:nvGrpSpPr>
        <p:grpSpPr>
          <a:xfrm>
            <a:off x="7397888" y="260415"/>
            <a:ext cx="608900" cy="407500"/>
            <a:chOff x="4137713" y="525925"/>
            <a:chExt cx="608900" cy="407500"/>
          </a:xfrm>
        </p:grpSpPr>
        <p:sp>
          <p:nvSpPr>
            <p:cNvPr id="12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63;p33"/>
          <p:cNvGrpSpPr/>
          <p:nvPr/>
        </p:nvGrpSpPr>
        <p:grpSpPr>
          <a:xfrm>
            <a:off x="7011876" y="518859"/>
            <a:ext cx="552127" cy="332074"/>
            <a:chOff x="4137713" y="525925"/>
            <a:chExt cx="608900" cy="407500"/>
          </a:xfrm>
        </p:grpSpPr>
        <p:sp>
          <p:nvSpPr>
            <p:cNvPr id="15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" y="4408011"/>
            <a:ext cx="1244189" cy="69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oogle Shape;263;p33"/>
          <p:cNvGrpSpPr/>
          <p:nvPr/>
        </p:nvGrpSpPr>
        <p:grpSpPr>
          <a:xfrm>
            <a:off x="389045" y="152926"/>
            <a:ext cx="608900" cy="407500"/>
            <a:chOff x="4137713" y="525925"/>
            <a:chExt cx="608900" cy="407500"/>
          </a:xfrm>
        </p:grpSpPr>
        <p:sp>
          <p:nvSpPr>
            <p:cNvPr id="19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63;p33"/>
          <p:cNvGrpSpPr/>
          <p:nvPr/>
        </p:nvGrpSpPr>
        <p:grpSpPr>
          <a:xfrm>
            <a:off x="66330" y="424391"/>
            <a:ext cx="636675" cy="332161"/>
            <a:chOff x="4137713" y="525925"/>
            <a:chExt cx="608900" cy="407500"/>
          </a:xfrm>
        </p:grpSpPr>
        <p:sp>
          <p:nvSpPr>
            <p:cNvPr id="25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D79939E-D943-42C2-B08C-5D93914B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391"/>
            <a:ext cx="163387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1" y="2722418"/>
            <a:ext cx="3444361" cy="208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44" y="340300"/>
            <a:ext cx="3444361" cy="208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1" y="340300"/>
            <a:ext cx="3444361" cy="208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44" y="2722418"/>
            <a:ext cx="3444361" cy="208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5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3909"/>
            <a:ext cx="9144000" cy="52474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09" y="2540577"/>
            <a:ext cx="3096490" cy="21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250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06" y="2540580"/>
            <a:ext cx="1939313" cy="213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08449" y="1056770"/>
            <a:ext cx="5409483" cy="299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064" y="455125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Chia </a:t>
            </a:r>
            <a:r>
              <a:rPr lang="en-US" sz="1800" b="1" dirty="0" err="1"/>
              <a:t>sẻ</a:t>
            </a:r>
            <a:r>
              <a:rPr lang="en-US" sz="1800" b="1" dirty="0"/>
              <a:t> </a:t>
            </a:r>
            <a:r>
              <a:rPr lang="en-US" sz="1800" b="1" dirty="0" err="1"/>
              <a:t>phần</a:t>
            </a:r>
            <a:r>
              <a:rPr lang="en-US" sz="1800" b="1" dirty="0"/>
              <a:t> </a:t>
            </a:r>
            <a:r>
              <a:rPr lang="en-US" sz="1800" b="1" dirty="0" err="1" smtClean="0"/>
              <a:t>tìm</a:t>
            </a:r>
            <a:r>
              <a:rPr lang="en-US" sz="1800" b="1" dirty="0" smtClean="0"/>
              <a:t> </a:t>
            </a:r>
          </a:p>
          <a:p>
            <a:r>
              <a:rPr lang="en-US" sz="1800" b="1" dirty="0" err="1" smtClean="0"/>
              <a:t>hiểu</a:t>
            </a:r>
            <a:r>
              <a:rPr lang="en-US" sz="1800" b="1" dirty="0" smtClean="0"/>
              <a:t> </a:t>
            </a:r>
            <a:r>
              <a:rPr lang="en-US" sz="1800" b="1" dirty="0"/>
              <a:t>H </a:t>
            </a:r>
            <a:r>
              <a:rPr lang="en-US" sz="1800" b="1" dirty="0" smtClean="0"/>
              <a:t>6.2 </a:t>
            </a:r>
            <a:r>
              <a:rPr lang="en-US" sz="1800" b="1" dirty="0" err="1" smtClean="0"/>
              <a:t>theo</a:t>
            </a:r>
            <a:r>
              <a:rPr lang="en-US" sz="1800" b="1" dirty="0" smtClean="0"/>
              <a:t> </a:t>
            </a:r>
          </a:p>
          <a:p>
            <a:r>
              <a:rPr lang="en-US" sz="1800" b="1" dirty="0" err="1" smtClean="0"/>
              <a:t>nội</a:t>
            </a:r>
            <a:r>
              <a:rPr lang="en-US" sz="1800" b="1" dirty="0" smtClean="0"/>
              <a:t> dung </a:t>
            </a:r>
            <a:r>
              <a:rPr lang="en-US" sz="1800" b="1" dirty="0" err="1" smtClean="0"/>
              <a:t>sau</a:t>
            </a:r>
            <a:r>
              <a:rPr lang="en-US" sz="1800" b="1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23" y="1781131"/>
            <a:ext cx="2438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S</a:t>
            </a:r>
            <a:r>
              <a:rPr lang="en-US" b="1" dirty="0" err="1" smtClean="0"/>
              <a:t>ản</a:t>
            </a:r>
            <a:r>
              <a:rPr lang="en-US" b="1" dirty="0" smtClean="0"/>
              <a:t> </a:t>
            </a:r>
            <a:r>
              <a:rPr lang="en-US" b="1" dirty="0" err="1" smtClean="0"/>
              <a:t>phẩm</a:t>
            </a:r>
            <a:r>
              <a:rPr lang="en-US" b="1" dirty="0" smtClean="0"/>
              <a:t> </a:t>
            </a:r>
            <a:r>
              <a:rPr lang="en-US" b="1" dirty="0" err="1" smtClean="0"/>
              <a:t>thể</a:t>
            </a:r>
            <a:r>
              <a:rPr lang="en-US" b="1" dirty="0" smtClean="0"/>
              <a:t> </a:t>
            </a:r>
            <a:r>
              <a:rPr lang="en-US" b="1" dirty="0" err="1" smtClean="0"/>
              <a:t>hiện</a:t>
            </a:r>
            <a:r>
              <a:rPr lang="en-US" b="1" dirty="0" smtClean="0"/>
              <a:t> </a:t>
            </a:r>
            <a:r>
              <a:rPr lang="en-US" b="1" dirty="0" err="1" smtClean="0"/>
              <a:t>nội</a:t>
            </a:r>
            <a:r>
              <a:rPr lang="en-US" b="1" dirty="0" smtClean="0"/>
              <a:t> </a:t>
            </a:r>
            <a:endParaRPr lang="en-US" b="1" dirty="0" smtClean="0"/>
          </a:p>
          <a:p>
            <a:r>
              <a:rPr lang="en-US" b="1" dirty="0" smtClean="0"/>
              <a:t>dung </a:t>
            </a:r>
            <a:r>
              <a:rPr lang="en-US" b="1" dirty="0" err="1" smtClean="0"/>
              <a:t>gì</a:t>
            </a:r>
            <a:r>
              <a:rPr lang="en-US" b="1" dirty="0"/>
              <a:t>? </a:t>
            </a:r>
            <a:r>
              <a:rPr lang="en-US" b="1" dirty="0" err="1" smtClean="0"/>
              <a:t>Bằng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nào</a:t>
            </a:r>
            <a:r>
              <a:rPr lang="en-US" b="1" dirty="0" smtClean="0"/>
              <a:t>? </a:t>
            </a:r>
            <a:r>
              <a:rPr lang="en-US" b="1" dirty="0" err="1" smtClean="0"/>
              <a:t>Chất</a:t>
            </a:r>
            <a:r>
              <a:rPr lang="en-US" b="1" dirty="0" smtClean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?</a:t>
            </a:r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146" y="2651446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2. </a:t>
            </a:r>
            <a:r>
              <a:rPr lang="en-US" b="1" dirty="0" err="1"/>
              <a:t>H</a:t>
            </a:r>
            <a:r>
              <a:rPr lang="en-US" b="1" dirty="0" err="1" smtClean="0"/>
              <a:t>ình</a:t>
            </a:r>
            <a:r>
              <a:rPr lang="en-US" b="1" dirty="0" smtClean="0"/>
              <a:t> </a:t>
            </a:r>
            <a:r>
              <a:rPr lang="en-US" b="1" dirty="0" err="1" smtClean="0"/>
              <a:t>ảnh</a:t>
            </a:r>
            <a:r>
              <a:rPr lang="en-US" b="1" dirty="0" smtClean="0"/>
              <a:t> </a:t>
            </a:r>
            <a:r>
              <a:rPr lang="en-US" b="1" dirty="0" err="1" smtClean="0"/>
              <a:t>chính</a:t>
            </a:r>
            <a:r>
              <a:rPr lang="en-US" b="1" dirty="0" smtClean="0"/>
              <a:t>,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ảnh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phụ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mỗi</a:t>
            </a:r>
            <a:r>
              <a:rPr lang="en-US" b="1" dirty="0" smtClean="0"/>
              <a:t> </a:t>
            </a:r>
            <a:r>
              <a:rPr lang="en-US" b="1" dirty="0" err="1" smtClean="0"/>
              <a:t>bức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gì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0448" y="3346634"/>
            <a:ext cx="227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3. </a:t>
            </a:r>
            <a:r>
              <a:rPr lang="en-US" b="1" dirty="0" err="1"/>
              <a:t>M</a:t>
            </a:r>
            <a:r>
              <a:rPr lang="en-US" b="1" dirty="0" err="1" smtClean="0"/>
              <a:t>àu</a:t>
            </a:r>
            <a:r>
              <a:rPr lang="en-US" b="1" dirty="0" smtClean="0"/>
              <a:t> </a:t>
            </a:r>
            <a:r>
              <a:rPr lang="en-US" b="1" dirty="0" err="1" smtClean="0"/>
              <a:t>sắc</a:t>
            </a:r>
            <a:r>
              <a:rPr lang="en-US" b="1" dirty="0" smtClean="0"/>
              <a:t> </a:t>
            </a:r>
            <a:r>
              <a:rPr lang="en-US" b="1" dirty="0" err="1" smtClean="0"/>
              <a:t>như</a:t>
            </a:r>
            <a:r>
              <a:rPr lang="en-US" b="1" dirty="0" smtClean="0"/>
              <a:t> </a:t>
            </a:r>
            <a:r>
              <a:rPr lang="en-US" b="1" dirty="0" err="1" smtClean="0"/>
              <a:t>thế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64" y="0"/>
            <a:ext cx="2801766" cy="2304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2" y="0"/>
            <a:ext cx="3044536" cy="23043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20045" y="2173546"/>
            <a:ext cx="290945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6082"/>
            <a:ext cx="1215736" cy="6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69617" y="4777574"/>
            <a:ext cx="290945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398" y="4789207"/>
            <a:ext cx="290945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3310" y="2165377"/>
            <a:ext cx="290945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2222" y="1721311"/>
            <a:ext cx="6894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50800"/>
                <a:solidFill>
                  <a:srgbClr val="0070C0"/>
                </a:solidFill>
                <a:effectLst/>
              </a:rPr>
              <a:t>CÁCH THỰC HIỆN</a:t>
            </a:r>
            <a:endParaRPr lang="en-US" sz="6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686320"/>
            <a:ext cx="18161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96" y="167440"/>
            <a:ext cx="982662" cy="104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30" y="489382"/>
            <a:ext cx="6096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71" y="817097"/>
            <a:ext cx="4762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96462" y="1361897"/>
            <a:ext cx="851519" cy="102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65" y="2229142"/>
            <a:ext cx="8477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32441" y="977178"/>
            <a:ext cx="3445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Hoạt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động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2</a:t>
            </a:r>
            <a:endParaRPr lang="en-US" sz="4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2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3764"/>
            <a:ext cx="9144000" cy="518726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4" y="1220711"/>
            <a:ext cx="2377712" cy="165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53" y="3163258"/>
            <a:ext cx="2377712" cy="164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75" y="1231468"/>
            <a:ext cx="2393649" cy="165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60" y="3163259"/>
            <a:ext cx="2395264" cy="164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5" y="3163259"/>
            <a:ext cx="2377712" cy="1662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53" y="1242226"/>
            <a:ext cx="2377712" cy="162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2931919" y="3839529"/>
            <a:ext cx="335729" cy="775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37605" y="2543579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546082" y="2608892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482370" y="2543580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246675" y="4533942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84169" y="4533941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4418" y="4533940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87569" y="1898183"/>
            <a:ext cx="351851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31919" y="2038662"/>
            <a:ext cx="376096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791728" y="3848688"/>
            <a:ext cx="335729" cy="775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432473" y="139238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1054" y="140064"/>
            <a:ext cx="8147177" cy="869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02902" y="220745"/>
            <a:ext cx="6974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 smtClean="0"/>
              <a:t>Quan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sát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hình</a:t>
            </a:r>
            <a:r>
              <a:rPr lang="en-US" sz="1800" b="1" dirty="0" smtClean="0"/>
              <a:t> 6.3, </a:t>
            </a:r>
            <a:r>
              <a:rPr lang="en-US" sz="1800" b="1" dirty="0" err="1" smtClean="0"/>
              <a:t>kết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hợp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và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nhớ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lại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những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kiến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thức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đã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học</a:t>
            </a:r>
            <a:r>
              <a:rPr lang="en-US" sz="1800" b="1" dirty="0" smtClean="0"/>
              <a:t>,</a:t>
            </a:r>
          </a:p>
          <a:p>
            <a:pPr algn="ctr"/>
            <a:r>
              <a:rPr lang="en-US" sz="1800" b="1" dirty="0" err="1" smtClean="0"/>
              <a:t>thảo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luận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nhận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biết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cách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thực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bức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tranh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chú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bộ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đội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717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107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59" y="411747"/>
            <a:ext cx="1831668" cy="132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2" y="411747"/>
            <a:ext cx="1744572" cy="132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36" y="390111"/>
            <a:ext cx="1681992" cy="132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93" y="2032293"/>
            <a:ext cx="1922622" cy="132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54" y="3517458"/>
            <a:ext cx="1811364" cy="124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51" y="3500400"/>
            <a:ext cx="1811364" cy="124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entagon 9"/>
          <p:cNvSpPr/>
          <p:nvPr/>
        </p:nvSpPr>
        <p:spPr>
          <a:xfrm>
            <a:off x="602672" y="2181845"/>
            <a:ext cx="4727863" cy="810491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381002" y="3615304"/>
            <a:ext cx="4190998" cy="800832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249381" y="633845"/>
            <a:ext cx="2670463" cy="78971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7035" y="724717"/>
            <a:ext cx="72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1.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967" y="81782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/>
              <a:t>Tạo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hình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ảnh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0819" y="2294702"/>
            <a:ext cx="72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2.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0696" y="2306537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Sắp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xếp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các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hình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ảnh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chính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để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tạo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thành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bức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tranh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tập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thể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9096" y="3735010"/>
            <a:ext cx="313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Vẽ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thêm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các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hình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ảnh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khác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tạo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không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gian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bức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tranh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8641" y="3795674"/>
            <a:ext cx="72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3.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44822" y="1779350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878018" y="1739376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71513" y="1737390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005927" y="2486080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09957" y="4784497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13133" y="4795134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59" y="411747"/>
            <a:ext cx="1831668" cy="132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2" y="411747"/>
            <a:ext cx="1744572" cy="132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36" y="390111"/>
            <a:ext cx="1681992" cy="132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entagon 11"/>
          <p:cNvSpPr/>
          <p:nvPr/>
        </p:nvSpPr>
        <p:spPr>
          <a:xfrm>
            <a:off x="249381" y="633845"/>
            <a:ext cx="2670463" cy="789710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7035" y="724717"/>
            <a:ext cx="72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1.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967" y="81782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/>
              <a:t>Tạo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hình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ảnh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9" name="Oval 8"/>
          <p:cNvSpPr/>
          <p:nvPr/>
        </p:nvSpPr>
        <p:spPr>
          <a:xfrm>
            <a:off x="3951059" y="1852573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67057" y="1763619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78018" y="1853676"/>
            <a:ext cx="266550" cy="23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72460614095129365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518" y="238991"/>
            <a:ext cx="6629399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chu b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3" name="tham kha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2183"/>
            <a:ext cx="9107104" cy="50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84864" y="2686483"/>
            <a:ext cx="2015836" cy="103909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41" y="1134750"/>
            <a:ext cx="6953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43461" y="2415017"/>
            <a:ext cx="836035" cy="88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07679"/>
            <a:ext cx="18161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578" y="339725"/>
            <a:ext cx="7445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97" y="463620"/>
            <a:ext cx="6032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33068" y="1670820"/>
            <a:ext cx="505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50800"/>
                <a:solidFill>
                  <a:srgbClr val="0070C0"/>
                </a:solidFill>
                <a:effectLst/>
              </a:rPr>
              <a:t> THỰC HÀNH</a:t>
            </a:r>
            <a:endParaRPr lang="en-US" sz="6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0394" y="2826376"/>
            <a:ext cx="1524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Tiết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 1</a:t>
            </a:r>
            <a:endParaRPr lang="en-US" sz="4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8577" y="865256"/>
            <a:ext cx="3445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Hoạt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động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3</a:t>
            </a:r>
            <a:endParaRPr lang="en-US" sz="4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76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1 5"/>
          <p:cNvSpPr/>
          <p:nvPr/>
        </p:nvSpPr>
        <p:spPr>
          <a:xfrm>
            <a:off x="2956357" y="1710704"/>
            <a:ext cx="3020196" cy="2445659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375">
            <a:off x="472171" y="902546"/>
            <a:ext cx="617827" cy="5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054">
            <a:off x="7627168" y="1214394"/>
            <a:ext cx="675498" cy="81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568195"/>
            <a:ext cx="18161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5 ph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5173" y="2524991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4416" y="913205"/>
            <a:ext cx="6704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Yêu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cầu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: </a:t>
            </a:r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Tạo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kho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hình</a:t>
            </a:r>
            <a:r>
              <a:rPr lang="en-US" sz="40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50800"/>
                <a:solidFill>
                  <a:srgbClr val="0070C0"/>
                </a:solidFill>
                <a:effectLst/>
              </a:rPr>
              <a:t>ảnh</a:t>
            </a:r>
            <a:endParaRPr lang="en-US" sz="4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339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9607062536409931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7254" y="1877915"/>
            <a:ext cx="61478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rgbClr val="0070C0"/>
                </a:solidFill>
                <a:effectLst/>
              </a:rPr>
              <a:t>TRƯNG </a:t>
            </a:r>
            <a:r>
              <a:rPr lang="en-US" sz="5400" b="1" cap="none" spc="0" dirty="0" smtClean="0">
                <a:ln w="50800"/>
                <a:solidFill>
                  <a:srgbClr val="0070C0"/>
                </a:solidFill>
                <a:effectLst/>
              </a:rPr>
              <a:t>BÀY </a:t>
            </a:r>
            <a:endParaRPr lang="en-US" sz="54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 algn="ctr"/>
            <a:r>
              <a:rPr lang="en-US" sz="5400" b="1" cap="none" spc="0" dirty="0" smtClean="0">
                <a:ln w="50800"/>
                <a:solidFill>
                  <a:srgbClr val="0070C0"/>
                </a:solidFill>
                <a:effectLst/>
              </a:rPr>
              <a:t>SẢN PHẨM TIẾT 1</a:t>
            </a:r>
            <a:endParaRPr lang="en-US" sz="5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3223" y="904442"/>
            <a:ext cx="3445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Hoạt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động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4</a:t>
            </a:r>
            <a:endParaRPr lang="en-US" sz="4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79939E-D943-42C2-B08C-5D93914B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31" y="271042"/>
            <a:ext cx="1633870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55" y="463621"/>
            <a:ext cx="504392" cy="33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91" y="229893"/>
            <a:ext cx="6032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A02DC8-B233-48E7-9974-29200846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296" y="631530"/>
            <a:ext cx="1120089" cy="8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477982" y="1358604"/>
            <a:ext cx="7946018" cy="2704241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0A02DC8-B233-48E7-9974-29200846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911" y="372754"/>
            <a:ext cx="1120089" cy="831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79939E-D943-42C2-B08C-5D93914B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32" y="279637"/>
            <a:ext cx="1633870" cy="1018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9253" y="1679080"/>
            <a:ext cx="773474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/>
              <a:t> 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Lưu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giữ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1,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tờ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giấy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A3,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hồ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dán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kéo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cắt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màu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vẽ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…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Tham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khảo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video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hướng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dẫn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vẽ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chú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đội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youtobe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mĩ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TV.</a:t>
            </a:r>
            <a:endParaRPr lang="en-US" sz="2800" b="1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523" y="485044"/>
            <a:ext cx="1920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Dặn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dò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9125" y="4245456"/>
            <a:ext cx="1340427" cy="6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72" y="216199"/>
            <a:ext cx="603250" cy="31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6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264815901704638267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28701" y="342899"/>
            <a:ext cx="7096990" cy="44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83676" y="286558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dirty="0" smtClean="0">
                <a:solidFill>
                  <a:srgbClr val="0070C0"/>
                </a:solidFill>
              </a:rPr>
              <a:t>TIẾT 1</a:t>
            </a:r>
            <a:endParaRPr sz="2800" b="1" dirty="0">
              <a:solidFill>
                <a:srgbClr val="0070C0"/>
              </a:solidFill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33"/>
          <p:cNvSpPr/>
          <p:nvPr/>
        </p:nvSpPr>
        <p:spPr>
          <a:xfrm flipV="1">
            <a:off x="1673706" y="2704955"/>
            <a:ext cx="5609538" cy="16019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7410113" y="221237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958959" y="449287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88109" y="931443"/>
            <a:ext cx="83343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Chủ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400" b="1" dirty="0" err="1" smtClean="0">
                <a:ln w="50800"/>
                <a:solidFill>
                  <a:srgbClr val="0070C0"/>
                </a:solidFill>
              </a:rPr>
              <a:t>đ</a:t>
            </a:r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ề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6</a:t>
            </a:r>
            <a:endParaRPr lang="en-US" sz="4400" b="1" dirty="0">
              <a:ln w="50800"/>
              <a:solidFill>
                <a:srgbClr val="0070C0"/>
              </a:solidFill>
            </a:endParaRPr>
          </a:p>
          <a:p>
            <a:pPr algn="ctr"/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CHÚ BỘ ĐỘI CỦA CHÚNG EM</a:t>
            </a:r>
            <a:endParaRPr lang="en-US" sz="4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7" name="Oval 6"/>
          <p:cNvSpPr/>
          <p:nvPr/>
        </p:nvSpPr>
        <p:spPr>
          <a:xfrm>
            <a:off x="6253372" y="4357435"/>
            <a:ext cx="1206519" cy="620701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2388" y="4472486"/>
            <a:ext cx="94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Tr.30</a:t>
            </a:r>
            <a:endParaRPr lang="en-US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88" y="2758451"/>
            <a:ext cx="1666724" cy="2179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9" y="3292847"/>
            <a:ext cx="2700564" cy="1645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D79939E-D943-42C2-B08C-5D93914B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234">
            <a:off x="-472961" y="202327"/>
            <a:ext cx="1633870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64" y="534989"/>
            <a:ext cx="6096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39" y="855774"/>
            <a:ext cx="4762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578" y="339725"/>
            <a:ext cx="7445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4" y="3679972"/>
            <a:ext cx="1816900" cy="101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694">
            <a:off x="5953874" y="2427519"/>
            <a:ext cx="503866" cy="88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8622">
            <a:off x="1647620" y="1801139"/>
            <a:ext cx="693534" cy="7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62822" y="1883569"/>
            <a:ext cx="35605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50800"/>
                <a:solidFill>
                  <a:srgbClr val="0070C0"/>
                </a:solidFill>
                <a:effectLst/>
              </a:rPr>
              <a:t>TÌM HIỂU</a:t>
            </a:r>
            <a:endParaRPr lang="en-US" sz="6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2484" y="968231"/>
            <a:ext cx="3445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Hoạt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r>
              <a:rPr lang="en-US" sz="4400" b="1" cap="none" spc="0" dirty="0" err="1" smtClean="0">
                <a:ln w="50800"/>
                <a:solidFill>
                  <a:srgbClr val="0070C0"/>
                </a:solidFill>
                <a:effectLst/>
              </a:rPr>
              <a:t>động</a:t>
            </a:r>
            <a:r>
              <a:rPr lang="en-US" sz="4400" b="1" cap="none" spc="0" dirty="0" smtClean="0">
                <a:ln w="50800"/>
                <a:solidFill>
                  <a:srgbClr val="0070C0"/>
                </a:solidFill>
                <a:effectLst/>
              </a:rPr>
              <a:t> 1</a:t>
            </a:r>
            <a:endParaRPr lang="en-US" sz="4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90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86061" y="0"/>
            <a:ext cx="9391178" cy="517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78" y="1901649"/>
            <a:ext cx="1906235" cy="137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57" y="1933922"/>
            <a:ext cx="1900705" cy="137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58" y="3506956"/>
            <a:ext cx="1900704" cy="136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78" y="3488852"/>
            <a:ext cx="1906235" cy="135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86" y="3488852"/>
            <a:ext cx="1901674" cy="135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78" y="336397"/>
            <a:ext cx="1906235" cy="138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60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57" y="347155"/>
            <a:ext cx="1900705" cy="138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85" y="336397"/>
            <a:ext cx="1901674" cy="138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85" y="1901649"/>
            <a:ext cx="1901675" cy="13740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0503" y="-13090"/>
            <a:ext cx="2580409" cy="5177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1526" y="347155"/>
            <a:ext cx="1880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Chia </a:t>
            </a:r>
            <a:r>
              <a:rPr lang="en-US" sz="2000" b="1" dirty="0" err="1" smtClean="0"/>
              <a:t>sẻ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phần</a:t>
            </a:r>
            <a:r>
              <a:rPr lang="en-US" sz="2000" b="1" dirty="0" smtClean="0"/>
              <a:t> </a:t>
            </a:r>
          </a:p>
          <a:p>
            <a:r>
              <a:rPr lang="en-US" sz="2000" b="1" dirty="0" err="1" smtClean="0"/>
              <a:t>tìm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hiểu</a:t>
            </a:r>
            <a:r>
              <a:rPr lang="en-US" sz="2000" b="1" dirty="0" smtClean="0"/>
              <a:t> H 6.1</a:t>
            </a:r>
          </a:p>
          <a:p>
            <a:r>
              <a:rPr lang="en-US" sz="2000" b="1" dirty="0" err="1" smtClean="0"/>
              <a:t>theo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nội</a:t>
            </a:r>
            <a:r>
              <a:rPr lang="en-US" sz="2000" b="1" dirty="0" smtClean="0"/>
              <a:t> dung</a:t>
            </a:r>
          </a:p>
          <a:p>
            <a:r>
              <a:rPr lang="en-US" sz="2000" b="1" dirty="0" err="1" smtClean="0"/>
              <a:t>sau</a:t>
            </a:r>
            <a:r>
              <a:rPr lang="en-US" sz="2000" b="1" dirty="0" smtClean="0"/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8238" y="1876124"/>
            <a:ext cx="22685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/>
              <a:t>chú</a:t>
            </a:r>
            <a:r>
              <a:rPr lang="en-US" b="1" dirty="0"/>
              <a:t> </a:t>
            </a:r>
            <a:r>
              <a:rPr lang="en-US" b="1" dirty="0" err="1" smtClean="0"/>
              <a:t>bộ</a:t>
            </a:r>
            <a:r>
              <a:rPr lang="en-US" b="1" dirty="0"/>
              <a:t> </a:t>
            </a:r>
            <a:r>
              <a:rPr lang="en-US" b="1" dirty="0" err="1" smtClean="0"/>
              <a:t>thuộc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err="1" smtClean="0"/>
              <a:t>quân</a:t>
            </a:r>
            <a:r>
              <a:rPr lang="en-US" b="1" dirty="0" smtClean="0"/>
              <a:t> </a:t>
            </a:r>
            <a:r>
              <a:rPr lang="en-US" b="1" dirty="0" err="1" smtClean="0"/>
              <a:t>chủng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 (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quân</a:t>
            </a:r>
            <a:r>
              <a:rPr lang="en-US" b="1" dirty="0" smtClean="0"/>
              <a:t>, </a:t>
            </a:r>
            <a:r>
              <a:rPr lang="en-US" b="1" dirty="0" err="1" smtClean="0"/>
              <a:t>Hải</a:t>
            </a:r>
            <a:r>
              <a:rPr lang="en-US" b="1" dirty="0" smtClean="0"/>
              <a:t> </a:t>
            </a:r>
            <a:r>
              <a:rPr lang="en-US" b="1" dirty="0" err="1" smtClean="0"/>
              <a:t>quân</a:t>
            </a:r>
            <a:r>
              <a:rPr lang="en-US" b="1" dirty="0" smtClean="0"/>
              <a:t>…)? </a:t>
            </a:r>
            <a:endParaRPr lang="en-US" b="1" dirty="0" smtClean="0"/>
          </a:p>
          <a:p>
            <a:r>
              <a:rPr lang="en-US" b="1" dirty="0" err="1" smtClean="0"/>
              <a:t>Đang</a:t>
            </a:r>
            <a:r>
              <a:rPr lang="en-US" b="1" dirty="0" smtClean="0"/>
              <a:t> </a:t>
            </a:r>
            <a:r>
              <a:rPr lang="en-US" b="1" dirty="0" err="1" smtClean="0"/>
              <a:t>làm</a:t>
            </a:r>
            <a:r>
              <a:rPr lang="en-US" b="1" dirty="0"/>
              <a:t> </a:t>
            </a:r>
            <a:r>
              <a:rPr lang="en-US" b="1" dirty="0" err="1" smtClean="0"/>
              <a:t>gì</a:t>
            </a:r>
            <a:r>
              <a:rPr lang="en-US" b="1" dirty="0"/>
              <a:t>? Ở </a:t>
            </a:r>
            <a:r>
              <a:rPr lang="en-US" b="1" dirty="0" err="1"/>
              <a:t>đâu</a:t>
            </a:r>
            <a:r>
              <a:rPr lang="en-US" b="1" dirty="0"/>
              <a:t>?</a:t>
            </a:r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Trang</a:t>
            </a:r>
            <a:r>
              <a:rPr lang="en-US" b="1" dirty="0" smtClean="0"/>
              <a:t> </a:t>
            </a:r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chú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</a:t>
            </a:r>
            <a:r>
              <a:rPr lang="en-US" b="1" dirty="0" err="1" smtClean="0"/>
              <a:t>đội</a:t>
            </a:r>
            <a:r>
              <a:rPr lang="en-US" b="1" dirty="0" smtClean="0"/>
              <a:t> </a:t>
            </a:r>
            <a:r>
              <a:rPr lang="en-US" b="1" dirty="0" err="1"/>
              <a:t>như</a:t>
            </a:r>
            <a:r>
              <a:rPr lang="en-US" b="1" dirty="0"/>
              <a:t>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dirty="0"/>
              <a:t>?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8868"/>
            <a:ext cx="1282523" cy="71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4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0A02DC8-B233-48E7-9974-29200846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911" y="372754"/>
            <a:ext cx="1120089" cy="831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79939E-D943-42C2-B08C-5D93914B3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32" y="279637"/>
            <a:ext cx="1633870" cy="1018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\Desktop\hinh-anh-chu-bo-doi-khong-quan-sau-khi-hoan-thanh-nhiem-v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5" y="2665268"/>
            <a:ext cx="3168361" cy="219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9" y="2665268"/>
            <a:ext cx="3283527" cy="219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4" y="372754"/>
            <a:ext cx="3168361" cy="199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30" y="382808"/>
            <a:ext cx="3283528" cy="199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0" y="341603"/>
            <a:ext cx="3381767" cy="2132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4" y="2669796"/>
            <a:ext cx="3381768" cy="21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4" y="341603"/>
            <a:ext cx="3381768" cy="213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1" y="325349"/>
            <a:ext cx="3381767" cy="213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2" y="2669796"/>
            <a:ext cx="3381768" cy="213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19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289472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2" y="462394"/>
            <a:ext cx="2670464" cy="2005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79" y="2768229"/>
            <a:ext cx="2694008" cy="200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79" y="462394"/>
            <a:ext cx="2670464" cy="2015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43" y="462394"/>
            <a:ext cx="2670464" cy="2015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70" y="2763980"/>
            <a:ext cx="2701637" cy="2001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5" y="2763980"/>
            <a:ext cx="2670464" cy="2005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38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332</Words>
  <Application>Microsoft Office PowerPoint</Application>
  <PresentationFormat>On-screen Show (16:9)</PresentationFormat>
  <Paragraphs>75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.VnTime</vt:lpstr>
      <vt:lpstr>Times New Roman</vt:lpstr>
      <vt:lpstr>.VnArabiaH</vt:lpstr>
      <vt:lpstr>Calibri</vt:lpstr>
      <vt:lpstr>Patrick Hand SC</vt:lpstr>
      <vt:lpstr>Patrick Hand</vt:lpstr>
      <vt:lpstr>English Language Grammar Rules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  TRƯỜNG EM</dc:title>
  <dc:creator>Thường Mai Nguyễn</dc:creator>
  <cp:lastModifiedBy>Admin</cp:lastModifiedBy>
  <cp:revision>136</cp:revision>
  <dcterms:modified xsi:type="dcterms:W3CDTF">2022-12-12T15:37:14Z</dcterms:modified>
</cp:coreProperties>
</file>