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007577134" r:id="rId2"/>
    <p:sldId id="2007577130" r:id="rId3"/>
    <p:sldId id="2007577122" r:id="rId4"/>
    <p:sldId id="2007577124" r:id="rId5"/>
    <p:sldId id="2007577126" r:id="rId6"/>
    <p:sldId id="2007577128" r:id="rId7"/>
    <p:sldId id="2007577095" r:id="rId8"/>
    <p:sldId id="2007577099" r:id="rId9"/>
    <p:sldId id="2007577138" r:id="rId10"/>
    <p:sldId id="2007577140" r:id="rId11"/>
    <p:sldId id="2007577136" r:id="rId12"/>
    <p:sldId id="2007577105" r:id="rId13"/>
    <p:sldId id="2007577097" r:id="rId14"/>
    <p:sldId id="2007577102" r:id="rId15"/>
    <p:sldId id="2007577133" r:id="rId16"/>
    <p:sldId id="2007577103" r:id="rId17"/>
    <p:sldId id="20075771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5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2EB9E-FDEA-4A52-A11B-4A8EA188CD3C}" type="datetimeFigureOut">
              <a:rPr lang="vi-VN" smtClean="0"/>
              <a:t>23/10/2022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FF0BC-28EA-475F-9D66-82E0E35FB8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621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B02093-A281-436F-A583-8BA007290354}" type="slidenum">
              <a:rPr lang="zh-CN" altLang="en-US" smtClean="0"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 smtClean="0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69637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62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496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97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30C7C-C3AF-4ED7-AEDD-4BE4C4EB12E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1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70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2022/10/23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04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3003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631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97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3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microsoft.com/office/2007/relationships/hdphoto" Target="../media/hdphoto14.wdp"/><Relationship Id="rId4" Type="http://schemas.openxmlformats.org/officeDocument/2006/relationships/image" Target="../media/image85.png"/><Relationship Id="rId9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microsoft.com/office/2007/relationships/hdphoto" Target="../media/hdphoto14.wdp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8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microsoft.com/office/2007/relationships/hdphoto" Target="../media/hdphoto17.wdp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5.wdp"/><Relationship Id="rId18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microsoft.com/office/2007/relationships/hdphoto" Target="../media/hdphoto2.wdp"/><Relationship Id="rId12" Type="http://schemas.openxmlformats.org/officeDocument/2006/relationships/image" Target="../media/image61.png"/><Relationship Id="rId17" Type="http://schemas.microsoft.com/office/2007/relationships/hdphoto" Target="../media/hdphoto7.wdp"/><Relationship Id="rId2" Type="http://schemas.openxmlformats.org/officeDocument/2006/relationships/image" Target="../media/image55.jpeg"/><Relationship Id="rId16" Type="http://schemas.openxmlformats.org/officeDocument/2006/relationships/image" Target="../media/image63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60.png"/><Relationship Id="rId19" Type="http://schemas.openxmlformats.org/officeDocument/2006/relationships/image" Target="../media/image65.png"/><Relationship Id="rId4" Type="http://schemas.openxmlformats.org/officeDocument/2006/relationships/image" Target="../media/image57.png"/><Relationship Id="rId9" Type="http://schemas.microsoft.com/office/2007/relationships/hdphoto" Target="../media/hdphoto3.wdp"/><Relationship Id="rId1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5.png"/><Relationship Id="rId3" Type="http://schemas.microsoft.com/office/2007/relationships/hdphoto" Target="../media/hdphoto8.wdp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64.png"/><Relationship Id="rId5" Type="http://schemas.openxmlformats.org/officeDocument/2006/relationships/image" Target="../media/image69.GIF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microsoft.com/office/2007/relationships/hdphoto" Target="../media/hdphoto9.wdp"/><Relationship Id="rId1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image" Target="../media/image68.png"/><Relationship Id="rId7" Type="http://schemas.microsoft.com/office/2007/relationships/hdphoto" Target="../media/hdphoto10.wdp"/><Relationship Id="rId12" Type="http://schemas.openxmlformats.org/officeDocument/2006/relationships/image" Target="../media/image6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8.png"/><Relationship Id="rId10" Type="http://schemas.openxmlformats.org/officeDocument/2006/relationships/image" Target="../media/image64.png"/><Relationship Id="rId4" Type="http://schemas.openxmlformats.org/officeDocument/2006/relationships/image" Target="../media/image69.GIF"/><Relationship Id="rId9" Type="http://schemas.microsoft.com/office/2007/relationships/hdphoto" Target="../media/hdphoto9.wdp"/><Relationship Id="rId1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image" Target="../media/image68.png"/><Relationship Id="rId7" Type="http://schemas.microsoft.com/office/2007/relationships/hdphoto" Target="../media/hdphoto11.wdp"/><Relationship Id="rId12" Type="http://schemas.openxmlformats.org/officeDocument/2006/relationships/image" Target="../media/image65.png"/><Relationship Id="rId2" Type="http://schemas.openxmlformats.org/officeDocument/2006/relationships/image" Target="../media/image7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81.png"/><Relationship Id="rId10" Type="http://schemas.openxmlformats.org/officeDocument/2006/relationships/image" Target="../media/image64.png"/><Relationship Id="rId4" Type="http://schemas.openxmlformats.org/officeDocument/2006/relationships/image" Target="../media/image69.GIF"/><Relationship Id="rId9" Type="http://schemas.microsoft.com/office/2007/relationships/hdphoto" Target="../media/hdphoto9.wdp"/><Relationship Id="rId1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703263"/>
            <a:ext cx="26622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图片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6763"/>
            <a:ext cx="1287621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415925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任意多边形 25"/>
          <p:cNvSpPr/>
          <p:nvPr/>
        </p:nvSpPr>
        <p:spPr>
          <a:xfrm>
            <a:off x="1903413" y="2030413"/>
            <a:ext cx="8339137" cy="459263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775" y="2057400"/>
            <a:ext cx="7408863" cy="4071938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83759" y="2354262"/>
            <a:ext cx="7615879" cy="1601020"/>
          </a:xfrm>
          <a:prstGeom prst="rect">
            <a:avLst/>
          </a:prstGeom>
          <a:noFill/>
        </p:spPr>
        <p:txBody>
          <a:bodyPr wrap="none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mừng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thầy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cô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dự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2A4</a:t>
            </a:r>
            <a:endParaRPr lang="zh-CN" altLang="en-US" sz="3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288"/>
            <a:ext cx="2751138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" name="组合 107"/>
          <p:cNvGrpSpPr>
            <a:grpSpLocks/>
          </p:cNvGrpSpPr>
          <p:nvPr/>
        </p:nvGrpSpPr>
        <p:grpSpPr bwMode="auto">
          <a:xfrm>
            <a:off x="639763" y="3481388"/>
            <a:ext cx="1404937" cy="2687637"/>
            <a:chOff x="181346" y="1761375"/>
            <a:chExt cx="1517253" cy="2901593"/>
          </a:xfrm>
        </p:grpSpPr>
        <p:pic>
          <p:nvPicPr>
            <p:cNvPr id="17425" name="图片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图片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7" name="图片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7525" y="4800600"/>
            <a:ext cx="278447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69463" y="3330575"/>
            <a:ext cx="217805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任意多边形 91"/>
          <p:cNvSpPr/>
          <p:nvPr/>
        </p:nvSpPr>
        <p:spPr>
          <a:xfrm>
            <a:off x="-6350" y="6169025"/>
            <a:ext cx="12192000" cy="68580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350" y="6291263"/>
            <a:ext cx="12192000" cy="569912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350" y="6488113"/>
            <a:ext cx="12192000" cy="36512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4910138"/>
            <a:ext cx="3121025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2819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371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023" y="0"/>
            <a:ext cx="12330023" cy="685800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621765" y="3105510"/>
            <a:ext cx="5055079" cy="1345721"/>
          </a:xfrm>
          <a:prstGeom prst="cloud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6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AFEA76CE-3AAC-46DD-9793-49DC09DD4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34139" y="46488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7EED4E-383B-461E-B281-64B70880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008" y="1628742"/>
            <a:ext cx="1297385" cy="1163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48DE68-163D-45DE-AABE-193191EB11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658" y="2110423"/>
            <a:ext cx="1539844" cy="102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FE3154-9441-482F-8163-793D96E6A3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258" y="1417428"/>
            <a:ext cx="918455" cy="10236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8A00AC-14D7-48BA-9A68-1B258A34C32A}"/>
              </a:ext>
            </a:extLst>
          </p:cNvPr>
          <p:cNvGrpSpPr/>
          <p:nvPr/>
        </p:nvGrpSpPr>
        <p:grpSpPr>
          <a:xfrm>
            <a:off x="6836036" y="634384"/>
            <a:ext cx="2175644" cy="967090"/>
            <a:chOff x="2461083" y="1127778"/>
            <a:chExt cx="2175644" cy="96709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DA4E7975-FB84-426C-AB6B-B5E9857E975E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462A225-6552-4167-9C1E-4A166DA1370D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Tôi có </a:t>
              </a:r>
            </a:p>
            <a:p>
              <a:pPr algn="ctr">
                <a:defRPr/>
              </a:pPr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AC9AAB4-EA63-4224-8E2E-47D5496A736E}"/>
              </a:ext>
            </a:extLst>
          </p:cNvPr>
          <p:cNvGrpSpPr/>
          <p:nvPr/>
        </p:nvGrpSpPr>
        <p:grpSpPr>
          <a:xfrm>
            <a:off x="7606800" y="1767188"/>
            <a:ext cx="2175645" cy="1199710"/>
            <a:chOff x="2641600" y="2397213"/>
            <a:chExt cx="2175645" cy="1199710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9D499E86-372D-4FC1-A047-278D8BB51C27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97D1C00-62D6-4E21-84A3-382B88451BCD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697F730-597A-4308-9CFF-79F6A81F0BBC}"/>
              </a:ext>
            </a:extLst>
          </p:cNvPr>
          <p:cNvGrpSpPr/>
          <p:nvPr/>
        </p:nvGrpSpPr>
        <p:grpSpPr>
          <a:xfrm>
            <a:off x="8929814" y="46364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A60FA2A8-7D64-4BCE-B711-57BEF7B9AC59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D2CA8C1-1BB6-466D-A924-F867ECF8EE45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947287" y="3449083"/>
            <a:ext cx="10260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027990" y="3929063"/>
            <a:ext cx="164414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977590" y="3929717"/>
            <a:ext cx="1522805" cy="766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032040" y="3929063"/>
            <a:ext cx="154321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793081" y="4417363"/>
            <a:ext cx="62602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125165" y="4408133"/>
            <a:ext cx="2682406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602750" y="3929063"/>
            <a:ext cx="792814" cy="44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8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AFEA76CE-3AAC-46DD-9793-49DC09DD4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34139" y="46488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7EED4E-383B-461E-B281-64B70880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008" y="1628742"/>
            <a:ext cx="1297385" cy="1163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48DE68-163D-45DE-AABE-193191EB11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658" y="2110423"/>
            <a:ext cx="1539844" cy="102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FE3154-9441-482F-8163-793D96E6A3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258" y="1417428"/>
            <a:ext cx="918455" cy="10236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8A00AC-14D7-48BA-9A68-1B258A34C32A}"/>
              </a:ext>
            </a:extLst>
          </p:cNvPr>
          <p:cNvGrpSpPr/>
          <p:nvPr/>
        </p:nvGrpSpPr>
        <p:grpSpPr>
          <a:xfrm>
            <a:off x="6836036" y="634384"/>
            <a:ext cx="2175644" cy="967090"/>
            <a:chOff x="2461083" y="1127778"/>
            <a:chExt cx="2175644" cy="96709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DA4E7975-FB84-426C-AB6B-B5E9857E975E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462A225-6552-4167-9C1E-4A166DA1370D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AC9AAB4-EA63-4224-8E2E-47D5496A736E}"/>
              </a:ext>
            </a:extLst>
          </p:cNvPr>
          <p:cNvGrpSpPr/>
          <p:nvPr/>
        </p:nvGrpSpPr>
        <p:grpSpPr>
          <a:xfrm>
            <a:off x="7606800" y="1767188"/>
            <a:ext cx="2175645" cy="1199710"/>
            <a:chOff x="2641600" y="2397213"/>
            <a:chExt cx="2175645" cy="1199710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9D499E86-372D-4FC1-A047-278D8BB51C27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97D1C00-62D6-4E21-84A3-382B88451BCD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697F730-597A-4308-9CFF-79F6A81F0BBC}"/>
              </a:ext>
            </a:extLst>
          </p:cNvPr>
          <p:cNvGrpSpPr/>
          <p:nvPr/>
        </p:nvGrpSpPr>
        <p:grpSpPr>
          <a:xfrm>
            <a:off x="8929814" y="46364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A60FA2A8-7D64-4BCE-B711-57BEF7B9AC59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D2CA8C1-1BB6-466D-A924-F867ECF8EE45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7CB5EFD-AB22-4FF2-A35F-FE491B1E72F6}"/>
              </a:ext>
            </a:extLst>
          </p:cNvPr>
          <p:cNvSpPr/>
          <p:nvPr/>
        </p:nvSpPr>
        <p:spPr>
          <a:xfrm>
            <a:off x="2508464" y="144968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xmlns="" id="{56E51815-7A79-44CF-8B82-28C625DED2E5}"/>
              </a:ext>
            </a:extLst>
          </p:cNvPr>
          <p:cNvGraphicFramePr>
            <a:graphicFrameLocks noGrp="1"/>
          </p:cNvGraphicFramePr>
          <p:nvPr/>
        </p:nvGraphicFramePr>
        <p:xfrm>
          <a:off x="1460870" y="229893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C9F8D47-56AC-4720-90D1-878E769CBBBA}"/>
              </a:ext>
            </a:extLst>
          </p:cNvPr>
          <p:cNvCxnSpPr/>
          <p:nvPr/>
        </p:nvCxnSpPr>
        <p:spPr>
          <a:xfrm>
            <a:off x="1460870" y="456644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CC7543B-32EC-4119-A4B9-96E0A25C0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603" y="2919723"/>
            <a:ext cx="401802" cy="1171968"/>
          </a:xfrm>
          <a:prstGeom prst="rect">
            <a:avLst/>
          </a:prstGeom>
        </p:spPr>
      </p:pic>
      <p:sp>
        <p:nvSpPr>
          <p:cNvPr id="19" name="Can 33">
            <a:extLst>
              <a:ext uri="{FF2B5EF4-FFF2-40B4-BE49-F238E27FC236}">
                <a16:creationId xmlns:a16="http://schemas.microsoft.com/office/drawing/2014/main" xmlns="" id="{750574EE-3C15-450F-A160-841085D3489D}"/>
              </a:ext>
            </a:extLst>
          </p:cNvPr>
          <p:cNvSpPr/>
          <p:nvPr/>
        </p:nvSpPr>
        <p:spPr>
          <a:xfrm>
            <a:off x="4503375" y="293939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34C4D67-C482-4F59-9866-D0B3ABDBC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2902" y="2939393"/>
            <a:ext cx="401802" cy="1171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E9EEA95-B711-4F1D-B180-A20EE92DE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73" y="2939393"/>
            <a:ext cx="401802" cy="1171968"/>
          </a:xfrm>
          <a:prstGeom prst="rect">
            <a:avLst/>
          </a:prstGeom>
        </p:spPr>
      </p:pic>
      <p:sp>
        <p:nvSpPr>
          <p:cNvPr id="22" name="Can 33">
            <a:extLst>
              <a:ext uri="{FF2B5EF4-FFF2-40B4-BE49-F238E27FC236}">
                <a16:creationId xmlns:a16="http://schemas.microsoft.com/office/drawing/2014/main" xmlns="" id="{DF35E644-2B65-44CE-A122-61AC961376A9}"/>
              </a:ext>
            </a:extLst>
          </p:cNvPr>
          <p:cNvSpPr/>
          <p:nvPr/>
        </p:nvSpPr>
        <p:spPr>
          <a:xfrm>
            <a:off x="4296735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Can 33">
            <a:extLst>
              <a:ext uri="{FF2B5EF4-FFF2-40B4-BE49-F238E27FC236}">
                <a16:creationId xmlns:a16="http://schemas.microsoft.com/office/drawing/2014/main" xmlns="" id="{BAB92E2D-A025-49A1-99B6-0BA35D990FAF}"/>
              </a:ext>
            </a:extLst>
          </p:cNvPr>
          <p:cNvSpPr/>
          <p:nvPr/>
        </p:nvSpPr>
        <p:spPr>
          <a:xfrm>
            <a:off x="4083919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Can 33">
            <a:extLst>
              <a:ext uri="{FF2B5EF4-FFF2-40B4-BE49-F238E27FC236}">
                <a16:creationId xmlns:a16="http://schemas.microsoft.com/office/drawing/2014/main" xmlns="" id="{CF6FD751-1376-41D4-B317-E5E4016D0C05}"/>
              </a:ext>
            </a:extLst>
          </p:cNvPr>
          <p:cNvSpPr/>
          <p:nvPr/>
        </p:nvSpPr>
        <p:spPr>
          <a:xfrm>
            <a:off x="4718413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an 33">
            <a:extLst>
              <a:ext uri="{FF2B5EF4-FFF2-40B4-BE49-F238E27FC236}">
                <a16:creationId xmlns:a16="http://schemas.microsoft.com/office/drawing/2014/main" xmlns="" id="{0627DC4C-DE0E-4C69-B080-8993300545A6}"/>
              </a:ext>
            </a:extLst>
          </p:cNvPr>
          <p:cNvSpPr/>
          <p:nvPr/>
        </p:nvSpPr>
        <p:spPr>
          <a:xfrm>
            <a:off x="4933451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A80ACF2C-059F-4EA4-A4CE-0A1D6EB35F45}"/>
              </a:ext>
            </a:extLst>
          </p:cNvPr>
          <p:cNvSpPr/>
          <p:nvPr/>
        </p:nvSpPr>
        <p:spPr>
          <a:xfrm>
            <a:off x="3990142" y="286120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xmlns="" id="{B1C13686-9CF9-424B-AB14-62E485BF811C}"/>
              </a:ext>
            </a:extLst>
          </p:cNvPr>
          <p:cNvSpPr/>
          <p:nvPr/>
        </p:nvSpPr>
        <p:spPr>
          <a:xfrm>
            <a:off x="4509163" y="499698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xmlns="" id="{F5C294E8-9800-4A33-BB7B-1BC946A0D3FF}"/>
              </a:ext>
            </a:extLst>
          </p:cNvPr>
          <p:cNvSpPr/>
          <p:nvPr/>
        </p:nvSpPr>
        <p:spPr>
          <a:xfrm>
            <a:off x="4302523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xmlns="" id="{9A86FAAC-4AE2-4532-9C1B-48BE67BEDF68}"/>
              </a:ext>
            </a:extLst>
          </p:cNvPr>
          <p:cNvSpPr/>
          <p:nvPr/>
        </p:nvSpPr>
        <p:spPr>
          <a:xfrm>
            <a:off x="408970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xmlns="" id="{2AD99AFF-2802-44F5-95B8-7E781E021525}"/>
              </a:ext>
            </a:extLst>
          </p:cNvPr>
          <p:cNvSpPr/>
          <p:nvPr/>
        </p:nvSpPr>
        <p:spPr>
          <a:xfrm>
            <a:off x="4724201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xmlns="" id="{1B9F11EB-DB42-4D72-A826-587974160EBF}"/>
              </a:ext>
            </a:extLst>
          </p:cNvPr>
          <p:cNvSpPr/>
          <p:nvPr/>
        </p:nvSpPr>
        <p:spPr>
          <a:xfrm>
            <a:off x="4939239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xmlns="" id="{301EE738-D095-42D8-BBD1-99FD41E6D691}"/>
              </a:ext>
            </a:extLst>
          </p:cNvPr>
          <p:cNvSpPr/>
          <p:nvPr/>
        </p:nvSpPr>
        <p:spPr>
          <a:xfrm>
            <a:off x="515427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xmlns="" id="{35BC81AD-019E-4D55-BFD8-FC8B9C3C421E}"/>
              </a:ext>
            </a:extLst>
          </p:cNvPr>
          <p:cNvSpPr/>
          <p:nvPr/>
        </p:nvSpPr>
        <p:spPr>
          <a:xfrm>
            <a:off x="5369315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05CBA4B0-3588-4987-B11D-481E114A6BFC}"/>
              </a:ext>
            </a:extLst>
          </p:cNvPr>
          <p:cNvCxnSpPr/>
          <p:nvPr/>
        </p:nvCxnSpPr>
        <p:spPr>
          <a:xfrm flipH="1" flipV="1">
            <a:off x="3547997" y="411136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FDBB04C-AE29-41BC-90DC-8D9A1D07CF7F}"/>
              </a:ext>
            </a:extLst>
          </p:cNvPr>
          <p:cNvGrpSpPr/>
          <p:nvPr/>
        </p:nvGrpSpPr>
        <p:grpSpPr>
          <a:xfrm>
            <a:off x="3011377" y="3157978"/>
            <a:ext cx="503059" cy="1328054"/>
            <a:chOff x="2394689" y="3072917"/>
            <a:chExt cx="503059" cy="132805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911EAF7-738A-4943-B644-ADCF38B7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625B7D81-A07A-498A-BF9E-F5B46B47EFC1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69E6AE79-BD43-4D11-859F-0064F27AE873}"/>
              </a:ext>
            </a:extLst>
          </p:cNvPr>
          <p:cNvSpPr/>
          <p:nvPr/>
        </p:nvSpPr>
        <p:spPr>
          <a:xfrm>
            <a:off x="6266905" y="342608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2C571F4-2300-4734-BB10-9E6E1541413D}"/>
              </a:ext>
            </a:extLst>
          </p:cNvPr>
          <p:cNvSpPr/>
          <p:nvPr/>
        </p:nvSpPr>
        <p:spPr>
          <a:xfrm>
            <a:off x="6541232" y="344293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B68302B-AEF1-4BD5-8BDD-7F62AC241124}"/>
              </a:ext>
            </a:extLst>
          </p:cNvPr>
          <p:cNvSpPr/>
          <p:nvPr/>
        </p:nvSpPr>
        <p:spPr>
          <a:xfrm>
            <a:off x="6289830" y="395361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A04B443D-A56A-43A7-B3FA-8C4BD942FB23}"/>
              </a:ext>
            </a:extLst>
          </p:cNvPr>
          <p:cNvSpPr/>
          <p:nvPr/>
        </p:nvSpPr>
        <p:spPr>
          <a:xfrm>
            <a:off x="6856494" y="430577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4D7C7945-F127-41E3-8E88-DF0FA51EBA32}"/>
              </a:ext>
            </a:extLst>
          </p:cNvPr>
          <p:cNvCxnSpPr/>
          <p:nvPr/>
        </p:nvCxnSpPr>
        <p:spPr>
          <a:xfrm>
            <a:off x="6404068" y="513677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6A016BD2-BA1E-40F0-B04A-8EABA4B6073F}"/>
              </a:ext>
            </a:extLst>
          </p:cNvPr>
          <p:cNvSpPr/>
          <p:nvPr/>
        </p:nvSpPr>
        <p:spPr>
          <a:xfrm>
            <a:off x="6862354" y="516281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E62A4B3-3260-4E6E-9929-B4CB1163C5BA}"/>
              </a:ext>
            </a:extLst>
          </p:cNvPr>
          <p:cNvSpPr/>
          <p:nvPr/>
        </p:nvSpPr>
        <p:spPr>
          <a:xfrm>
            <a:off x="6529122" y="515750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85B08F1-BA67-4F0B-AB9D-AA89ECC93AE8}"/>
              </a:ext>
            </a:extLst>
          </p:cNvPr>
          <p:cNvSpPr txBox="1"/>
          <p:nvPr/>
        </p:nvSpPr>
        <p:spPr>
          <a:xfrm>
            <a:off x="7869017" y="343759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D32BDEEA-790F-4F10-9E1C-9134D69D11D7}"/>
              </a:ext>
            </a:extLst>
          </p:cNvPr>
          <p:cNvSpPr/>
          <p:nvPr/>
        </p:nvSpPr>
        <p:spPr>
          <a:xfrm>
            <a:off x="8446114" y="540666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9" grpId="0"/>
      <p:bldP spid="40" grpId="0"/>
      <p:bldP spid="41" grpId="0"/>
      <p:bldP spid="43" grpId="0"/>
      <p:bldP spid="44" grpId="0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4865FF3-98B2-4C64-9094-898911E14C81}"/>
              </a:ext>
            </a:extLst>
          </p:cNvPr>
          <p:cNvGrpSpPr/>
          <p:nvPr/>
        </p:nvGrpSpPr>
        <p:grpSpPr>
          <a:xfrm>
            <a:off x="2184247" y="1991632"/>
            <a:ext cx="8229600" cy="2199588"/>
            <a:chOff x="2478157" y="1382506"/>
            <a:chExt cx="8229600" cy="21995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DF3387FA-B41D-4BFB-A46C-A5C431155AFE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CAC87F64-95F3-4A59-B9DA-C45047216751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9A2AD0D-CDD3-4474-A044-39AC48369A3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8C170EDC-48AB-4CA3-9914-E4B1E042BBA2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42622469-6AAD-4E93-AFF5-52148ACE077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A3F867A-14DA-4972-AD5D-945455FA2132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DA58D99A-9C6B-4DBC-B9C8-4E4A6E429517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9184F89-9342-43C2-A1D2-32E15BECA40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0DB63178-F486-4646-9319-DF3F159374F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4DC95E1-EED6-4F55-BECF-F5F05AC003C9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697D677-472A-4AFB-842A-5FA483DD2BB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757D72F2-9A5A-436C-A168-62BFAFC468F0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E384CADC-2C16-41F3-9CE6-35BE712A1011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E1CE2FDD-33A4-40BB-B94F-2C1810F48C06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99ECF5F-B307-49D4-9C38-031F804879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D323E311-4EE6-4ECC-82A4-086CC46469CE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E56F0FB3-89FB-4122-9071-D9561F12E36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xmlns="" id="{357563E8-F1CA-447E-AD2F-A3DF011E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00291" y="16398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DAC6D64-2EA7-4D47-920A-F16A278AB0DA}"/>
              </a:ext>
            </a:extLst>
          </p:cNvPr>
          <p:cNvSpPr/>
          <p:nvPr/>
        </p:nvSpPr>
        <p:spPr>
          <a:xfrm>
            <a:off x="1753027" y="12688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FD8E95-ACCF-4FDB-9AD1-10FB34ED803B}"/>
              </a:ext>
            </a:extLst>
          </p:cNvPr>
          <p:cNvSpPr txBox="1"/>
          <p:nvPr/>
        </p:nvSpPr>
        <p:spPr>
          <a:xfrm>
            <a:off x="2190349" y="126885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3723E3-21D5-484E-81DB-17BA8551C4CF}"/>
              </a:ext>
            </a:extLst>
          </p:cNvPr>
          <p:cNvSpPr txBox="1"/>
          <p:nvPr/>
        </p:nvSpPr>
        <p:spPr>
          <a:xfrm>
            <a:off x="2564637" y="336433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6DA68FC-040A-4F65-A306-A96F9BFF8D86}"/>
              </a:ext>
            </a:extLst>
          </p:cNvPr>
          <p:cNvSpPr txBox="1"/>
          <p:nvPr/>
        </p:nvSpPr>
        <p:spPr>
          <a:xfrm>
            <a:off x="4704092" y="333557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18BE61E-0825-44C1-B960-5469E58E3E18}"/>
              </a:ext>
            </a:extLst>
          </p:cNvPr>
          <p:cNvSpPr txBox="1"/>
          <p:nvPr/>
        </p:nvSpPr>
        <p:spPr>
          <a:xfrm>
            <a:off x="6976865" y="338102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A425F07-BF69-455C-A693-4586C7E53C07}"/>
              </a:ext>
            </a:extLst>
          </p:cNvPr>
          <p:cNvSpPr txBox="1"/>
          <p:nvPr/>
        </p:nvSpPr>
        <p:spPr>
          <a:xfrm>
            <a:off x="9223854" y="334955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286127" y="1677418"/>
            <a:ext cx="611527" cy="18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xmlns="" id="{357563E8-F1CA-447E-AD2F-A3DF011E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00291" y="16398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C12982D-CCFA-4BF9-A07B-4B0CBFAECBF1}"/>
              </a:ext>
            </a:extLst>
          </p:cNvPr>
          <p:cNvSpPr/>
          <p:nvPr/>
        </p:nvSpPr>
        <p:spPr>
          <a:xfrm>
            <a:off x="1743185" y="16215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D2C2B2E-4CB7-4E15-820A-8F220696D2F6}"/>
              </a:ext>
            </a:extLst>
          </p:cNvPr>
          <p:cNvSpPr txBox="1"/>
          <p:nvPr/>
        </p:nvSpPr>
        <p:spPr>
          <a:xfrm>
            <a:off x="2180507" y="1621575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1D60340-C878-4ED1-909C-697CE305301A}"/>
              </a:ext>
            </a:extLst>
          </p:cNvPr>
          <p:cNvGrpSpPr/>
          <p:nvPr/>
        </p:nvGrpSpPr>
        <p:grpSpPr>
          <a:xfrm>
            <a:off x="2362865" y="2503483"/>
            <a:ext cx="7425291" cy="658838"/>
            <a:chOff x="1824226" y="3918823"/>
            <a:chExt cx="7425291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892F538-9254-440C-9B1A-616808776883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6CFD560-71E6-4D4A-824D-DCDED6BC288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 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BBC0B7D9-3C53-473B-B3DC-D673B9F6DE1E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 + 2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F5338BE9-264E-4CC7-A3EE-E0AA9DCCDB3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+ 9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3BEB723-1045-4CF4-AFBB-F471C5E24C36}"/>
              </a:ext>
            </a:extLst>
          </p:cNvPr>
          <p:cNvGrpSpPr/>
          <p:nvPr/>
        </p:nvGrpSpPr>
        <p:grpSpPr>
          <a:xfrm>
            <a:off x="2515594" y="3232028"/>
            <a:ext cx="837249" cy="1312215"/>
            <a:chOff x="1933616" y="4498692"/>
            <a:chExt cx="837249" cy="13122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1D20267-0516-49A3-815B-F5B3AB2B6E0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EC0865E-9996-4B59-A72F-B9E7FE605DE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ED728837-998A-4FF2-9CFF-D2DE1D7851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2E9786AA-9910-4DEE-B18C-60A31E663BCD}"/>
              </a:ext>
            </a:extLst>
          </p:cNvPr>
          <p:cNvGrpSpPr/>
          <p:nvPr/>
        </p:nvGrpSpPr>
        <p:grpSpPr>
          <a:xfrm>
            <a:off x="4635671" y="3232846"/>
            <a:ext cx="837249" cy="1312215"/>
            <a:chOff x="1933616" y="4498692"/>
            <a:chExt cx="837249" cy="13122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C64243B-F4E2-4625-A425-DFA8FB464EC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68CC9AB-BA5A-4BD6-9210-79E17F3D56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F8B32C24-B1FA-4B18-9220-4C3AF4F269A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F73D3963-2478-4D4E-863A-F7E105B5A5BF}"/>
              </a:ext>
            </a:extLst>
          </p:cNvPr>
          <p:cNvGrpSpPr/>
          <p:nvPr/>
        </p:nvGrpSpPr>
        <p:grpSpPr>
          <a:xfrm>
            <a:off x="6632225" y="3235554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836D4CDA-EBD0-4CAB-B427-5854765BA32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3BB590B-D747-4B7A-94D4-0168C3AC559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14853C76-4413-4A18-8C50-0623B6775D5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06B5D64-0F5F-4359-BBF8-61087855C11A}"/>
              </a:ext>
            </a:extLst>
          </p:cNvPr>
          <p:cNvGrpSpPr/>
          <p:nvPr/>
        </p:nvGrpSpPr>
        <p:grpSpPr>
          <a:xfrm>
            <a:off x="8788086" y="3312312"/>
            <a:ext cx="860082" cy="1305165"/>
            <a:chOff x="1933616" y="4575450"/>
            <a:chExt cx="860082" cy="130516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6B778A9-CEE0-4B2C-877F-42270B17DE6D}"/>
                </a:ext>
              </a:extLst>
            </p:cNvPr>
            <p:cNvSpPr txBox="1"/>
            <p:nvPr/>
          </p:nvSpPr>
          <p:spPr>
            <a:xfrm>
              <a:off x="2208281" y="4575450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4A39F80C-325F-468F-A1EA-2C8A61F0DB4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018A533C-D671-4D59-9E6C-E7D2CE836D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0E3D620-AB4B-47CA-AA0C-175A9CDB2147}"/>
              </a:ext>
            </a:extLst>
          </p:cNvPr>
          <p:cNvSpPr txBox="1"/>
          <p:nvPr/>
        </p:nvSpPr>
        <p:spPr>
          <a:xfrm>
            <a:off x="2700797" y="45784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0F5D0D6-0763-413C-B98C-DED0F09D2836}"/>
              </a:ext>
            </a:extLst>
          </p:cNvPr>
          <p:cNvSpPr txBox="1"/>
          <p:nvPr/>
        </p:nvSpPr>
        <p:spPr>
          <a:xfrm>
            <a:off x="4832694" y="457846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60747E0-739F-480D-A2CB-53C122DC48F3}"/>
              </a:ext>
            </a:extLst>
          </p:cNvPr>
          <p:cNvSpPr txBox="1"/>
          <p:nvPr/>
        </p:nvSpPr>
        <p:spPr>
          <a:xfrm>
            <a:off x="6829555" y="45714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8D76219-073B-4535-82C7-577BDE64D60C}"/>
              </a:ext>
            </a:extLst>
          </p:cNvPr>
          <p:cNvSpPr txBox="1"/>
          <p:nvPr/>
        </p:nvSpPr>
        <p:spPr>
          <a:xfrm>
            <a:off x="9008249" y="454776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180507" y="2051753"/>
            <a:ext cx="1186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816270" y="2044609"/>
            <a:ext cx="546051" cy="7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81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xmlns="" id="{AD2E8161-84F4-41D2-BAAE-C64D39D2C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4524" y="69260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xmlns="" id="{26E23393-023D-4F47-857F-DBB30467F571}"/>
              </a:ext>
            </a:extLst>
          </p:cNvPr>
          <p:cNvSpPr/>
          <p:nvPr/>
        </p:nvSpPr>
        <p:spPr>
          <a:xfrm>
            <a:off x="1277027" y="16958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8D26A12-54C6-491D-9D4E-B4F5BBD8EE6D}"/>
              </a:ext>
            </a:extLst>
          </p:cNvPr>
          <p:cNvSpPr txBox="1"/>
          <p:nvPr/>
        </p:nvSpPr>
        <p:spPr>
          <a:xfrm>
            <a:off x="1714582" y="1695876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646401C6-BC7D-45AE-893A-4A87E226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D82C3E9-C5CD-41DF-BF8D-6B1BA9025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E61BAA83-31C8-4245-95C3-82C390347A6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7254A4A-5895-4AD9-933E-20127C932A1D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7CFAFEF3-70BC-456C-A18B-24405B6DF6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84EA3D83-1090-48D4-85CA-63DCDE150BF0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54083D0-14F7-41B8-9092-90421EABFB65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5DD635EC-FBFF-4445-9E17-3C3AE6D07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D8761584-42DA-4345-A235-43D92B58169C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5B3E412-835D-4CF0-9823-F591A5527B4C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xmlns="" id="{7AED9405-3428-4D7E-BBA8-1A5878756B2C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CBA1962A-D1BB-48C3-B440-AD78C5E94D89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  <p:sp>
        <p:nvSpPr>
          <p:cNvPr id="5" name="Oval 4"/>
          <p:cNvSpPr/>
          <p:nvPr/>
        </p:nvSpPr>
        <p:spPr>
          <a:xfrm>
            <a:off x="8401065" y="2570108"/>
            <a:ext cx="562023" cy="5098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4" grpId="0" animBg="1"/>
      <p:bldP spid="65" grpId="0"/>
      <p:bldP spid="67" grpId="0" animBg="1"/>
      <p:bldP spid="68" grpId="0"/>
      <p:bldP spid="70" grpId="0" animBg="1"/>
      <p:bldP spid="71" grpId="0"/>
      <p:bldP spid="72" grpId="0" animBg="1"/>
      <p:bldP spid="73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48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93078" y="4541253"/>
            <a:ext cx="11898922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b="1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b="1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b="1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+mn-lt"/>
              </a:rPr>
              <a:t>ngoan</a:t>
            </a:r>
            <a:r>
              <a:rPr lang="en-US" altLang="en-US" sz="4800" b="1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+mn-lt"/>
              </a:rPr>
              <a:t>học</a:t>
            </a:r>
            <a:r>
              <a:rPr lang="en-US" altLang="en-US" sz="4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+mn-lt"/>
              </a:rPr>
              <a:t>giỏi</a:t>
            </a:r>
            <a:r>
              <a:rPr lang="en-US" altLang="en-US" sz="4800" b="1" dirty="0" smtClean="0">
                <a:solidFill>
                  <a:srgbClr val="FF0000"/>
                </a:solidFill>
                <a:latin typeface="+mn-lt"/>
              </a:rPr>
              <a:t>!</a:t>
            </a:r>
            <a:endParaRPr lang="en-US" altLang="en-US" sz="4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069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1524000" y="1471930"/>
            <a:ext cx="9144000" cy="37858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 defTabSz="457200" fontAlgn="base">
              <a:lnSpc>
                <a:spcPct val="100000"/>
              </a:lnSpc>
              <a:buNone/>
              <a:defRPr/>
            </a:pPr>
            <a:endParaRPr lang="en-US" sz="8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 algn="ctr" defTabSz="457200" fontAlgn="base">
              <a:lnSpc>
                <a:spcPct val="100000"/>
              </a:lnSpc>
              <a:buNone/>
              <a:defRPr/>
            </a:pP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707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1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12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506" y="-74215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20" y="-9429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A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.17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.18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C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19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15 + 4 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87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3" y="-20845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20" y="-550190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 dirty="0">
                <a:solidFill>
                  <a:srgbClr val="FFFFFF"/>
                </a:solidFill>
                <a:sym typeface="+mn-ea"/>
              </a:rPr>
              <a:t>5</a:t>
            </a:r>
            <a:r>
              <a:rPr lang="en-US" sz="4000" dirty="0" smtClean="0">
                <a:solidFill>
                  <a:srgbClr val="FFFFFF"/>
                </a:solidFill>
                <a:sym typeface="+mn-ea"/>
              </a:rPr>
              <a:t> </a:t>
            </a:r>
            <a:r>
              <a:rPr lang="en-US" sz="4000" dirty="0">
                <a:solidFill>
                  <a:srgbClr val="FFFFFF"/>
                </a:solidFill>
                <a:sym typeface="+mn-ea"/>
              </a:rPr>
              <a:t>+</a:t>
            </a:r>
            <a:r>
              <a:rPr lang="en-US" sz="4000" dirty="0" smtClean="0">
                <a:solidFill>
                  <a:srgbClr val="FFFFFF"/>
                </a:solidFill>
                <a:sym typeface="+mn-ea"/>
              </a:rPr>
              <a:t> </a:t>
            </a:r>
            <a:r>
              <a:rPr lang="en-US" sz="4000" dirty="0">
                <a:solidFill>
                  <a:srgbClr val="FFFFFF"/>
                </a:solidFill>
                <a:sym typeface="+mn-ea"/>
              </a:rPr>
              <a:t>6</a:t>
            </a:r>
            <a:r>
              <a:rPr lang="en-US" sz="4000" dirty="0" smtClean="0">
                <a:solidFill>
                  <a:srgbClr val="FFFFFF"/>
                </a:solidFill>
                <a:sym typeface="+mn-ea"/>
              </a:rPr>
              <a:t>  </a:t>
            </a:r>
            <a:r>
              <a:rPr lang="en-US" sz="4000" dirty="0">
                <a:solidFill>
                  <a:srgbClr val="FFFFFF"/>
                </a:solidFill>
                <a:sym typeface="+mn-ea"/>
              </a:rPr>
              <a:t>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67051" y="44318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093114" y="219245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A.10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267051" y="218568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 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11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474169" y="220006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C.12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2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25" y="494429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38" y="-51137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>
                <a:solidFill>
                  <a:srgbClr val="FFFFFF"/>
                </a:solidFill>
                <a:sym typeface="+mn-ea"/>
              </a:rPr>
              <a:t>8</a:t>
            </a:r>
            <a:r>
              <a:rPr lang="en-US" sz="4000" dirty="0" smtClean="0">
                <a:solidFill>
                  <a:srgbClr val="FFFFFF"/>
                </a:solidFill>
                <a:sym typeface="+mn-ea"/>
              </a:rPr>
              <a:t> </a:t>
            </a:r>
            <a:r>
              <a:rPr lang="en-US" sz="4000" dirty="0">
                <a:solidFill>
                  <a:srgbClr val="FFFFFF"/>
                </a:solidFill>
                <a:sym typeface="+mn-ea"/>
              </a:rPr>
              <a:t>+</a:t>
            </a:r>
            <a:r>
              <a:rPr lang="en-US" sz="4000" dirty="0" smtClean="0">
                <a:solidFill>
                  <a:srgbClr val="FFFFFF"/>
                </a:solidFill>
                <a:sym typeface="+mn-ea"/>
              </a:rPr>
              <a:t> </a:t>
            </a:r>
            <a:r>
              <a:rPr lang="en-US" sz="4000" dirty="0">
                <a:solidFill>
                  <a:srgbClr val="FFFFFF"/>
                </a:solidFill>
                <a:sym typeface="+mn-ea"/>
              </a:rPr>
              <a:t>8</a:t>
            </a:r>
            <a:r>
              <a:rPr lang="en-US" sz="4000" dirty="0" smtClean="0">
                <a:solidFill>
                  <a:srgbClr val="FFFFFF"/>
                </a:solidFill>
                <a:sym typeface="+mn-ea"/>
              </a:rPr>
              <a:t> </a:t>
            </a:r>
            <a:r>
              <a:rPr lang="en-US" sz="4000" dirty="0">
                <a:solidFill>
                  <a:srgbClr val="FFFFFF"/>
                </a:solidFill>
                <a:sym typeface="+mn-ea"/>
              </a:rPr>
              <a:t>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883761" y="239955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A.16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972394" y="240570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B.15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331200" y="240570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C.14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1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254" y="2679504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350</Words>
  <Application>Microsoft Office PowerPoint</Application>
  <PresentationFormat>Widescreen</PresentationFormat>
  <Paragraphs>98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宋体</vt:lpstr>
      <vt:lpstr>Arial</vt:lpstr>
      <vt:lpstr>Arial-Rounded</vt:lpstr>
      <vt:lpstr>Calibri</vt:lpstr>
      <vt:lpstr>Corbel</vt:lpstr>
      <vt:lpstr>Times New Roman</vt:lpstr>
      <vt:lpstr>等线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pc</cp:lastModifiedBy>
  <cp:revision>24</cp:revision>
  <dcterms:created xsi:type="dcterms:W3CDTF">2021-08-07T04:44:31Z</dcterms:created>
  <dcterms:modified xsi:type="dcterms:W3CDTF">2022-10-23T09:18:05Z</dcterms:modified>
</cp:coreProperties>
</file>