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710" r:id="rId4"/>
  </p:sldMasterIdLst>
  <p:notesMasterIdLst>
    <p:notesMasterId r:id="rId23"/>
  </p:notesMasterIdLst>
  <p:sldIdLst>
    <p:sldId id="299" r:id="rId5"/>
    <p:sldId id="297" r:id="rId6"/>
    <p:sldId id="308" r:id="rId7"/>
    <p:sldId id="310" r:id="rId8"/>
    <p:sldId id="307" r:id="rId9"/>
    <p:sldId id="312" r:id="rId10"/>
    <p:sldId id="313" r:id="rId11"/>
    <p:sldId id="317" r:id="rId12"/>
    <p:sldId id="266" r:id="rId13"/>
    <p:sldId id="334" r:id="rId14"/>
    <p:sldId id="314" r:id="rId15"/>
    <p:sldId id="320" r:id="rId16"/>
    <p:sldId id="338" r:id="rId17"/>
    <p:sldId id="324" r:id="rId18"/>
    <p:sldId id="332" r:id="rId19"/>
    <p:sldId id="330" r:id="rId20"/>
    <p:sldId id="33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ym typeface="+mn-ea"/>
              </a:rPr>
              <a:t>Bài giảng thiết kế bởi: Hương Thảo - tranthao121004@gmail.com</a:t>
            </a: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71E6DA-66F7-4B67-BE86-68144225B88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4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7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4" r:id="rId12"/>
    <p:sldLayoutId id="2147483727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178175"/>
            <a:ext cx="122094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8" y="3317990"/>
            <a:ext cx="4906963" cy="35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84638"/>
            <a:ext cx="3771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57"/>
          <p:cNvGrpSpPr>
            <a:grpSpLocks/>
          </p:cNvGrpSpPr>
          <p:nvPr/>
        </p:nvGrpSpPr>
        <p:grpSpPr bwMode="auto">
          <a:xfrm>
            <a:off x="6756400" y="3170238"/>
            <a:ext cx="804863" cy="374650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50850"/>
            <a:ext cx="446563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7463" y="380528"/>
            <a:ext cx="12100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Nhiệt</a:t>
            </a:r>
            <a:r>
              <a:rPr lang="en-US" altLang="zh-CN" sz="48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liệt</a:t>
            </a:r>
            <a:r>
              <a:rPr lang="en-US" altLang="zh-CN" sz="48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</a:t>
            </a:r>
            <a:r>
              <a:rPr lang="en-US" altLang="zh-CN" sz="48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hào</a:t>
            </a:r>
            <a:r>
              <a:rPr lang="en-US" altLang="zh-CN" sz="48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qúy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thầy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cô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dự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giờ</a:t>
            </a:r>
            <a:endParaRPr lang="en-US" altLang="zh-CN" sz="4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r>
              <a:rPr lang="en-US" altLang="zh-CN" sz="48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- </a:t>
            </a:r>
            <a:r>
              <a:rPr lang="en-US" altLang="zh-CN" sz="48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Lớp</a:t>
            </a:r>
            <a:r>
              <a:rPr lang="en-US" altLang="zh-CN" sz="48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2A8</a:t>
            </a:r>
            <a:endParaRPr lang="en-US" altLang="zh-CN" sz="4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065713"/>
            <a:ext cx="23542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339633"/>
            <a:ext cx="8477796" cy="444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913017" y="1719217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 ĐỘNG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235433-0564-4F09-A1EB-DE48E74DF786}"/>
              </a:ext>
            </a:extLst>
          </p:cNvPr>
          <p:cNvSpPr/>
          <p:nvPr/>
        </p:nvSpPr>
        <p:spPr>
          <a:xfrm>
            <a:off x="1332880" y="732777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4D6E137F-F94D-4B9E-B65D-A67C152F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495006" y="346317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AAE377-ABE1-465E-A70D-B10694E37528}"/>
              </a:ext>
            </a:extLst>
          </p:cNvPr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5BE27-5F0C-4952-AA75-CB3A5903F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94"/>
            <a:ext cx="2325467" cy="1162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F3339-8B06-4866-9DDF-6744381E8EA5}"/>
              </a:ext>
            </a:extLst>
          </p:cNvPr>
          <p:cNvSpPr txBox="1"/>
          <p:nvPr/>
        </p:nvSpPr>
        <p:spPr>
          <a:xfrm>
            <a:off x="277115" y="3165562"/>
            <a:ext cx="8756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</a:t>
            </a:r>
            <a:r>
              <a:rPr lang="en-US" sz="2800" dirty="0"/>
              <a:t>) 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1337" y="3801291"/>
            <a:ext cx="4676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2427" y="4502849"/>
            <a:ext cx="5747379" cy="38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62179" y="355532"/>
            <a:ext cx="259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2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239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235433-0564-4F09-A1EB-DE48E74DF786}"/>
              </a:ext>
            </a:extLst>
          </p:cNvPr>
          <p:cNvSpPr/>
          <p:nvPr/>
        </p:nvSpPr>
        <p:spPr>
          <a:xfrm>
            <a:off x="405337" y="1234718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4D6E137F-F94D-4B9E-B65D-A67C152F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495006" y="346317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AAE377-ABE1-465E-A70D-B10694E37528}"/>
              </a:ext>
            </a:extLst>
          </p:cNvPr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F3339-8B06-4866-9DDF-6744381E8EA5}"/>
              </a:ext>
            </a:extLst>
          </p:cNvPr>
          <p:cNvSpPr txBox="1"/>
          <p:nvPr/>
        </p:nvSpPr>
        <p:spPr>
          <a:xfrm>
            <a:off x="270867" y="3178404"/>
            <a:ext cx="116297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ở </a:t>
            </a:r>
            <a:r>
              <a:rPr lang="en-US" sz="2800" dirty="0" err="1" smtClean="0"/>
              <a:t>trong</a:t>
            </a:r>
            <a:r>
              <a:rPr lang="en-US" sz="2800" dirty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800" dirty="0" err="1" smtClean="0"/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A, </a:t>
            </a:r>
            <a:r>
              <a:rPr lang="en-US" sz="2800" dirty="0" err="1" smtClean="0"/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B,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C, </a:t>
            </a:r>
            <a:r>
              <a:rPr lang="en-US" sz="2800" dirty="0" err="1" smtClean="0"/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D, </a:t>
            </a:r>
            <a:r>
              <a:rPr lang="en-US" sz="2800" dirty="0" err="1" smtClean="0"/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H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 smtClean="0"/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G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AB,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CD,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5BE27-5F0C-4952-AA75-CB3A5903F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9" y="223122"/>
            <a:ext cx="2325467" cy="11627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737684" y="1600200"/>
            <a:ext cx="2823175" cy="1255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A47E0-E8DE-432A-9A83-872B4F176160}"/>
              </a:ext>
            </a:extLst>
          </p:cNvPr>
          <p:cNvSpPr txBox="1"/>
          <p:nvPr/>
        </p:nvSpPr>
        <p:spPr>
          <a:xfrm>
            <a:off x="943514" y="-133888"/>
            <a:ext cx="1050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Kể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mỗi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vẽ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2C6156-615B-4CA3-A34E-F1DBC9830FE5}"/>
              </a:ext>
            </a:extLst>
          </p:cNvPr>
          <p:cNvSpPr/>
          <p:nvPr/>
        </p:nvSpPr>
        <p:spPr>
          <a:xfrm>
            <a:off x="192070" y="155314"/>
            <a:ext cx="648956" cy="6725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5593" y="658906"/>
            <a:ext cx="8609301" cy="107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74EB8E1-01D6-40F4-A4D3-D40EEAB8AD03}"/>
              </a:ext>
            </a:extLst>
          </p:cNvPr>
          <p:cNvSpPr txBox="1"/>
          <p:nvPr/>
        </p:nvSpPr>
        <p:spPr>
          <a:xfrm>
            <a:off x="955214" y="1027623"/>
            <a:ext cx="60410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4774" y="1041079"/>
            <a:ext cx="75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</a:t>
            </a:r>
            <a:endParaRPr lang="vi-VN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943514" y="766013"/>
            <a:ext cx="3255002" cy="3294632"/>
            <a:chOff x="1808273" y="1709381"/>
            <a:chExt cx="3255002" cy="32946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02E41B-0B32-4E3D-A430-90E96BDE67BC}"/>
                </a:ext>
              </a:extLst>
            </p:cNvPr>
            <p:cNvCxnSpPr/>
            <p:nvPr/>
          </p:nvCxnSpPr>
          <p:spPr>
            <a:xfrm flipH="1">
              <a:off x="2378428" y="2248559"/>
              <a:ext cx="2234806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15AF1D-2EA6-4BAB-99F1-CA5F44A604D1}"/>
                </a:ext>
              </a:extLst>
            </p:cNvPr>
            <p:cNvCxnSpPr/>
            <p:nvPr/>
          </p:nvCxnSpPr>
          <p:spPr>
            <a:xfrm flipH="1" flipV="1">
              <a:off x="2378427" y="3620159"/>
              <a:ext cx="2234807" cy="105809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C347A3-BF31-4A8B-9B52-E57D9284D48F}"/>
                </a:ext>
              </a:extLst>
            </p:cNvPr>
            <p:cNvCxnSpPr/>
            <p:nvPr/>
          </p:nvCxnSpPr>
          <p:spPr>
            <a:xfrm>
              <a:off x="4613234" y="2248559"/>
              <a:ext cx="0" cy="242969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228FD6-F866-40E7-9A4C-BE5539D91C5E}"/>
                </a:ext>
              </a:extLst>
            </p:cNvPr>
            <p:cNvGrpSpPr/>
            <p:nvPr/>
          </p:nvGrpSpPr>
          <p:grpSpPr>
            <a:xfrm>
              <a:off x="4480023" y="1709381"/>
              <a:ext cx="555765" cy="708170"/>
              <a:chOff x="3576640" y="1328811"/>
              <a:chExt cx="555765" cy="70817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FCA00-3928-4380-92C1-6F660A4D80EB}"/>
                  </a:ext>
                </a:extLst>
              </p:cNvPr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0375CA-04BD-4240-B28B-C89CCAC99945}"/>
                  </a:ext>
                </a:extLst>
              </p:cNvPr>
              <p:cNvSpPr txBox="1"/>
              <p:nvPr/>
            </p:nvSpPr>
            <p:spPr>
              <a:xfrm>
                <a:off x="3647977" y="132881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B377D9-7D95-4683-87D2-242446B9C654}"/>
                </a:ext>
              </a:extLst>
            </p:cNvPr>
            <p:cNvGrpSpPr/>
            <p:nvPr/>
          </p:nvGrpSpPr>
          <p:grpSpPr>
            <a:xfrm>
              <a:off x="1808273" y="3159288"/>
              <a:ext cx="665403" cy="646331"/>
              <a:chOff x="904890" y="2778718"/>
              <a:chExt cx="665403" cy="6463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0DBDBF-9C84-4A0D-B0FF-1121DBD6C446}"/>
                  </a:ext>
                </a:extLst>
              </p:cNvPr>
              <p:cNvSpPr txBox="1"/>
              <p:nvPr/>
            </p:nvSpPr>
            <p:spPr>
              <a:xfrm>
                <a:off x="1303593" y="277871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44FE61-73C4-44E3-ACE5-4B62E3CB0230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48D74B-9A5E-4CBE-B8AD-D6BA3BA02F3D}"/>
                </a:ext>
              </a:extLst>
            </p:cNvPr>
            <p:cNvGrpSpPr/>
            <p:nvPr/>
          </p:nvGrpSpPr>
          <p:grpSpPr>
            <a:xfrm>
              <a:off x="4480023" y="4232438"/>
              <a:ext cx="583252" cy="771575"/>
              <a:chOff x="3576640" y="3851868"/>
              <a:chExt cx="583252" cy="7715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A17B50-05FD-41F2-AC4E-51D13E191800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5CED8E-AF5E-471F-A508-4ED23628EC5B}"/>
                  </a:ext>
                </a:extLst>
              </p:cNvPr>
              <p:cNvSpPr txBox="1"/>
              <p:nvPr/>
            </p:nvSpPr>
            <p:spPr>
              <a:xfrm>
                <a:off x="3736378" y="4100223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650489" y="983703"/>
            <a:ext cx="4928696" cy="2697963"/>
            <a:chOff x="6396278" y="1977265"/>
            <a:chExt cx="4928696" cy="26979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BD80EA-67EE-4487-AC2D-6CB24BF0B1AF}"/>
                </a:ext>
              </a:extLst>
            </p:cNvPr>
            <p:cNvCxnSpPr/>
            <p:nvPr/>
          </p:nvCxnSpPr>
          <p:spPr>
            <a:xfrm>
              <a:off x="6582942" y="2569706"/>
              <a:ext cx="1495941" cy="161251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1AA17C-E721-4647-BF63-410D5B6A29EA}"/>
                </a:ext>
              </a:extLst>
            </p:cNvPr>
            <p:cNvCxnSpPr/>
            <p:nvPr/>
          </p:nvCxnSpPr>
          <p:spPr>
            <a:xfrm flipH="1">
              <a:off x="8078883" y="2780870"/>
              <a:ext cx="1046714" cy="13790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DBB655A-4E63-42DF-9115-A40B856B0429}"/>
                </a:ext>
              </a:extLst>
            </p:cNvPr>
            <p:cNvCxnSpPr/>
            <p:nvPr/>
          </p:nvCxnSpPr>
          <p:spPr>
            <a:xfrm>
              <a:off x="9125597" y="2780870"/>
              <a:ext cx="1734586" cy="102474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A77E35-1DFE-4DAA-AE51-45AB33B73354}"/>
                </a:ext>
              </a:extLst>
            </p:cNvPr>
            <p:cNvGrpSpPr/>
            <p:nvPr/>
          </p:nvGrpSpPr>
          <p:grpSpPr>
            <a:xfrm>
              <a:off x="10720884" y="3354000"/>
              <a:ext cx="604090" cy="771575"/>
              <a:chOff x="3576640" y="3851868"/>
              <a:chExt cx="604090" cy="77157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F91923-C3E9-4910-96F9-9EA6AE7BC09D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7B582-3580-466A-AFEA-09C48614FE54}"/>
                  </a:ext>
                </a:extLst>
              </p:cNvPr>
              <p:cNvSpPr txBox="1"/>
              <p:nvPr/>
            </p:nvSpPr>
            <p:spPr>
              <a:xfrm>
                <a:off x="3736378" y="410022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709948-93A9-4263-8E77-47F58DED2B71}"/>
                </a:ext>
              </a:extLst>
            </p:cNvPr>
            <p:cNvGrpSpPr/>
            <p:nvPr/>
          </p:nvGrpSpPr>
          <p:grpSpPr>
            <a:xfrm>
              <a:off x="8976331" y="2184549"/>
              <a:ext cx="444352" cy="774143"/>
              <a:chOff x="3576639" y="3724056"/>
              <a:chExt cx="444352" cy="77414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2A9F3A-A405-4C1B-AB7F-CC0F5FF77366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069852-9EA4-40D1-AA51-91181ACD60C9}"/>
                  </a:ext>
                </a:extLst>
              </p:cNvPr>
              <p:cNvSpPr txBox="1"/>
              <p:nvPr/>
            </p:nvSpPr>
            <p:spPr>
              <a:xfrm>
                <a:off x="3576639" y="372405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93BE95C-9055-4C1D-AA80-75DE082BE3CB}"/>
                </a:ext>
              </a:extLst>
            </p:cNvPr>
            <p:cNvGrpSpPr/>
            <p:nvPr/>
          </p:nvGrpSpPr>
          <p:grpSpPr>
            <a:xfrm>
              <a:off x="7892336" y="3724740"/>
              <a:ext cx="423514" cy="950488"/>
              <a:chOff x="3548567" y="3851868"/>
              <a:chExt cx="423514" cy="95048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612309-B543-45DC-9895-A94BAF970448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E3A678-78F0-4335-87E5-95171CD073AB}"/>
                  </a:ext>
                </a:extLst>
              </p:cNvPr>
              <p:cNvSpPr txBox="1"/>
              <p:nvPr/>
            </p:nvSpPr>
            <p:spPr>
              <a:xfrm>
                <a:off x="3548567" y="4279136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3C82F9-AEE7-413C-86C8-2B336557599A}"/>
                </a:ext>
              </a:extLst>
            </p:cNvPr>
            <p:cNvGrpSpPr/>
            <p:nvPr/>
          </p:nvGrpSpPr>
          <p:grpSpPr>
            <a:xfrm>
              <a:off x="6396278" y="1977265"/>
              <a:ext cx="423514" cy="763451"/>
              <a:chOff x="3554814" y="3734748"/>
              <a:chExt cx="423514" cy="76345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A32FC2-C2BD-432E-8FA0-FA14DCA7212E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08C505-15B5-49C4-AB5D-2B21A1DD3283}"/>
                  </a:ext>
                </a:extLst>
              </p:cNvPr>
              <p:cNvSpPr txBox="1"/>
              <p:nvPr/>
            </p:nvSpPr>
            <p:spPr>
              <a:xfrm>
                <a:off x="3554814" y="3734748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5F3339-8B06-4866-9DDF-6744381E8EA5}"/>
              </a:ext>
            </a:extLst>
          </p:cNvPr>
          <p:cNvSpPr txBox="1"/>
          <p:nvPr/>
        </p:nvSpPr>
        <p:spPr>
          <a:xfrm>
            <a:off x="267592" y="4353760"/>
            <a:ext cx="111846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--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thẳng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hình</a:t>
            </a:r>
            <a:r>
              <a:rPr lang="en-US" sz="3200" dirty="0" smtClean="0">
                <a:solidFill>
                  <a:schemeClr val="bg1"/>
                </a:solidFill>
              </a:rPr>
              <a:t> b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 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AB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CD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62179" y="355532"/>
            <a:ext cx="259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2</a:t>
            </a:r>
            <a:endParaRPr lang="vi-VN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664853" y="3780017"/>
            <a:ext cx="10914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thẳng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hinh</a:t>
            </a:r>
            <a:r>
              <a:rPr lang="en-US" sz="3200" dirty="0" smtClean="0">
                <a:solidFill>
                  <a:schemeClr val="bg1"/>
                </a:solidFill>
              </a:rPr>
              <a:t> a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NM</a:t>
            </a:r>
            <a:r>
              <a:rPr lang="en-US" sz="3200" dirty="0" smtClean="0"/>
              <a:t>,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MP</a:t>
            </a:r>
            <a:r>
              <a:rPr lang="en-US" sz="3200" dirty="0" smtClean="0"/>
              <a:t>,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PN</a:t>
            </a:r>
            <a:r>
              <a:rPr lang="en-US" sz="3200" dirty="0" smtClean="0"/>
              <a:t>: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281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E0FD5E-FC59-4FCB-972A-65BA98FE22DB}"/>
              </a:ext>
            </a:extLst>
          </p:cNvPr>
          <p:cNvSpPr/>
          <p:nvPr/>
        </p:nvSpPr>
        <p:spPr>
          <a:xfrm>
            <a:off x="1733358" y="490006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20210409041757_wm_shs-toan-2-tap-1">
            <a:extLst>
              <a:ext uri="{FF2B5EF4-FFF2-40B4-BE49-F238E27FC236}">
                <a16:creationId xmlns:a16="http://schemas.microsoft.com/office/drawing/2014/main" id="{A152D652-7F7D-4341-9726-35B566124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329355" y="2315891"/>
            <a:ext cx="9378993" cy="32015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78346B-27C1-417C-888E-E39C33F84EAD}"/>
              </a:ext>
            </a:extLst>
          </p:cNvPr>
          <p:cNvGrpSpPr/>
          <p:nvPr/>
        </p:nvGrpSpPr>
        <p:grpSpPr>
          <a:xfrm>
            <a:off x="1271078" y="231208"/>
            <a:ext cx="1907887" cy="617957"/>
            <a:chOff x="1144472" y="1425114"/>
            <a:chExt cx="1907887" cy="617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F66FE7-9A0A-4E63-8C15-CEE12B96A507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890F7721-EE28-4F6B-81CE-347A6022A00C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FC349-F790-4022-A4A4-1973467C27AA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F6BCA5-28DB-4FBE-9D04-BC1EE0F49937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08A1ECE3-22A1-4C68-BA35-64E532C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532156" y="1124943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0C166-1D79-47B0-AFC4-AC5F4E418961}"/>
              </a:ext>
            </a:extLst>
          </p:cNvPr>
          <p:cNvCxnSpPr/>
          <p:nvPr/>
        </p:nvCxnSpPr>
        <p:spPr>
          <a:xfrm flipV="1">
            <a:off x="2652849" y="1141820"/>
            <a:ext cx="3110337" cy="757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405360-CEF9-42F7-A94C-476A6C1D2D9B}"/>
              </a:ext>
            </a:extLst>
          </p:cNvPr>
          <p:cNvGrpSpPr/>
          <p:nvPr/>
        </p:nvGrpSpPr>
        <p:grpSpPr>
          <a:xfrm>
            <a:off x="5595338" y="624297"/>
            <a:ext cx="423514" cy="715210"/>
            <a:chOff x="3544616" y="3782989"/>
            <a:chExt cx="423514" cy="7152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26133E-5933-42D3-A5FD-E1323930964F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F3AABD-B195-40DD-8ECA-6B7BB4A52376}"/>
                </a:ext>
              </a:extLst>
            </p:cNvPr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76B56A-AD58-4E03-9304-ECAC435D93B7}"/>
              </a:ext>
            </a:extLst>
          </p:cNvPr>
          <p:cNvGrpSpPr/>
          <p:nvPr/>
        </p:nvGrpSpPr>
        <p:grpSpPr>
          <a:xfrm>
            <a:off x="2522691" y="667273"/>
            <a:ext cx="599307" cy="672234"/>
            <a:chOff x="3559687" y="3825965"/>
            <a:chExt cx="423514" cy="6722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9D11F-E33B-4292-A851-50951D62604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FD3D12-C3DB-432F-8EF9-997DA3BCCB0B}"/>
                </a:ext>
              </a:extLst>
            </p:cNvPr>
            <p:cNvSpPr txBox="1"/>
            <p:nvPr/>
          </p:nvSpPr>
          <p:spPr>
            <a:xfrm>
              <a:off x="3559687" y="382596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8729" y="5153612"/>
            <a:ext cx="612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Đoạn</a:t>
            </a:r>
            <a:r>
              <a:rPr lang="en-US" sz="3600" dirty="0" smtClean="0"/>
              <a:t> </a:t>
            </a:r>
            <a:r>
              <a:rPr lang="en-US" sz="3600" dirty="0" err="1" smtClean="0"/>
              <a:t>thẳng</a:t>
            </a:r>
            <a:r>
              <a:rPr lang="en-US" sz="3600" dirty="0" smtClean="0"/>
              <a:t> MN </a:t>
            </a:r>
            <a:r>
              <a:rPr lang="en-US" sz="3600" dirty="0" err="1" smtClean="0"/>
              <a:t>dài</a:t>
            </a:r>
            <a:r>
              <a:rPr lang="en-US" sz="3600" dirty="0" smtClean="0"/>
              <a:t>         cm </a:t>
            </a:r>
            <a:endParaRPr lang="vi-VN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316759" y="5867228"/>
            <a:ext cx="590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Đoạn</a:t>
            </a:r>
            <a:r>
              <a:rPr lang="en-US" sz="3600" dirty="0" smtClean="0"/>
              <a:t> </a:t>
            </a:r>
            <a:r>
              <a:rPr lang="en-US" sz="3600" dirty="0" err="1" smtClean="0"/>
              <a:t>thẳng</a:t>
            </a:r>
            <a:r>
              <a:rPr lang="en-US" sz="3600" dirty="0" smtClean="0"/>
              <a:t> PQ </a:t>
            </a:r>
            <a:r>
              <a:rPr lang="en-US" sz="3600" dirty="0" err="1" smtClean="0"/>
              <a:t>dài</a:t>
            </a:r>
            <a:r>
              <a:rPr lang="en-US" sz="3600" dirty="0" smtClean="0"/>
              <a:t>         cm </a:t>
            </a:r>
            <a:endParaRPr lang="vi-VN" sz="3600" dirty="0"/>
          </a:p>
        </p:txBody>
      </p:sp>
      <p:sp>
        <p:nvSpPr>
          <p:cNvPr id="40" name="Rectangle 39"/>
          <p:cNvSpPr/>
          <p:nvPr/>
        </p:nvSpPr>
        <p:spPr>
          <a:xfrm>
            <a:off x="4596745" y="5279883"/>
            <a:ext cx="618237" cy="54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42" name="Rectangle 41"/>
          <p:cNvSpPr/>
          <p:nvPr/>
        </p:nvSpPr>
        <p:spPr>
          <a:xfrm>
            <a:off x="4596744" y="5854199"/>
            <a:ext cx="697639" cy="58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9113" y="1538325"/>
            <a:ext cx="7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33" name="TextBox 32"/>
          <p:cNvSpPr txBox="1"/>
          <p:nvPr/>
        </p:nvSpPr>
        <p:spPr>
          <a:xfrm>
            <a:off x="689113" y="3005051"/>
            <a:ext cx="79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dirty="0" smtClean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2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E0FD5E-FC59-4FCB-972A-65BA98FE22DB}"/>
              </a:ext>
            </a:extLst>
          </p:cNvPr>
          <p:cNvSpPr/>
          <p:nvPr/>
        </p:nvSpPr>
        <p:spPr>
          <a:xfrm>
            <a:off x="1733358" y="490006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78346B-27C1-417C-888E-E39C33F84EAD}"/>
              </a:ext>
            </a:extLst>
          </p:cNvPr>
          <p:cNvGrpSpPr/>
          <p:nvPr/>
        </p:nvGrpSpPr>
        <p:grpSpPr>
          <a:xfrm>
            <a:off x="1271078" y="231208"/>
            <a:ext cx="1907887" cy="617957"/>
            <a:chOff x="1144472" y="1425114"/>
            <a:chExt cx="1907887" cy="617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F66FE7-9A0A-4E63-8C15-CEE12B96A507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890F7721-EE28-4F6B-81CE-347A6022A00C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FC349-F790-4022-A4A4-1973467C27AA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F6BCA5-28DB-4FBE-9D04-BC1EE0F49937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08A1ECE3-22A1-4C68-BA35-64E532C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532156" y="1124943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0C166-1D79-47B0-AFC4-AC5F4E418961}"/>
              </a:ext>
            </a:extLst>
          </p:cNvPr>
          <p:cNvCxnSpPr/>
          <p:nvPr/>
        </p:nvCxnSpPr>
        <p:spPr>
          <a:xfrm flipV="1">
            <a:off x="2652849" y="1141820"/>
            <a:ext cx="3110337" cy="757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405360-CEF9-42F7-A94C-476A6C1D2D9B}"/>
              </a:ext>
            </a:extLst>
          </p:cNvPr>
          <p:cNvGrpSpPr/>
          <p:nvPr/>
        </p:nvGrpSpPr>
        <p:grpSpPr>
          <a:xfrm>
            <a:off x="5595338" y="624297"/>
            <a:ext cx="423514" cy="715210"/>
            <a:chOff x="3544616" y="3782989"/>
            <a:chExt cx="423514" cy="7152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26133E-5933-42D3-A5FD-E1323930964F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F3AABD-B195-40DD-8ECA-6B7BB4A52376}"/>
                </a:ext>
              </a:extLst>
            </p:cNvPr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76B56A-AD58-4E03-9304-ECAC435D93B7}"/>
              </a:ext>
            </a:extLst>
          </p:cNvPr>
          <p:cNvGrpSpPr/>
          <p:nvPr/>
        </p:nvGrpSpPr>
        <p:grpSpPr>
          <a:xfrm>
            <a:off x="2522691" y="667273"/>
            <a:ext cx="599307" cy="672234"/>
            <a:chOff x="3559687" y="3825965"/>
            <a:chExt cx="423514" cy="6722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9D11F-E33B-4292-A851-50951D62604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FD3D12-C3DB-432F-8EF9-997DA3BCCB0B}"/>
                </a:ext>
              </a:extLst>
            </p:cNvPr>
            <p:cNvSpPr txBox="1"/>
            <p:nvPr/>
          </p:nvSpPr>
          <p:spPr>
            <a:xfrm>
              <a:off x="3559687" y="382596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A89622E-22EF-42DC-B03B-B85D0359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815583" y="952682"/>
            <a:ext cx="6798798" cy="182643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32B6A20-4F35-4119-B241-6CF441AD016A}"/>
              </a:ext>
            </a:extLst>
          </p:cNvPr>
          <p:cNvSpPr/>
          <p:nvPr/>
        </p:nvSpPr>
        <p:spPr>
          <a:xfrm>
            <a:off x="2417960" y="1673304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19A103-FD2A-4707-9686-BAE79293156D}"/>
              </a:ext>
            </a:extLst>
          </p:cNvPr>
          <p:cNvCxnSpPr/>
          <p:nvPr/>
        </p:nvCxnSpPr>
        <p:spPr>
          <a:xfrm flipH="1">
            <a:off x="2652030" y="121357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526DA8C-3CC1-4F49-8737-E56A9621E1C9}"/>
              </a:ext>
            </a:extLst>
          </p:cNvPr>
          <p:cNvSpPr/>
          <p:nvPr/>
        </p:nvSpPr>
        <p:spPr>
          <a:xfrm>
            <a:off x="5526187" y="1662047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F08016-7A06-46CA-B0C5-1EEB7A4323E9}"/>
              </a:ext>
            </a:extLst>
          </p:cNvPr>
          <p:cNvCxnSpPr/>
          <p:nvPr/>
        </p:nvCxnSpPr>
        <p:spPr>
          <a:xfrm flipH="1">
            <a:off x="5753601" y="117203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A167A-374D-4AD9-8715-DABBAFF67962}"/>
              </a:ext>
            </a:extLst>
          </p:cNvPr>
          <p:cNvSpPr txBox="1"/>
          <p:nvPr/>
        </p:nvSpPr>
        <p:spPr>
          <a:xfrm>
            <a:off x="3763618" y="596348"/>
            <a:ext cx="1624192" cy="52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086" y="1124943"/>
            <a:ext cx="74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dirty="0" smtClean="0"/>
              <a:t>)</a:t>
            </a:r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2107096" y="3485322"/>
            <a:ext cx="677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AB </a:t>
            </a:r>
            <a:r>
              <a:rPr lang="en-US" sz="3200" dirty="0" err="1" smtClean="0"/>
              <a:t>dài</a:t>
            </a:r>
            <a:r>
              <a:rPr lang="en-US" sz="3200" dirty="0" smtClean="0"/>
              <a:t> 5cm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821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78346B-27C1-417C-888E-E39C33F84EAD}"/>
              </a:ext>
            </a:extLst>
          </p:cNvPr>
          <p:cNvGrpSpPr/>
          <p:nvPr/>
        </p:nvGrpSpPr>
        <p:grpSpPr>
          <a:xfrm>
            <a:off x="581965" y="284217"/>
            <a:ext cx="1907887" cy="617957"/>
            <a:chOff x="1144472" y="1425114"/>
            <a:chExt cx="1907887" cy="6179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F66FE7-9A0A-4E63-8C15-CEE12B96A507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890F7721-EE28-4F6B-81CE-347A6022A00C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AFC349-F790-4022-A4A4-1973467C27AA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F6BCA5-28DB-4FBE-9D04-BC1EE0F49937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A89622E-22EF-42DC-B03B-B85D0359E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286290" y="826734"/>
            <a:ext cx="6798798" cy="182643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20458" y="403340"/>
            <a:ext cx="4954172" cy="829242"/>
            <a:chOff x="2676940" y="1374433"/>
            <a:chExt cx="4954172" cy="829242"/>
          </a:xfrm>
        </p:grpSpPr>
        <p:grpSp>
          <p:nvGrpSpPr>
            <p:cNvPr id="2" name="Group 1"/>
            <p:cNvGrpSpPr/>
            <p:nvPr/>
          </p:nvGrpSpPr>
          <p:grpSpPr>
            <a:xfrm>
              <a:off x="2676940" y="1374433"/>
              <a:ext cx="553539" cy="829242"/>
              <a:chOff x="3952533" y="3520561"/>
              <a:chExt cx="553539" cy="82924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A42CC4-ACAD-4985-8421-90A2486AEDFD}"/>
                  </a:ext>
                </a:extLst>
              </p:cNvPr>
              <p:cNvSpPr txBox="1"/>
              <p:nvPr/>
            </p:nvSpPr>
            <p:spPr>
              <a:xfrm>
                <a:off x="4133038" y="3580362"/>
                <a:ext cx="3730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52533" y="3520561"/>
                <a:ext cx="5302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49890" y="1430093"/>
              <a:ext cx="481222" cy="769441"/>
              <a:chOff x="4024037" y="3464253"/>
              <a:chExt cx="481222" cy="7694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A42CC4-ACAD-4985-8421-90A2486AEDFD}"/>
                  </a:ext>
                </a:extLst>
              </p:cNvPr>
              <p:cNvSpPr txBox="1"/>
              <p:nvPr/>
            </p:nvSpPr>
            <p:spPr>
              <a:xfrm>
                <a:off x="4031255" y="3464253"/>
                <a:ext cx="365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24037" y="3464253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3011497" y="1986184"/>
              <a:ext cx="4294751" cy="17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04800" y="1280734"/>
            <a:ext cx="153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b) </a:t>
            </a:r>
            <a:endParaRPr lang="vi-VN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4586689"/>
            <a:ext cx="612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Đoạn</a:t>
            </a:r>
            <a:r>
              <a:rPr lang="en-US" sz="3600" dirty="0" smtClean="0"/>
              <a:t> </a:t>
            </a:r>
            <a:r>
              <a:rPr lang="en-US" sz="3600" dirty="0" err="1" smtClean="0"/>
              <a:t>thẳng</a:t>
            </a:r>
            <a:r>
              <a:rPr lang="en-US" sz="3600" dirty="0" smtClean="0"/>
              <a:t> MN </a:t>
            </a:r>
            <a:r>
              <a:rPr lang="en-US" sz="3600" dirty="0" err="1" smtClean="0"/>
              <a:t>dài</a:t>
            </a:r>
            <a:r>
              <a:rPr lang="en-US" sz="3600" dirty="0" smtClean="0"/>
              <a:t>         cm </a:t>
            </a:r>
            <a:endParaRPr lang="vi-VN" sz="3600" dirty="0"/>
          </a:p>
        </p:txBody>
      </p:sp>
      <p:sp>
        <p:nvSpPr>
          <p:cNvPr id="33" name="Rectangle 32"/>
          <p:cNvSpPr/>
          <p:nvPr/>
        </p:nvSpPr>
        <p:spPr>
          <a:xfrm>
            <a:off x="2980136" y="3538330"/>
            <a:ext cx="505186" cy="42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4578601" y="4625076"/>
            <a:ext cx="722269" cy="596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 </a:t>
            </a:r>
            <a:endParaRPr lang="vi-VN" sz="3200" dirty="0"/>
          </a:p>
        </p:txBody>
      </p:sp>
      <p:sp>
        <p:nvSpPr>
          <p:cNvPr id="37" name="Rectangle 36"/>
          <p:cNvSpPr/>
          <p:nvPr/>
        </p:nvSpPr>
        <p:spPr>
          <a:xfrm>
            <a:off x="4557551" y="4586202"/>
            <a:ext cx="841319" cy="65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vi-VN" sz="3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01822" y="1715099"/>
            <a:ext cx="6552838" cy="1859686"/>
            <a:chOff x="3032652" y="400220"/>
            <a:chExt cx="6552838" cy="1859686"/>
          </a:xfrm>
        </p:grpSpPr>
        <p:grpSp>
          <p:nvGrpSpPr>
            <p:cNvPr id="39" name="Group 38"/>
            <p:cNvGrpSpPr/>
            <p:nvPr/>
          </p:nvGrpSpPr>
          <p:grpSpPr>
            <a:xfrm>
              <a:off x="3032652" y="1428150"/>
              <a:ext cx="669711" cy="831756"/>
              <a:chOff x="4308245" y="3574278"/>
              <a:chExt cx="669711" cy="83175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A42CC4-ACAD-4985-8421-90A2486AEDFD}"/>
                  </a:ext>
                </a:extLst>
              </p:cNvPr>
              <p:cNvSpPr txBox="1"/>
              <p:nvPr/>
            </p:nvSpPr>
            <p:spPr>
              <a:xfrm>
                <a:off x="4457504" y="3636593"/>
                <a:ext cx="365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308245" y="3574278"/>
                <a:ext cx="669711" cy="60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081826" y="400220"/>
              <a:ext cx="503664" cy="900948"/>
              <a:chOff x="5955973" y="2434380"/>
              <a:chExt cx="503664" cy="90094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A42CC4-ACAD-4985-8421-90A2486AEDFD}"/>
                  </a:ext>
                </a:extLst>
              </p:cNvPr>
              <p:cNvSpPr txBox="1"/>
              <p:nvPr/>
            </p:nvSpPr>
            <p:spPr>
              <a:xfrm>
                <a:off x="6040198" y="2565887"/>
                <a:ext cx="365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955973" y="2434380"/>
                <a:ext cx="5036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Q</a:t>
                </a: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3364791" y="1082735"/>
              <a:ext cx="5968867" cy="95179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A89622E-22EF-42DC-B03B-B85D0359E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1067738">
            <a:off x="3220149" y="2701327"/>
            <a:ext cx="7467392" cy="182643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35850" y="5250570"/>
            <a:ext cx="653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Đoạn</a:t>
            </a:r>
            <a:r>
              <a:rPr lang="en-US" sz="3600" dirty="0" smtClean="0"/>
              <a:t> </a:t>
            </a:r>
            <a:r>
              <a:rPr lang="en-US" sz="3600" dirty="0" err="1" smtClean="0"/>
              <a:t>thẳng</a:t>
            </a:r>
            <a:r>
              <a:rPr lang="en-US" sz="3600" dirty="0" smtClean="0"/>
              <a:t> PQ </a:t>
            </a:r>
            <a:r>
              <a:rPr lang="en-US" sz="3600" dirty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        cm                      </a:t>
            </a:r>
            <a:endParaRPr lang="vi-VN" sz="3600" dirty="0"/>
          </a:p>
        </p:txBody>
      </p:sp>
      <p:sp>
        <p:nvSpPr>
          <p:cNvPr id="55" name="Rectangle 54"/>
          <p:cNvSpPr/>
          <p:nvPr/>
        </p:nvSpPr>
        <p:spPr>
          <a:xfrm>
            <a:off x="4578601" y="5305900"/>
            <a:ext cx="820270" cy="65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vi-VN" sz="3200" dirty="0"/>
          </a:p>
        </p:txBody>
      </p:sp>
      <p:sp>
        <p:nvSpPr>
          <p:cNvPr id="56" name="Rectangle 55"/>
          <p:cNvSpPr/>
          <p:nvPr/>
        </p:nvSpPr>
        <p:spPr>
          <a:xfrm>
            <a:off x="4578601" y="5328194"/>
            <a:ext cx="840096" cy="66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2669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84" y="-120406"/>
            <a:ext cx="8477796" cy="444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809460" y="1450009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kumimoji="0" lang="vi-VN" alt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DỤNG 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157" y="4161183"/>
            <a:ext cx="970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  </a:t>
            </a:r>
            <a:r>
              <a:rPr lang="vi-VN" sz="3600" dirty="0" smtClean="0">
                <a:solidFill>
                  <a:schemeClr val="bg1"/>
                </a:solidFill>
              </a:rPr>
              <a:t>Dùng</a:t>
            </a:r>
            <a:r>
              <a:rPr lang="vi-VN" sz="2800" dirty="0" smtClean="0">
                <a:solidFill>
                  <a:schemeClr val="bg1"/>
                </a:solidFill>
              </a:rPr>
              <a:t> </a:t>
            </a:r>
            <a:r>
              <a:rPr lang="vi-VN" sz="3600" dirty="0" smtClean="0">
                <a:solidFill>
                  <a:schemeClr val="bg1"/>
                </a:solidFill>
              </a:rPr>
              <a:t>các điểm, đoạn thẳng để tạo </a:t>
            </a:r>
            <a:r>
              <a:rPr lang="vi-VN" sz="3600" dirty="0" smtClean="0">
                <a:solidFill>
                  <a:schemeClr val="bg1"/>
                </a:solidFill>
              </a:rPr>
              <a:t>hình; số </a:t>
            </a:r>
            <a:r>
              <a:rPr lang="vi-VN" sz="3600" dirty="0" smtClean="0">
                <a:solidFill>
                  <a:schemeClr val="bg1"/>
                </a:solidFill>
              </a:rPr>
              <a:t>mà con yêu thích.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2" y="992776"/>
            <a:ext cx="8477796" cy="444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743200" y="2921000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vi-VN" alt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" y="263471"/>
            <a:ext cx="4742481" cy="1208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170121" y="498575"/>
            <a:ext cx="2983424" cy="73866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vi-VN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4203" y="1856476"/>
            <a:ext cx="860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chemeClr val="bg2">
                    <a:lumMod val="75000"/>
                  </a:schemeClr>
                </a:solidFill>
              </a:rPr>
              <a:t>MẢNH GHÉP BÍ MẬT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2" y="619932"/>
            <a:ext cx="10166889" cy="5548393"/>
          </a:xfrm>
        </p:spPr>
      </p:pic>
      <p:sp>
        <p:nvSpPr>
          <p:cNvPr id="2" name="Rounded Rectangle 1"/>
          <p:cNvSpPr/>
          <p:nvPr/>
        </p:nvSpPr>
        <p:spPr>
          <a:xfrm>
            <a:off x="1077137" y="665882"/>
            <a:ext cx="3378631" cy="5424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448021" y="681924"/>
            <a:ext cx="3378631" cy="5424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7842154" y="743918"/>
            <a:ext cx="3378631" cy="54244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782308" y="2440981"/>
            <a:ext cx="1921790" cy="19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1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4951710" y="2440981"/>
            <a:ext cx="1921790" cy="19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8551212" y="2440981"/>
            <a:ext cx="1921790" cy="19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  <a:endParaRPr lang="vi-VN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960" y="206477"/>
            <a:ext cx="11592232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34 - 8 </a:t>
            </a:r>
            <a:r>
              <a:rPr lang="en-US" sz="8000" b="1" dirty="0" smtClean="0">
                <a:solidFill>
                  <a:schemeClr val="tx1"/>
                </a:solidFill>
              </a:rPr>
              <a:t>= ?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53667" y="2274841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A. 26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53667" y="3804720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B. 27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3667" y="5232474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C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. 28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960" y="206477"/>
            <a:ext cx="1921790" cy="19062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Câu</a:t>
            </a:r>
            <a:r>
              <a:rPr lang="en-US" sz="4400" b="1" dirty="0" smtClean="0">
                <a:solidFill>
                  <a:srgbClr val="FFFF00"/>
                </a:solidFill>
              </a:rPr>
              <a:t> 1</a:t>
            </a:r>
            <a:endParaRPr lang="vi-VN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73" y="2158903"/>
            <a:ext cx="1544670" cy="1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85" y="3918122"/>
            <a:ext cx="1088615" cy="12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86" y="5400506"/>
            <a:ext cx="1088615" cy="10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0" y="5400506"/>
            <a:ext cx="1957137" cy="11222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3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960" y="206477"/>
            <a:ext cx="11592232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  <a:r>
              <a:rPr lang="en-US" sz="8000" b="1" dirty="0" smtClean="0">
                <a:solidFill>
                  <a:schemeClr val="tx1"/>
                </a:solidFill>
              </a:rPr>
              <a:t>5 </a:t>
            </a:r>
            <a:r>
              <a:rPr lang="en-US" sz="8000" b="1" dirty="0">
                <a:solidFill>
                  <a:schemeClr val="tx1"/>
                </a:solidFill>
              </a:rPr>
              <a:t>+</a:t>
            </a:r>
            <a:r>
              <a:rPr lang="en-US" sz="8000" b="1" dirty="0" smtClean="0">
                <a:solidFill>
                  <a:schemeClr val="tx1"/>
                </a:solidFill>
              </a:rPr>
              <a:t> 50 = ?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53667" y="2274841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A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. 75 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3667" y="3804720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B. 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85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3667" y="5232474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C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. 95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960" y="206477"/>
            <a:ext cx="1921790" cy="19062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Câu</a:t>
            </a:r>
            <a:r>
              <a:rPr lang="en-US" sz="4400" b="1" dirty="0" smtClean="0">
                <a:solidFill>
                  <a:srgbClr val="FFFF00"/>
                </a:solidFill>
              </a:rPr>
              <a:t> 2</a:t>
            </a:r>
            <a:endParaRPr lang="vi-VN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73" y="3677542"/>
            <a:ext cx="1544670" cy="1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100" y="2410633"/>
            <a:ext cx="1088615" cy="10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86" y="5400506"/>
            <a:ext cx="1088615" cy="10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0" y="5400506"/>
            <a:ext cx="1957137" cy="11222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9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960" y="206477"/>
            <a:ext cx="11592232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25 + 65 – 40 = ?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53667" y="2274841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A. 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30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3667" y="3804720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B. 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40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3667" y="5232474"/>
            <a:ext cx="5427406" cy="1290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C</a:t>
            </a:r>
            <a:r>
              <a:rPr lang="en-US" sz="6600" b="1" dirty="0" smtClean="0">
                <a:solidFill>
                  <a:sysClr val="windowText" lastClr="000000"/>
                </a:solidFill>
              </a:rPr>
              <a:t>. 50</a:t>
            </a:r>
            <a:endParaRPr lang="en-US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960" y="206477"/>
            <a:ext cx="1921790" cy="19062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Câu</a:t>
            </a:r>
            <a:r>
              <a:rPr lang="en-US" sz="4400" b="1" dirty="0" smtClean="0">
                <a:solidFill>
                  <a:srgbClr val="FFFF00"/>
                </a:solidFill>
              </a:rPr>
              <a:t> 3</a:t>
            </a:r>
            <a:endParaRPr lang="vi-VN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79+ Ảnh Mặt Cười Troll, Hài Hước, Dễ Thương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58" y="5127453"/>
            <a:ext cx="1544670" cy="1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85" y="3905569"/>
            <a:ext cx="1088615" cy="10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ặt cười buồn, Bàn xoay s, biểu tượng cảm xúc, khuôn mặt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74" y="2375690"/>
            <a:ext cx="1088615" cy="10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0" y="5400506"/>
            <a:ext cx="1957137" cy="11222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2" y="992776"/>
            <a:ext cx="8477796" cy="444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743200" y="2921000"/>
            <a:ext cx="6604000" cy="104643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kumimoji="0" lang="vi-VN" alt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PHÁ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254636"/>
            <a:ext cx="11794761" cy="638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353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等线</vt:lpstr>
      <vt:lpstr>黑体</vt:lpstr>
      <vt:lpstr>Times New Roman</vt:lpstr>
      <vt:lpstr>方正卡通简体</vt:lpstr>
      <vt:lpstr>Office Theme</vt:lpstr>
      <vt:lpstr>Office 主题​​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51</cp:revision>
  <dcterms:created xsi:type="dcterms:W3CDTF">2021-05-19T13:00:09Z</dcterms:created>
  <dcterms:modified xsi:type="dcterms:W3CDTF">2023-02-03T02:30:05Z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