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</p:sldMasterIdLst>
  <p:notesMasterIdLst>
    <p:notesMasterId r:id="rId14"/>
  </p:notesMasterIdLst>
  <p:sldIdLst>
    <p:sldId id="289" r:id="rId3"/>
    <p:sldId id="257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8330" autoAdjust="0"/>
  </p:normalViewPr>
  <p:slideViewPr>
    <p:cSldViewPr snapToGrid="0">
      <p:cViewPr varScale="1">
        <p:scale>
          <a:sx n="65" d="100"/>
          <a:sy n="65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4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974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8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1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A3C7057A-3CB6-4482-95B3-991E6705BD35}" type="datetimeFigureOut">
              <a:rPr lang="en-US" sz="1795" smtClean="0">
                <a:solidFill>
                  <a:prstClr val="black"/>
                </a:solidFill>
              </a:rPr>
              <a:pPr defTabSz="912114"/>
              <a:t>2/3/2023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98258438-8E98-4F0D-B134-7A50166EB272}" type="slidenum">
              <a:rPr lang="en-US" sz="1795" smtClean="0">
                <a:solidFill>
                  <a:prstClr val="black"/>
                </a:solidFill>
              </a:rPr>
              <a:pPr defTabSz="912114"/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4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47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17" y="0"/>
            <a:ext cx="12161833" cy="6839830"/>
          </a:xfrm>
          <a:prstGeom prst="rect">
            <a:avLst/>
          </a:prstGeom>
        </p:spPr>
      </p:pic>
      <p:sp>
        <p:nvSpPr>
          <p:cNvPr id="68" name="Oval 1">
            <a:extLst>
              <a:ext uri="{FF2B5EF4-FFF2-40B4-BE49-F238E27FC236}">
                <a16:creationId xmlns:a16="http://schemas.microsoft.com/office/drawing/2014/main" id="{1D48C6D8-7920-4094-8EAD-FC6A807CE44D}"/>
              </a:ext>
            </a:extLst>
          </p:cNvPr>
          <p:cNvSpPr/>
          <p:nvPr/>
        </p:nvSpPr>
        <p:spPr>
          <a:xfrm>
            <a:off x="15081" y="5945080"/>
            <a:ext cx="457200" cy="5109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9" name="Oval 2">
            <a:extLst>
              <a:ext uri="{FF2B5EF4-FFF2-40B4-BE49-F238E27FC236}">
                <a16:creationId xmlns:a16="http://schemas.microsoft.com/office/drawing/2014/main" id="{39A62077-2C7D-4107-BCAD-3855E5607763}"/>
              </a:ext>
            </a:extLst>
          </p:cNvPr>
          <p:cNvSpPr/>
          <p:nvPr/>
        </p:nvSpPr>
        <p:spPr>
          <a:xfrm>
            <a:off x="752719" y="5945080"/>
            <a:ext cx="457200" cy="5109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" name="Oval 3">
            <a:extLst>
              <a:ext uri="{FF2B5EF4-FFF2-40B4-BE49-F238E27FC236}">
                <a16:creationId xmlns:a16="http://schemas.microsoft.com/office/drawing/2014/main" id="{1E05B15B-E0B5-4F8A-A90A-555E4B57BC4C}"/>
              </a:ext>
            </a:extLst>
          </p:cNvPr>
          <p:cNvSpPr/>
          <p:nvPr/>
        </p:nvSpPr>
        <p:spPr>
          <a:xfrm>
            <a:off x="1602526" y="5952131"/>
            <a:ext cx="457200" cy="5109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1" name="Oval 4">
            <a:extLst>
              <a:ext uri="{FF2B5EF4-FFF2-40B4-BE49-F238E27FC236}">
                <a16:creationId xmlns:a16="http://schemas.microsoft.com/office/drawing/2014/main" id="{2FC87A76-B931-4CF1-90FB-390C6BC8C8E9}"/>
              </a:ext>
            </a:extLst>
          </p:cNvPr>
          <p:cNvSpPr/>
          <p:nvPr/>
        </p:nvSpPr>
        <p:spPr>
          <a:xfrm>
            <a:off x="2452333" y="5970480"/>
            <a:ext cx="457200" cy="5109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891" y="1274025"/>
            <a:ext cx="6581455" cy="4291780"/>
          </a:xfrm>
          <a:prstGeom prst="rect">
            <a:avLst/>
          </a:prstGeom>
        </p:spPr>
      </p:pic>
      <p:pic>
        <p:nvPicPr>
          <p:cNvPr id="74" name="TL1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58" y="1110987"/>
            <a:ext cx="3160675" cy="2237972"/>
          </a:xfrm>
          <a:prstGeom prst="rect">
            <a:avLst/>
          </a:prstGeom>
        </p:spPr>
      </p:pic>
      <p:pic>
        <p:nvPicPr>
          <p:cNvPr id="75" name="TL2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70" y="1091457"/>
            <a:ext cx="3643779" cy="2382609"/>
          </a:xfrm>
          <a:prstGeom prst="rect">
            <a:avLst/>
          </a:prstGeom>
        </p:spPr>
      </p:pic>
      <p:pic>
        <p:nvPicPr>
          <p:cNvPr id="76" name="TL3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02" y="3300699"/>
            <a:ext cx="3265689" cy="2219728"/>
          </a:xfrm>
          <a:prstGeom prst="rect">
            <a:avLst/>
          </a:prstGeom>
        </p:spPr>
      </p:pic>
      <p:pic>
        <p:nvPicPr>
          <p:cNvPr id="77" name="TL4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14" y="3296290"/>
            <a:ext cx="3639335" cy="231024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1FF14A4-E77E-4C57-BD18-B09B33AC1CEC}"/>
              </a:ext>
            </a:extLst>
          </p:cNvPr>
          <p:cNvSpPr txBox="1"/>
          <p:nvPr/>
        </p:nvSpPr>
        <p:spPr>
          <a:xfrm>
            <a:off x="6234753" y="1500871"/>
            <a:ext cx="654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4315F01-F000-4239-ADDC-64140B3A75A7}"/>
              </a:ext>
            </a:extLst>
          </p:cNvPr>
          <p:cNvSpPr txBox="1"/>
          <p:nvPr/>
        </p:nvSpPr>
        <p:spPr>
          <a:xfrm>
            <a:off x="7225483" y="1745757"/>
            <a:ext cx="311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16 – 7 =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43C0A3-B575-4809-B040-AD2BC9343AFD}"/>
              </a:ext>
            </a:extLst>
          </p:cNvPr>
          <p:cNvSpPr txBox="1"/>
          <p:nvPr/>
        </p:nvSpPr>
        <p:spPr>
          <a:xfrm>
            <a:off x="4059870" y="3526674"/>
            <a:ext cx="289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771BEC-A975-4E3D-BDFF-C8C68B5AC933}"/>
              </a:ext>
            </a:extLst>
          </p:cNvPr>
          <p:cNvSpPr txBox="1"/>
          <p:nvPr/>
        </p:nvSpPr>
        <p:spPr>
          <a:xfrm>
            <a:off x="7012706" y="3440918"/>
            <a:ext cx="3669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chai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chai.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1FF14A4-E77E-4C57-BD18-B09B33AC1CEC}"/>
              </a:ext>
            </a:extLst>
          </p:cNvPr>
          <p:cNvSpPr txBox="1"/>
          <p:nvPr/>
        </p:nvSpPr>
        <p:spPr>
          <a:xfrm>
            <a:off x="9968907" y="1786491"/>
            <a:ext cx="654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9</a:t>
            </a:r>
          </a:p>
        </p:txBody>
      </p:sp>
      <p:pic>
        <p:nvPicPr>
          <p:cNvPr id="85" name="CH2">
            <a:extLst>
              <a:ext uri="{FF2B5EF4-FFF2-40B4-BE49-F238E27FC236}">
                <a16:creationId xmlns:a16="http://schemas.microsoft.com/office/drawing/2014/main" id="{D9C1C266-7470-4ED4-904C-C8DBDD45E9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31" y="1015579"/>
            <a:ext cx="3616461" cy="2379961"/>
          </a:xfrm>
          <a:prstGeom prst="rect">
            <a:avLst/>
          </a:prstGeom>
        </p:spPr>
      </p:pic>
      <p:pic>
        <p:nvPicPr>
          <p:cNvPr id="86" name="3a">
            <a:extLst>
              <a:ext uri="{FF2B5EF4-FFF2-40B4-BE49-F238E27FC236}">
                <a16:creationId xmlns:a16="http://schemas.microsoft.com/office/drawing/2014/main" id="{2DD7FB20-CCED-4EE4-8E55-80E7B8E500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89" y="3340612"/>
            <a:ext cx="3066343" cy="2402490"/>
          </a:xfrm>
          <a:prstGeom prst="rect">
            <a:avLst/>
          </a:prstGeom>
        </p:spPr>
      </p:pic>
      <p:pic>
        <p:nvPicPr>
          <p:cNvPr id="87" name="CH4">
            <a:extLst>
              <a:ext uri="{FF2B5EF4-FFF2-40B4-BE49-F238E27FC236}">
                <a16:creationId xmlns:a16="http://schemas.microsoft.com/office/drawing/2014/main" id="{609ECA48-F6B3-459B-A496-CC28C5297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7489" y="3367986"/>
            <a:ext cx="3616977" cy="23335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FD0E33-184D-48D2-B464-CBC61E1D5219}"/>
              </a:ext>
            </a:extLst>
          </p:cNvPr>
          <p:cNvSpPr txBox="1"/>
          <p:nvPr/>
        </p:nvSpPr>
        <p:spPr>
          <a:xfrm>
            <a:off x="3724562" y="1501912"/>
            <a:ext cx="3323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13 – 6 =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4" name="CH1">
            <a:extLst>
              <a:ext uri="{FF2B5EF4-FFF2-40B4-BE49-F238E27FC236}">
                <a16:creationId xmlns:a16="http://schemas.microsoft.com/office/drawing/2014/main" id="{88E4FF82-EC5D-461D-92E2-D39A1F3C8D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15" y="1070065"/>
            <a:ext cx="3143378" cy="2306572"/>
          </a:xfrm>
          <a:prstGeom prst="rect">
            <a:avLst/>
          </a:prstGeom>
        </p:spPr>
      </p:pic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7225483" y="6037537"/>
            <a:ext cx="1741536" cy="8213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80" grpId="0"/>
      <p:bldP spid="81" grpId="0"/>
      <p:bldP spid="82" grpId="0"/>
      <p:bldP spid="83" grpId="0"/>
      <p:bldP spid="83" grpId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588065" y="1297787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7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pic>
        <p:nvPicPr>
          <p:cNvPr id="2" name="CÔ GIÁO (Mẹ của em ở trường) KARAOKE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79" y="208722"/>
            <a:ext cx="325506" cy="159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55E964-986B-4EFC-AD6D-B63DFD11DD9B}"/>
              </a:ext>
            </a:extLst>
          </p:cNvPr>
          <p:cNvGrpSpPr/>
          <p:nvPr/>
        </p:nvGrpSpPr>
        <p:grpSpPr>
          <a:xfrm>
            <a:off x="92000" y="285727"/>
            <a:ext cx="5857009" cy="3859069"/>
            <a:chOff x="3643746" y="1733550"/>
            <a:chExt cx="5361709" cy="3390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DB2986-57B4-4F85-8B9C-DDAA7833F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61" r="-1144" b="154"/>
            <a:stretch/>
          </p:blipFill>
          <p:spPr>
            <a:xfrm>
              <a:off x="3643746" y="1733550"/>
              <a:ext cx="5127093" cy="338567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8AD04-86A9-4A59-85A7-3DFCC1D278EC}"/>
                </a:ext>
              </a:extLst>
            </p:cNvPr>
            <p:cNvSpPr/>
            <p:nvPr/>
          </p:nvSpPr>
          <p:spPr>
            <a:xfrm>
              <a:off x="4793673" y="3214255"/>
              <a:ext cx="4211782" cy="191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5" name="Table 40">
            <a:extLst>
              <a:ext uri="{FF2B5EF4-FFF2-40B4-BE49-F238E27FC236}">
                <a16:creationId xmlns:a16="http://schemas.microsoft.com/office/drawing/2014/main" id="{E684EE68-67B2-4403-98F4-13B9D1545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56369"/>
              </p:ext>
            </p:extLst>
          </p:nvPr>
        </p:nvGraphicFramePr>
        <p:xfrm>
          <a:off x="1880979" y="1752196"/>
          <a:ext cx="9386795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328">
                  <a:extLst>
                    <a:ext uri="{9D8B030D-6E8A-4147-A177-3AD203B41FA5}">
                      <a16:colId xmlns:a16="http://schemas.microsoft.com/office/drawing/2014/main" val="3510021742"/>
                    </a:ext>
                  </a:extLst>
                </a:gridCol>
                <a:gridCol w="1924467">
                  <a:extLst>
                    <a:ext uri="{9D8B030D-6E8A-4147-A177-3AD203B41FA5}">
                      <a16:colId xmlns:a16="http://schemas.microsoft.com/office/drawing/2014/main" val="1815400325"/>
                    </a:ext>
                  </a:extLst>
                </a:gridCol>
              </a:tblGrid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5818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9891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81311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552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8680307-071F-4B49-92AC-E4846831D0A7}"/>
              </a:ext>
            </a:extLst>
          </p:cNvPr>
          <p:cNvGrpSpPr/>
          <p:nvPr/>
        </p:nvGrpSpPr>
        <p:grpSpPr>
          <a:xfrm>
            <a:off x="2380950" y="1866949"/>
            <a:ext cx="5259236" cy="385530"/>
            <a:chOff x="2450594" y="3215420"/>
            <a:chExt cx="5259236" cy="385530"/>
          </a:xfrm>
          <a:solidFill>
            <a:schemeClr val="accent2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4C3C22-6FE2-4536-851D-464F8F0529F2}"/>
                </a:ext>
              </a:extLst>
            </p:cNvPr>
            <p:cNvGrpSpPr/>
            <p:nvPr/>
          </p:nvGrpSpPr>
          <p:grpSpPr>
            <a:xfrm>
              <a:off x="2450594" y="3215420"/>
              <a:ext cx="4500914" cy="385530"/>
              <a:chOff x="2450594" y="3215419"/>
              <a:chExt cx="4919666" cy="421399"/>
            </a:xfrm>
            <a:grpFill/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64FA1E-3BD9-491F-81E9-9EDC18B97FF6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3D5F7C-1C93-4637-B8BB-27258B2D0A4F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43D5E20-C57D-4242-9C69-1081D1212644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2275057-5760-4793-B830-394E0514F9F8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E5185C-CF44-4A0B-96B5-251C6A9D8CA1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8578119-50DC-44D8-9EF1-C966CB131A86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7ABB681-10A3-420F-8F08-33E7E71853EA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3516B-120D-42CB-A27D-9560FBE4D50A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E239E56-F239-4F32-B87D-EA79DBF39830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E046320-5D48-47DC-9C80-45CCE9089E0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E50FFB-C0EE-4341-A7DD-1312D0791DDA}"/>
                </a:ext>
              </a:extLst>
            </p:cNvPr>
            <p:cNvSpPr/>
            <p:nvPr/>
          </p:nvSpPr>
          <p:spPr>
            <a:xfrm>
              <a:off x="7329571" y="3215420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2030D7-0595-48C6-9663-20EC3806BEF8}"/>
              </a:ext>
            </a:extLst>
          </p:cNvPr>
          <p:cNvGrpSpPr/>
          <p:nvPr/>
        </p:nvGrpSpPr>
        <p:grpSpPr>
          <a:xfrm>
            <a:off x="2428536" y="2367892"/>
            <a:ext cx="6169936" cy="393248"/>
            <a:chOff x="2450594" y="3788379"/>
            <a:chExt cx="6169936" cy="393248"/>
          </a:xfrm>
          <a:solidFill>
            <a:schemeClr val="accent2"/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187E83-267F-4D09-BC2A-85C78E64F949}"/>
                </a:ext>
              </a:extLst>
            </p:cNvPr>
            <p:cNvGrpSpPr/>
            <p:nvPr/>
          </p:nvGrpSpPr>
          <p:grpSpPr>
            <a:xfrm>
              <a:off x="2450594" y="3796097"/>
              <a:ext cx="4500914" cy="385530"/>
              <a:chOff x="2450594" y="3215419"/>
              <a:chExt cx="4919666" cy="421399"/>
            </a:xfrm>
            <a:grpFill/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43DE0-3C46-4AE2-871A-B4946951D0C4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7A2FD9-FAB5-4FE6-AA29-08C33739B73D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43EE07C-87AF-4DA9-9857-450E845D5E36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787B4E-9B50-4EE5-BAF6-46579AA1B50E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7A827D2-F2D4-4CCF-8643-4FDFAD098B63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04CA205-4BE3-4E2C-A7FA-B3FA842E3DB8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4875DA-AA87-4AD9-B4B1-9ED007326132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1211945-F758-4C97-AAA8-83C8BB2947D4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EA8530-B26D-4DA8-8FA7-8F04AC17280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0F2B065-1074-434E-A0ED-DEB9760748B2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06197E-6059-4EC1-B905-10396B99C1E1}"/>
                </a:ext>
              </a:extLst>
            </p:cNvPr>
            <p:cNvSpPr/>
            <p:nvPr/>
          </p:nvSpPr>
          <p:spPr>
            <a:xfrm>
              <a:off x="7329571" y="3796097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CE775D-82D7-4562-A384-E214447F8B9F}"/>
                </a:ext>
              </a:extLst>
            </p:cNvPr>
            <p:cNvSpPr/>
            <p:nvPr/>
          </p:nvSpPr>
          <p:spPr>
            <a:xfrm>
              <a:off x="7784921" y="3788379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365F77-89B2-4BCF-B620-1F8953258703}"/>
                </a:ext>
              </a:extLst>
            </p:cNvPr>
            <p:cNvSpPr/>
            <p:nvPr/>
          </p:nvSpPr>
          <p:spPr>
            <a:xfrm>
              <a:off x="8240271" y="3788379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2189F1-9B42-45D0-A9A6-B8F8B6AF31BA}"/>
              </a:ext>
            </a:extLst>
          </p:cNvPr>
          <p:cNvGrpSpPr/>
          <p:nvPr/>
        </p:nvGrpSpPr>
        <p:grpSpPr>
          <a:xfrm>
            <a:off x="2428536" y="2956287"/>
            <a:ext cx="5719428" cy="392531"/>
            <a:chOff x="2450594" y="4376774"/>
            <a:chExt cx="5719428" cy="392531"/>
          </a:xfrm>
          <a:solidFill>
            <a:schemeClr val="accent2"/>
          </a:solidFill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E79F2D-B55B-4FB4-B93C-4D1E39750A51}"/>
                </a:ext>
              </a:extLst>
            </p:cNvPr>
            <p:cNvGrpSpPr/>
            <p:nvPr/>
          </p:nvGrpSpPr>
          <p:grpSpPr>
            <a:xfrm>
              <a:off x="2450594" y="4376774"/>
              <a:ext cx="4500914" cy="385530"/>
              <a:chOff x="2450594" y="3215419"/>
              <a:chExt cx="4919666" cy="421399"/>
            </a:xfrm>
            <a:grpFill/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90ACE76-5C6E-426A-B4A9-2034D50A129C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7222707-9F34-4FFF-9C07-A8987A9EA408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9A341F-D0AC-4510-B48E-FAF2FCE0E3A2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26272C-1333-4314-BC61-EC970D58F997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11AFE94-9F0E-4DC9-BE92-C4041714B42D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428D59E-5DC3-453A-AFF5-3214A6CF909A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DE065DC-3081-420B-8A14-AA01050AB48E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12CA924-7612-474B-9D29-31F1B959A1C7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E885226-79FF-40A5-A7CD-84591F34EFD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DC1C3D1-C217-4C83-8D17-59F6517ECBC1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3348A-8747-480F-A2DD-6D177D55F312}"/>
                </a:ext>
              </a:extLst>
            </p:cNvPr>
            <p:cNvSpPr/>
            <p:nvPr/>
          </p:nvSpPr>
          <p:spPr>
            <a:xfrm>
              <a:off x="7329571" y="4376774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A02FEC-C19E-48FA-B352-5C43DE1784AF}"/>
                </a:ext>
              </a:extLst>
            </p:cNvPr>
            <p:cNvSpPr/>
            <p:nvPr/>
          </p:nvSpPr>
          <p:spPr>
            <a:xfrm>
              <a:off x="7789763" y="4389047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5A8F06-DF9F-484C-9F9A-53AA5AB32189}"/>
              </a:ext>
            </a:extLst>
          </p:cNvPr>
          <p:cNvGrpSpPr/>
          <p:nvPr/>
        </p:nvGrpSpPr>
        <p:grpSpPr>
          <a:xfrm>
            <a:off x="2428536" y="3479958"/>
            <a:ext cx="6619143" cy="396748"/>
            <a:chOff x="2450594" y="4900445"/>
            <a:chExt cx="6619143" cy="396748"/>
          </a:xfrm>
          <a:solidFill>
            <a:schemeClr val="accent2"/>
          </a:solidFill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5DF9A-BA9A-4286-B41C-89290AB96F32}"/>
                </a:ext>
              </a:extLst>
            </p:cNvPr>
            <p:cNvGrpSpPr/>
            <p:nvPr/>
          </p:nvGrpSpPr>
          <p:grpSpPr>
            <a:xfrm>
              <a:off x="2450594" y="4900445"/>
              <a:ext cx="4500914" cy="385530"/>
              <a:chOff x="2450594" y="3215419"/>
              <a:chExt cx="4919666" cy="421399"/>
            </a:xfrm>
            <a:grpFill/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2A776F4-DCE6-426D-BE97-00A141AC794A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0308FB-0660-4F4F-A6CB-F930192911E9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22AC206-8640-40C8-AB42-535321B1C39B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1FAC4F-F2EA-4B70-ACFE-3C233E499E10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C7853CF-B568-4193-8E83-385C39056B32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92BDC4C-0F0A-40F7-9D59-CB643D2E1413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26428FD-47F7-48E6-841E-2853D70D4224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0A3BA8C-8837-4621-8A06-207EBA9F460C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07A5B44-8B5B-4F17-A1EF-F5F5F9A9AB17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F1104FA-639D-416D-BE17-CE76A679D87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6929A6-EB58-4ADF-9CBA-E9F33BF94646}"/>
                </a:ext>
              </a:extLst>
            </p:cNvPr>
            <p:cNvSpPr/>
            <p:nvPr/>
          </p:nvSpPr>
          <p:spPr>
            <a:xfrm>
              <a:off x="7329571" y="4900445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72FE500-B822-4728-9B55-0D475854ED79}"/>
                </a:ext>
              </a:extLst>
            </p:cNvPr>
            <p:cNvSpPr/>
            <p:nvPr/>
          </p:nvSpPr>
          <p:spPr>
            <a:xfrm>
              <a:off x="7778778" y="4916935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ECC7147-3E9A-411F-976E-E0279DA79FF3}"/>
                </a:ext>
              </a:extLst>
            </p:cNvPr>
            <p:cNvSpPr/>
            <p:nvPr/>
          </p:nvSpPr>
          <p:spPr>
            <a:xfrm>
              <a:off x="8234128" y="4909217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831DAC-D1F1-41B0-BA9A-9251195BB788}"/>
                </a:ext>
              </a:extLst>
            </p:cNvPr>
            <p:cNvSpPr/>
            <p:nvPr/>
          </p:nvSpPr>
          <p:spPr>
            <a:xfrm>
              <a:off x="8689478" y="4909217"/>
              <a:ext cx="380259" cy="38025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ADFDE6B-AD22-4654-BB96-D2E1317D56D3}"/>
              </a:ext>
            </a:extLst>
          </p:cNvPr>
          <p:cNvCxnSpPr>
            <a:cxnSpLocks/>
          </p:cNvCxnSpPr>
          <p:nvPr/>
        </p:nvCxnSpPr>
        <p:spPr>
          <a:xfrm>
            <a:off x="2380950" y="2072958"/>
            <a:ext cx="18150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5EBCAC1-395E-49D4-B7A4-C3C35F8BBFDB}"/>
              </a:ext>
            </a:extLst>
          </p:cNvPr>
          <p:cNvSpPr/>
          <p:nvPr/>
        </p:nvSpPr>
        <p:spPr>
          <a:xfrm>
            <a:off x="9254979" y="1716015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11 – 4 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344AB57-D70B-4A37-98D5-0AD1FF3735C7}"/>
              </a:ext>
            </a:extLst>
          </p:cNvPr>
          <p:cNvCxnSpPr>
            <a:cxnSpLocks/>
          </p:cNvCxnSpPr>
          <p:nvPr/>
        </p:nvCxnSpPr>
        <p:spPr>
          <a:xfrm>
            <a:off x="2380950" y="2584255"/>
            <a:ext cx="23257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9271208" y="2295376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13 – 5 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0C96552-6177-4F88-A632-E2E0C9877EB1}"/>
              </a:ext>
            </a:extLst>
          </p:cNvPr>
          <p:cNvCxnSpPr>
            <a:cxnSpLocks/>
          </p:cNvCxnSpPr>
          <p:nvPr/>
        </p:nvCxnSpPr>
        <p:spPr>
          <a:xfrm>
            <a:off x="2394805" y="3146416"/>
            <a:ext cx="13325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35904C8-94C2-43E6-A7B5-E5D8E3D998E1}"/>
              </a:ext>
            </a:extLst>
          </p:cNvPr>
          <p:cNvSpPr/>
          <p:nvPr/>
        </p:nvSpPr>
        <p:spPr>
          <a:xfrm>
            <a:off x="9271207" y="289363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12 –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3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4CC300-9413-4261-A9C3-0485E9679ED1}"/>
              </a:ext>
            </a:extLst>
          </p:cNvPr>
          <p:cNvCxnSpPr>
            <a:cxnSpLocks/>
          </p:cNvCxnSpPr>
          <p:nvPr/>
        </p:nvCxnSpPr>
        <p:spPr>
          <a:xfrm>
            <a:off x="2407165" y="3683942"/>
            <a:ext cx="3612203" cy="263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DDEBAEB-D5A5-42A8-8601-D7A985286DF9}"/>
              </a:ext>
            </a:extLst>
          </p:cNvPr>
          <p:cNvSpPr/>
          <p:nvPr/>
        </p:nvSpPr>
        <p:spPr>
          <a:xfrm>
            <a:off x="9224968" y="3459075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14 –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8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C698028-15F9-4B79-BBAD-F2B98350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>
            <a:off x="10840446" y="5047523"/>
            <a:ext cx="1275689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4" name="Thought Bubble: Cloud 73">
            <a:extLst>
              <a:ext uri="{FF2B5EF4-FFF2-40B4-BE49-F238E27FC236}">
                <a16:creationId xmlns:a16="http://schemas.microsoft.com/office/drawing/2014/main" id="{6077652C-9CDE-44D3-B611-1B06E3B961A7}"/>
              </a:ext>
            </a:extLst>
          </p:cNvPr>
          <p:cNvSpPr/>
          <p:nvPr/>
        </p:nvSpPr>
        <p:spPr>
          <a:xfrm>
            <a:off x="5324169" y="3985509"/>
            <a:ext cx="5516278" cy="2312052"/>
          </a:xfrm>
          <a:prstGeom prst="cloudCallout">
            <a:avLst>
              <a:gd name="adj1" fmla="val 54834"/>
              <a:gd name="adj2" fmla="val 5892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F6CBB1-332D-4DD0-8E28-BAFE8FFF7C80}"/>
              </a:ext>
            </a:extLst>
          </p:cNvPr>
          <p:cNvSpPr txBox="1"/>
          <p:nvPr/>
        </p:nvSpPr>
        <p:spPr>
          <a:xfrm>
            <a:off x="5874984" y="4397741"/>
            <a:ext cx="441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A26B7C-AFC9-A7B9-30C4-2BFBE9D9690D}"/>
              </a:ext>
            </a:extLst>
          </p:cNvPr>
          <p:cNvSpPr/>
          <p:nvPr/>
        </p:nvSpPr>
        <p:spPr>
          <a:xfrm>
            <a:off x="10145883" y="3493515"/>
            <a:ext cx="1146448" cy="43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ysClr val="windowText" lastClr="000000"/>
                </a:solidFill>
              </a:rPr>
              <a:t> = ?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EE7C7DB-F4AE-D3E0-63F6-5C6F04A39252}"/>
              </a:ext>
            </a:extLst>
          </p:cNvPr>
          <p:cNvSpPr/>
          <p:nvPr/>
        </p:nvSpPr>
        <p:spPr>
          <a:xfrm>
            <a:off x="10370019" y="2915449"/>
            <a:ext cx="823843" cy="43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ysClr val="windowText" lastClr="000000"/>
                </a:solidFill>
              </a:rPr>
              <a:t>= ?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E2675FF-3C3D-A161-6D64-F9B959697F8A}"/>
              </a:ext>
            </a:extLst>
          </p:cNvPr>
          <p:cNvSpPr/>
          <p:nvPr/>
        </p:nvSpPr>
        <p:spPr>
          <a:xfrm>
            <a:off x="10296279" y="2377286"/>
            <a:ext cx="942959" cy="43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ysClr val="windowText" lastClr="000000"/>
                </a:solidFill>
              </a:rPr>
              <a:t>= ?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33B7C11-01C9-E59C-CD10-5B84069E7FC9}"/>
              </a:ext>
            </a:extLst>
          </p:cNvPr>
          <p:cNvSpPr/>
          <p:nvPr/>
        </p:nvSpPr>
        <p:spPr>
          <a:xfrm>
            <a:off x="10385879" y="1768461"/>
            <a:ext cx="862110" cy="43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ysClr val="windowText" lastClr="000000"/>
                </a:solidFill>
              </a:rPr>
              <a:t>=?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84" name="Rectangle: Rounded Corners 64">
            <a:extLst>
              <a:ext uri="{FF2B5EF4-FFF2-40B4-BE49-F238E27FC236}">
                <a16:creationId xmlns:a16="http://schemas.microsoft.com/office/drawing/2014/main" id="{55EBCAC1-395E-49D4-B7A4-C3C35F8BBFDB}"/>
              </a:ext>
            </a:extLst>
          </p:cNvPr>
          <p:cNvSpPr/>
          <p:nvPr/>
        </p:nvSpPr>
        <p:spPr>
          <a:xfrm>
            <a:off x="10355764" y="1749621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= 7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85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10395477" y="2922516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= 9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10355765" y="3486678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smtClean="0">
                <a:solidFill>
                  <a:sysClr val="windowText" lastClr="000000"/>
                </a:solidFill>
              </a:rPr>
              <a:t>= </a:t>
            </a:r>
            <a:r>
              <a:rPr lang="en-US" sz="2800">
                <a:solidFill>
                  <a:sysClr val="windowText" lastClr="000000"/>
                </a:solidFill>
              </a:rPr>
              <a:t>6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10355765" y="2348640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= 8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: Rounded Corners 64">
            <a:extLst>
              <a:ext uri="{FF2B5EF4-FFF2-40B4-BE49-F238E27FC236}">
                <a16:creationId xmlns:a16="http://schemas.microsoft.com/office/drawing/2014/main" id="{55EBCAC1-395E-49D4-B7A4-C3C35F8BBFDB}"/>
              </a:ext>
            </a:extLst>
          </p:cNvPr>
          <p:cNvSpPr/>
          <p:nvPr/>
        </p:nvSpPr>
        <p:spPr>
          <a:xfrm>
            <a:off x="9254978" y="1717919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9254979" y="2300129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68">
            <a:extLst>
              <a:ext uri="{FF2B5EF4-FFF2-40B4-BE49-F238E27FC236}">
                <a16:creationId xmlns:a16="http://schemas.microsoft.com/office/drawing/2014/main" id="{835904C8-94C2-43E6-A7B5-E5D8E3D998E1}"/>
              </a:ext>
            </a:extLst>
          </p:cNvPr>
          <p:cNvSpPr/>
          <p:nvPr/>
        </p:nvSpPr>
        <p:spPr>
          <a:xfrm>
            <a:off x="9270353" y="287965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70">
            <a:extLst>
              <a:ext uri="{FF2B5EF4-FFF2-40B4-BE49-F238E27FC236}">
                <a16:creationId xmlns:a16="http://schemas.microsoft.com/office/drawing/2014/main" id="{CDDEBAEB-D5A5-42A8-8601-D7A985286DF9}"/>
              </a:ext>
            </a:extLst>
          </p:cNvPr>
          <p:cNvSpPr/>
          <p:nvPr/>
        </p:nvSpPr>
        <p:spPr>
          <a:xfrm>
            <a:off x="9239604" y="3448950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9" y="0"/>
            <a:ext cx="1771423" cy="693174"/>
          </a:xfrm>
          <a:prstGeom prst="rect">
            <a:avLst/>
          </a:prstGeom>
        </p:spPr>
      </p:pic>
      <p:sp>
        <p:nvSpPr>
          <p:cNvPr id="76" name="Oval 75"/>
          <p:cNvSpPr/>
          <p:nvPr/>
        </p:nvSpPr>
        <p:spPr>
          <a:xfrm rot="3671009">
            <a:off x="5596175" y="1873095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3671009">
            <a:off x="6058395" y="1877874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3671009">
            <a:off x="6515869" y="1877873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3671009">
            <a:off x="4686627" y="1876109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3671009">
            <a:off x="4234658" y="1882676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0" name="Oval 99"/>
          <p:cNvSpPr/>
          <p:nvPr/>
        </p:nvSpPr>
        <p:spPr>
          <a:xfrm rot="3671009">
            <a:off x="5144713" y="1877869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 rot="3671009">
            <a:off x="7267615" y="1861379"/>
            <a:ext cx="375311" cy="3753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9" grpId="0"/>
      <p:bldP spid="71" grpId="0"/>
      <p:bldP spid="74" grpId="0" animBg="1"/>
      <p:bldP spid="75" grpId="0"/>
      <p:bldP spid="79" grpId="0"/>
      <p:bldP spid="79" grpId="1"/>
      <p:bldP spid="80" grpId="0"/>
      <p:bldP spid="80" grpId="1"/>
      <p:bldP spid="81" grpId="0"/>
      <p:bldP spid="81" grpId="1"/>
      <p:bldP spid="82" grpId="0" animBg="1"/>
      <p:bldP spid="82" grpId="1" animBg="1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76" grpId="0" animBg="1"/>
      <p:bldP spid="76" grpId="1" animBg="1"/>
      <p:bldP spid="92" grpId="0" animBg="1"/>
      <p:bldP spid="92" grpId="1" animBg="1"/>
      <p:bldP spid="93" grpId="0" animBg="1"/>
      <p:bldP spid="93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prstClr val="white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A9B42-8E70-4306-B236-870ED814AC3A}"/>
              </a:ext>
            </a:extLst>
          </p:cNvPr>
          <p:cNvGrpSpPr/>
          <p:nvPr/>
        </p:nvGrpSpPr>
        <p:grpSpPr>
          <a:xfrm>
            <a:off x="483855" y="1878841"/>
            <a:ext cx="11224290" cy="4216153"/>
            <a:chOff x="442246" y="1802641"/>
            <a:chExt cx="11611344" cy="43615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6797A7-96CA-4B63-8CAD-6CDA2887340A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E4F6143-0F91-4369-8046-37E78511BD5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50" dirty="0">
                    <a:solidFill>
                      <a:prstClr val="black"/>
                    </a:solidFill>
                  </a:rPr>
                  <a:t>11 – 9 = 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E5DAAC4-1EAD-40E3-A383-3AC196390165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1F677C-3C20-4687-9661-C12BF617E6F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8 = 3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715FB77-25CD-4FC2-B925-B32760CF16A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7 = 4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5245C0E-7E56-4D78-BF1F-4BF2B95E9923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6 = 5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845F748-5D42-458E-80AF-542AB2EA952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5 = 6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9BBBDDF-9475-4644-A0F1-1833C8E8900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4 = 7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5B4924F-6295-48CC-A40C-1D6BBD82885B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3 = 8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50B43FB-081A-4CBD-AB23-2B209BFC423D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50" dirty="0">
                      <a:solidFill>
                        <a:prstClr val="black"/>
                      </a:solidFill>
                    </a:rPr>
                    <a:t>11 – 2 = 9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A6BF2A-5406-4306-939B-8B44B9467CDA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53F100C-CF13-4FD3-8B56-EAE762172F1E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12 – 9 = 3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6261A9D-2B2B-4B64-A2AA-45C0DE339271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DF64AAE-4D00-4E3E-9E17-9B120630C275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12 – 8 = 4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40B895A-5DF2-4470-9988-3882E60E0CA2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12 – 7 = 5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BA37F20-B4CB-40E3-9463-31C1DC9DC4E7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12 – 6 = 6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ADF1440-E696-44B4-8B01-6FE1E3C445A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srgbClr val="FF0000"/>
                      </a:solidFill>
                    </a:rPr>
                    <a:t>12 – 5 = ?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2EBC876-D500-4559-8CDF-3AC9E6023F03}"/>
                    </a:ext>
                  </a:extLst>
                </p:cNvPr>
                <p:cNvSpPr/>
                <p:nvPr/>
              </p:nvSpPr>
              <p:spPr>
                <a:xfrm>
                  <a:off x="748145" y="2311313"/>
                  <a:ext cx="1787236" cy="58267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12 – 4 = 8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BFF2A6D-2E6A-4863-B113-9EDBB6C3197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12 – 3 = 9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702A0-2B60-432C-80F3-6918047E0FF7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F2BFFA-995D-4422-BB8B-1824697B972A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13 – 9 = 4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E28A39A-4343-4144-8487-6DC1508CFCBD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882CB2F-48AA-4655-8627-440575037CB9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13 – 8 = 5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F81860B-AC91-4537-859F-B7EB60A655C5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13 – 7 = 6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8E95B5D-BBCF-42B2-8012-7E922658EB4D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13 – 6 = 7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5614779-8008-4621-8BCA-2F10067D3C26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13 – 5 = 8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567FD0E-63DD-426F-B4CF-390EA2A913E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13 – 4 = 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D28A2C-65A8-49AD-AE32-5D4317D46888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4A5BAE-BFA0-45D5-B97C-79B25A2742D4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14 – 9 = 5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278B57-56BC-45F1-A329-CD5C5F021DEA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A4918EB-EB73-455B-907C-4EF2CDDA8A37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14 – 8 = 6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D4B4E31-A5F7-4B5D-9E63-DC053B12C23B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14 – 7 = 7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7D11E7C-4077-43A9-BC5A-60B601EB703F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srgbClr val="FF0000"/>
                      </a:solidFill>
                    </a:rPr>
                    <a:t>14 – 6 = ?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33157B3-53DB-441F-A7C5-C099A27A2AB0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14 – 5 = 9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C9CE3F-C231-451F-8EEC-9D51F8CBFEC2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7D4684-A1CF-4799-A0DD-9810B8B2DA71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15 – 9 = 6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BE27C29-5241-4907-8881-D3E928BA109B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A7F5A4D-412B-47D3-AD4C-B28C47816D0F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15 – 8 = 7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9DB6A0-0A18-4BD4-8696-862801FFA99F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15 – 7 = 8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F4AA40-DE17-455D-A967-E03443DAD78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15 – 6 = 9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E54CC-EC44-4964-93AD-52E3B66A045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8096C-3E5A-447C-96F1-CF3EA2285010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16 – 9 = 7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769C684-5BC4-46D4-B899-1A5937827DED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4FC735B-1A6E-4CCB-83B9-C66CB3D55BF5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srgbClr val="FF0000"/>
                      </a:solidFill>
                    </a:rPr>
                    <a:t>16 – 8 = ?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8DD8EB-92B4-49E5-867A-C533C307E529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100" dirty="0">
                      <a:solidFill>
                        <a:prstClr val="black"/>
                      </a:solidFill>
                    </a:rPr>
                    <a:t>16 – 7 = 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76636-7E8C-4690-A510-FD0320263E4B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77C23C-CDAC-4957-B17E-F4006FE34B42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17 – 9 = 8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5B342A-13AD-453C-BD2C-9A08C1B910F6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100" dirty="0">
                    <a:solidFill>
                      <a:prstClr val="black"/>
                    </a:solidFill>
                  </a:rPr>
                  <a:t>17 – 8 = 9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B9C2E0-DF3E-4259-A19D-FB4D681A8BC2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dirty="0">
                  <a:solidFill>
                    <a:srgbClr val="FF0000"/>
                  </a:solidFill>
                </a:rPr>
                <a:t>18 – 9 = ?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DDA2E2E-2C81-428D-A862-B757157098D0}"/>
              </a:ext>
            </a:extLst>
          </p:cNvPr>
          <p:cNvSpPr/>
          <p:nvPr/>
        </p:nvSpPr>
        <p:spPr>
          <a:xfrm>
            <a:off x="1899167" y="3440068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rgbClr val="FF0000"/>
                </a:solidFill>
              </a:rPr>
              <a:t>12 – 5 = 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774C947-1A18-41A6-8CF9-EBFB00429CAF}"/>
              </a:ext>
            </a:extLst>
          </p:cNvPr>
          <p:cNvSpPr/>
          <p:nvPr/>
        </p:nvSpPr>
        <p:spPr>
          <a:xfrm>
            <a:off x="4689762" y="3978735"/>
            <a:ext cx="1390760" cy="51687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rgbClr val="FF0000"/>
                </a:solidFill>
              </a:rPr>
              <a:t>14 – 6 = 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9E0018-C318-46B8-B5D1-0D1E70D4CE68}"/>
              </a:ext>
            </a:extLst>
          </p:cNvPr>
          <p:cNvSpPr/>
          <p:nvPr/>
        </p:nvSpPr>
        <p:spPr>
          <a:xfrm>
            <a:off x="7523589" y="504117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rgbClr val="FF0000"/>
                </a:solidFill>
              </a:rPr>
              <a:t>16 – 8 = 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9FA1E5-EE64-4049-B2E7-BE6A80389530}"/>
              </a:ext>
            </a:extLst>
          </p:cNvPr>
          <p:cNvSpPr/>
          <p:nvPr/>
        </p:nvSpPr>
        <p:spPr>
          <a:xfrm>
            <a:off x="10326726" y="5552153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rgbClr val="FF0000"/>
                </a:solidFill>
              </a:rPr>
              <a:t>18 – 9 = 9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0E2AFE-5D15-4469-8BBE-78C3D58B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2" y="383814"/>
            <a:ext cx="2069886" cy="103494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1C2AB57-D8A1-51C5-7C17-6301576BF1C7}"/>
              </a:ext>
            </a:extLst>
          </p:cNvPr>
          <p:cNvSpPr txBox="1"/>
          <p:nvPr/>
        </p:nvSpPr>
        <p:spPr>
          <a:xfrm>
            <a:off x="483855" y="1914295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5885953-4B31-3D9D-9718-B27E687EBA0C}"/>
              </a:ext>
            </a:extLst>
          </p:cNvPr>
          <p:cNvSpPr txBox="1"/>
          <p:nvPr/>
        </p:nvSpPr>
        <p:spPr>
          <a:xfrm>
            <a:off x="484173" y="245275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21E6F12-25BE-FDE0-367D-FB49CB540D95}"/>
              </a:ext>
            </a:extLst>
          </p:cNvPr>
          <p:cNvSpPr txBox="1"/>
          <p:nvPr/>
        </p:nvSpPr>
        <p:spPr>
          <a:xfrm>
            <a:off x="482057" y="2982916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789F98-9676-C392-28F8-C7279CCECE74}"/>
              </a:ext>
            </a:extLst>
          </p:cNvPr>
          <p:cNvSpPr txBox="1"/>
          <p:nvPr/>
        </p:nvSpPr>
        <p:spPr>
          <a:xfrm>
            <a:off x="486134" y="3497585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8EC32B-1CA8-768B-7F8E-11FF87B12B3A}"/>
              </a:ext>
            </a:extLst>
          </p:cNvPr>
          <p:cNvSpPr txBox="1"/>
          <p:nvPr/>
        </p:nvSpPr>
        <p:spPr>
          <a:xfrm>
            <a:off x="482057" y="4048232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30F1BF-CD00-C779-A2FA-C04C15993577}"/>
              </a:ext>
            </a:extLst>
          </p:cNvPr>
          <p:cNvSpPr txBox="1"/>
          <p:nvPr/>
        </p:nvSpPr>
        <p:spPr>
          <a:xfrm>
            <a:off x="492381" y="456320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94FA769-B71F-8EB4-DFAA-071E98289EF7}"/>
              </a:ext>
            </a:extLst>
          </p:cNvPr>
          <p:cNvSpPr txBox="1"/>
          <p:nvPr/>
        </p:nvSpPr>
        <p:spPr>
          <a:xfrm>
            <a:off x="489335" y="509461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711792-F45E-5D64-E558-7C282ED0ADAA}"/>
              </a:ext>
            </a:extLst>
          </p:cNvPr>
          <p:cNvSpPr txBox="1"/>
          <p:nvPr/>
        </p:nvSpPr>
        <p:spPr>
          <a:xfrm>
            <a:off x="482057" y="5623904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0C9DD5C-D57B-7115-A9BD-A4C8E924965A}"/>
              </a:ext>
            </a:extLst>
          </p:cNvPr>
          <p:cNvSpPr/>
          <p:nvPr/>
        </p:nvSpPr>
        <p:spPr>
          <a:xfrm>
            <a:off x="1876333" y="3516858"/>
            <a:ext cx="1390760" cy="430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chemeClr val="tx1"/>
                </a:solidFill>
              </a:rPr>
              <a:t>12 – 5 = 7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E039478-F2A6-0D4A-DB73-E8CB3F70F069}"/>
              </a:ext>
            </a:extLst>
          </p:cNvPr>
          <p:cNvSpPr/>
          <p:nvPr/>
        </p:nvSpPr>
        <p:spPr>
          <a:xfrm>
            <a:off x="4699922" y="3999055"/>
            <a:ext cx="1390760" cy="51687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chemeClr val="tx1"/>
                </a:solidFill>
              </a:rPr>
              <a:t>14 – 6 = 8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24C7C1-C740-497F-CE70-BCFACA979BA0}"/>
              </a:ext>
            </a:extLst>
          </p:cNvPr>
          <p:cNvSpPr/>
          <p:nvPr/>
        </p:nvSpPr>
        <p:spPr>
          <a:xfrm>
            <a:off x="7503269" y="506149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chemeClr val="tx1"/>
                </a:solidFill>
              </a:rPr>
              <a:t>16 – 8 = 8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2E4FD-45A0-F883-D4E8-8FC1DE76C679}"/>
              </a:ext>
            </a:extLst>
          </p:cNvPr>
          <p:cNvSpPr/>
          <p:nvPr/>
        </p:nvSpPr>
        <p:spPr>
          <a:xfrm>
            <a:off x="10305109" y="557675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dirty="0">
                <a:solidFill>
                  <a:schemeClr val="tx1"/>
                </a:solidFill>
              </a:rPr>
              <a:t>18 – 9 = 9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CCF9E07-24FC-F5FE-2B9B-25868F9B50B5}"/>
              </a:ext>
            </a:extLst>
          </p:cNvPr>
          <p:cNvSpPr txBox="1"/>
          <p:nvPr/>
        </p:nvSpPr>
        <p:spPr>
          <a:xfrm>
            <a:off x="1886292" y="246291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3B8C3B-A694-8F2A-237C-846C1D54FF1A}"/>
              </a:ext>
            </a:extLst>
          </p:cNvPr>
          <p:cNvSpPr txBox="1"/>
          <p:nvPr/>
        </p:nvSpPr>
        <p:spPr>
          <a:xfrm>
            <a:off x="1884176" y="2993076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F8ED8C-8FAD-A16C-9B37-E38BA5AAE141}"/>
              </a:ext>
            </a:extLst>
          </p:cNvPr>
          <p:cNvSpPr txBox="1"/>
          <p:nvPr/>
        </p:nvSpPr>
        <p:spPr>
          <a:xfrm>
            <a:off x="1878093" y="3528065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DE0316-96CA-91DE-79FB-3A217EF6E51D}"/>
              </a:ext>
            </a:extLst>
          </p:cNvPr>
          <p:cNvSpPr txBox="1"/>
          <p:nvPr/>
        </p:nvSpPr>
        <p:spPr>
          <a:xfrm>
            <a:off x="1884176" y="4058392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CD3ED11-BAE6-D959-0DEB-157D164F9104}"/>
              </a:ext>
            </a:extLst>
          </p:cNvPr>
          <p:cNvSpPr txBox="1"/>
          <p:nvPr/>
        </p:nvSpPr>
        <p:spPr>
          <a:xfrm>
            <a:off x="1894500" y="457336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DAE9D0D-5E68-D5FE-1BD6-1C88CEB3928F}"/>
              </a:ext>
            </a:extLst>
          </p:cNvPr>
          <p:cNvSpPr txBox="1"/>
          <p:nvPr/>
        </p:nvSpPr>
        <p:spPr>
          <a:xfrm>
            <a:off x="1891454" y="510477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C26C147-039C-30F8-CF7F-4DFD16B07254}"/>
              </a:ext>
            </a:extLst>
          </p:cNvPr>
          <p:cNvSpPr txBox="1"/>
          <p:nvPr/>
        </p:nvSpPr>
        <p:spPr>
          <a:xfrm>
            <a:off x="1884176" y="5634064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D5FA31C-8439-07E0-513C-175F0746B974}"/>
              </a:ext>
            </a:extLst>
          </p:cNvPr>
          <p:cNvSpPr txBox="1"/>
          <p:nvPr/>
        </p:nvSpPr>
        <p:spPr>
          <a:xfrm>
            <a:off x="3288243" y="2990311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CA61A3-0CA2-34FC-F192-A4699F5867AF}"/>
              </a:ext>
            </a:extLst>
          </p:cNvPr>
          <p:cNvSpPr txBox="1"/>
          <p:nvPr/>
        </p:nvSpPr>
        <p:spPr>
          <a:xfrm>
            <a:off x="3286127" y="3520474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D010BA8-F696-5A7F-97FC-1F6FB4A8EAF8}"/>
              </a:ext>
            </a:extLst>
          </p:cNvPr>
          <p:cNvSpPr txBox="1"/>
          <p:nvPr/>
        </p:nvSpPr>
        <p:spPr>
          <a:xfrm>
            <a:off x="3290204" y="405546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E766884-91CA-466C-D5F0-1046F67FC6C3}"/>
              </a:ext>
            </a:extLst>
          </p:cNvPr>
          <p:cNvSpPr txBox="1"/>
          <p:nvPr/>
        </p:nvSpPr>
        <p:spPr>
          <a:xfrm>
            <a:off x="3286127" y="4585790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D5AB76C-D9F7-1A42-2334-FB37D51CCB78}"/>
              </a:ext>
            </a:extLst>
          </p:cNvPr>
          <p:cNvSpPr txBox="1"/>
          <p:nvPr/>
        </p:nvSpPr>
        <p:spPr>
          <a:xfrm>
            <a:off x="3296451" y="5100767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F92DCFC-A06A-153E-4B7C-3265F9ED91F3}"/>
              </a:ext>
            </a:extLst>
          </p:cNvPr>
          <p:cNvSpPr txBox="1"/>
          <p:nvPr/>
        </p:nvSpPr>
        <p:spPr>
          <a:xfrm>
            <a:off x="3293405" y="5632177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13D880E-CCCC-9E98-A923-96DB611CF13B}"/>
              </a:ext>
            </a:extLst>
          </p:cNvPr>
          <p:cNvSpPr txBox="1"/>
          <p:nvPr/>
        </p:nvSpPr>
        <p:spPr>
          <a:xfrm>
            <a:off x="4697854" y="3505561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CFBAE9E-ADDB-6750-E3EA-A84419C3E0AF}"/>
              </a:ext>
            </a:extLst>
          </p:cNvPr>
          <p:cNvSpPr txBox="1"/>
          <p:nvPr/>
        </p:nvSpPr>
        <p:spPr>
          <a:xfrm>
            <a:off x="4701931" y="4040550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9EC0014-9276-B85E-B878-336DEFF89B0E}"/>
              </a:ext>
            </a:extLst>
          </p:cNvPr>
          <p:cNvSpPr txBox="1"/>
          <p:nvPr/>
        </p:nvSpPr>
        <p:spPr>
          <a:xfrm>
            <a:off x="4697854" y="4570877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564C535-5E31-0435-1621-A5FAA11A268F}"/>
              </a:ext>
            </a:extLst>
          </p:cNvPr>
          <p:cNvSpPr txBox="1"/>
          <p:nvPr/>
        </p:nvSpPr>
        <p:spPr>
          <a:xfrm>
            <a:off x="4708178" y="5085854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D2E864B-823B-5ECA-B849-54BDAAB81E94}"/>
              </a:ext>
            </a:extLst>
          </p:cNvPr>
          <p:cNvSpPr txBox="1"/>
          <p:nvPr/>
        </p:nvSpPr>
        <p:spPr>
          <a:xfrm>
            <a:off x="4705132" y="5617264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353B484-4A8A-26C1-BEFB-66CC98605291}"/>
              </a:ext>
            </a:extLst>
          </p:cNvPr>
          <p:cNvSpPr txBox="1"/>
          <p:nvPr/>
        </p:nvSpPr>
        <p:spPr>
          <a:xfrm>
            <a:off x="6104475" y="4045303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DCA6A74-6621-6AF2-380F-3B03E416F554}"/>
              </a:ext>
            </a:extLst>
          </p:cNvPr>
          <p:cNvSpPr txBox="1"/>
          <p:nvPr/>
        </p:nvSpPr>
        <p:spPr>
          <a:xfrm>
            <a:off x="6100398" y="4575630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3F7836-034E-4B74-4732-EAF1B2B0B8DA}"/>
              </a:ext>
            </a:extLst>
          </p:cNvPr>
          <p:cNvSpPr txBox="1"/>
          <p:nvPr/>
        </p:nvSpPr>
        <p:spPr>
          <a:xfrm>
            <a:off x="6100562" y="5100767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F484512-34CD-6207-5BE6-27C28355CEF6}"/>
              </a:ext>
            </a:extLst>
          </p:cNvPr>
          <p:cNvSpPr txBox="1"/>
          <p:nvPr/>
        </p:nvSpPr>
        <p:spPr>
          <a:xfrm>
            <a:off x="6107676" y="5622017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66F40B3-94C1-9F73-46CF-09AEEEA37ABA}"/>
              </a:ext>
            </a:extLst>
          </p:cNvPr>
          <p:cNvSpPr txBox="1"/>
          <p:nvPr/>
        </p:nvSpPr>
        <p:spPr>
          <a:xfrm>
            <a:off x="7512898" y="4563958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05DACE6-A5FF-16DB-6F85-AAD379BE23C0}"/>
              </a:ext>
            </a:extLst>
          </p:cNvPr>
          <p:cNvSpPr txBox="1"/>
          <p:nvPr/>
        </p:nvSpPr>
        <p:spPr>
          <a:xfrm>
            <a:off x="7502902" y="5119575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691415C-9EA5-943D-B889-43DA47FBA3CB}"/>
              </a:ext>
            </a:extLst>
          </p:cNvPr>
          <p:cNvSpPr txBox="1"/>
          <p:nvPr/>
        </p:nvSpPr>
        <p:spPr>
          <a:xfrm>
            <a:off x="7510016" y="5620505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AEB1051-C2CE-4395-3651-AA4DA774FFD9}"/>
              </a:ext>
            </a:extLst>
          </p:cNvPr>
          <p:cNvSpPr txBox="1"/>
          <p:nvPr/>
        </p:nvSpPr>
        <p:spPr>
          <a:xfrm>
            <a:off x="8924142" y="5115042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C4E3B6B-8C59-3F97-82BF-6568FFF32F89}"/>
              </a:ext>
            </a:extLst>
          </p:cNvPr>
          <p:cNvSpPr txBox="1"/>
          <p:nvPr/>
        </p:nvSpPr>
        <p:spPr>
          <a:xfrm>
            <a:off x="8910936" y="5636292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58E6357-B5C2-BE99-9D32-494A549D6460}"/>
              </a:ext>
            </a:extLst>
          </p:cNvPr>
          <p:cNvSpPr txBox="1"/>
          <p:nvPr/>
        </p:nvSpPr>
        <p:spPr>
          <a:xfrm>
            <a:off x="10313153" y="5632177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FF0000"/>
                </a:solidFill>
              </a:rPr>
              <a:t>18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C698028-15F9-4B79-BBAD-F2B98350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>
            <a:off x="9637055" y="1445828"/>
            <a:ext cx="1275689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5" name="Thought Bubble: Cloud 73">
            <a:extLst>
              <a:ext uri="{FF2B5EF4-FFF2-40B4-BE49-F238E27FC236}">
                <a16:creationId xmlns:a16="http://schemas.microsoft.com/office/drawing/2014/main" id="{6077652C-9CDE-44D3-B611-1B06E3B961A7}"/>
              </a:ext>
            </a:extLst>
          </p:cNvPr>
          <p:cNvSpPr/>
          <p:nvPr/>
        </p:nvSpPr>
        <p:spPr>
          <a:xfrm>
            <a:off x="4120778" y="383814"/>
            <a:ext cx="5516278" cy="2312052"/>
          </a:xfrm>
          <a:prstGeom prst="cloudCallout">
            <a:avLst>
              <a:gd name="adj1" fmla="val 54834"/>
              <a:gd name="adj2" fmla="val 5892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AF6CBB1-332D-4DD0-8E28-BAFE8FFF7C80}"/>
              </a:ext>
            </a:extLst>
          </p:cNvPr>
          <p:cNvSpPr txBox="1"/>
          <p:nvPr/>
        </p:nvSpPr>
        <p:spPr>
          <a:xfrm>
            <a:off x="4722084" y="850706"/>
            <a:ext cx="44230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10. </a:t>
            </a:r>
          </a:p>
          <a:p>
            <a:pPr algn="ctr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1C2AB57-D8A1-51C5-7C17-6301576BF1C7}"/>
              </a:ext>
            </a:extLst>
          </p:cNvPr>
          <p:cNvSpPr txBox="1"/>
          <p:nvPr/>
        </p:nvSpPr>
        <p:spPr>
          <a:xfrm>
            <a:off x="1082781" y="1914295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2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5885953-4B31-3D9D-9718-B27E687EBA0C}"/>
              </a:ext>
            </a:extLst>
          </p:cNvPr>
          <p:cNvSpPr txBox="1"/>
          <p:nvPr/>
        </p:nvSpPr>
        <p:spPr>
          <a:xfrm>
            <a:off x="1083099" y="245275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3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21E6F12-25BE-FDE0-367D-FB49CB540D95}"/>
              </a:ext>
            </a:extLst>
          </p:cNvPr>
          <p:cNvSpPr txBox="1"/>
          <p:nvPr/>
        </p:nvSpPr>
        <p:spPr>
          <a:xfrm>
            <a:off x="1080983" y="2982916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4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8789F98-9676-C392-28F8-C7279CCECE74}"/>
              </a:ext>
            </a:extLst>
          </p:cNvPr>
          <p:cNvSpPr txBox="1"/>
          <p:nvPr/>
        </p:nvSpPr>
        <p:spPr>
          <a:xfrm>
            <a:off x="1085060" y="3497585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5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18EC32B-1CA8-768B-7F8E-11FF87B12B3A}"/>
              </a:ext>
            </a:extLst>
          </p:cNvPr>
          <p:cNvSpPr txBox="1"/>
          <p:nvPr/>
        </p:nvSpPr>
        <p:spPr>
          <a:xfrm>
            <a:off x="1080983" y="4033484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6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130F1BF-CD00-C779-A2FA-C04C15993577}"/>
              </a:ext>
            </a:extLst>
          </p:cNvPr>
          <p:cNvSpPr txBox="1"/>
          <p:nvPr/>
        </p:nvSpPr>
        <p:spPr>
          <a:xfrm>
            <a:off x="1091307" y="456320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7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94FA769-B71F-8EB4-DFAA-071E98289EF7}"/>
              </a:ext>
            </a:extLst>
          </p:cNvPr>
          <p:cNvSpPr txBox="1"/>
          <p:nvPr/>
        </p:nvSpPr>
        <p:spPr>
          <a:xfrm>
            <a:off x="1088261" y="509461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2711792-F45E-5D64-E558-7C282ED0ADAA}"/>
              </a:ext>
            </a:extLst>
          </p:cNvPr>
          <p:cNvSpPr txBox="1"/>
          <p:nvPr/>
        </p:nvSpPr>
        <p:spPr>
          <a:xfrm>
            <a:off x="1080983" y="5623904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CCF9E07-24FC-F5FE-2B9B-25868F9B50B5}"/>
              </a:ext>
            </a:extLst>
          </p:cNvPr>
          <p:cNvSpPr txBox="1"/>
          <p:nvPr/>
        </p:nvSpPr>
        <p:spPr>
          <a:xfrm>
            <a:off x="2473029" y="2467447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3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E3B8C3B-A694-8F2A-237C-846C1D54FF1A}"/>
              </a:ext>
            </a:extLst>
          </p:cNvPr>
          <p:cNvSpPr txBox="1"/>
          <p:nvPr/>
        </p:nvSpPr>
        <p:spPr>
          <a:xfrm>
            <a:off x="2470913" y="2997610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4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CF8ED8C-8FAD-A16C-9B37-E38BA5AAE141}"/>
              </a:ext>
            </a:extLst>
          </p:cNvPr>
          <p:cNvSpPr txBox="1"/>
          <p:nvPr/>
        </p:nvSpPr>
        <p:spPr>
          <a:xfrm>
            <a:off x="2464830" y="3532599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5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DDE0316-96CA-91DE-79FB-3A217EF6E51D}"/>
              </a:ext>
            </a:extLst>
          </p:cNvPr>
          <p:cNvSpPr txBox="1"/>
          <p:nvPr/>
        </p:nvSpPr>
        <p:spPr>
          <a:xfrm>
            <a:off x="2470913" y="4062926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6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CD3ED11-BAE6-D959-0DEB-157D164F9104}"/>
              </a:ext>
            </a:extLst>
          </p:cNvPr>
          <p:cNvSpPr txBox="1"/>
          <p:nvPr/>
        </p:nvSpPr>
        <p:spPr>
          <a:xfrm>
            <a:off x="2481237" y="457790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7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DAE9D0D-5E68-D5FE-1BD6-1C88CEB3928F}"/>
              </a:ext>
            </a:extLst>
          </p:cNvPr>
          <p:cNvSpPr txBox="1"/>
          <p:nvPr/>
        </p:nvSpPr>
        <p:spPr>
          <a:xfrm>
            <a:off x="2478191" y="510931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C26C147-039C-30F8-CF7F-4DFD16B07254}"/>
              </a:ext>
            </a:extLst>
          </p:cNvPr>
          <p:cNvSpPr txBox="1"/>
          <p:nvPr/>
        </p:nvSpPr>
        <p:spPr>
          <a:xfrm>
            <a:off x="2470913" y="5638598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D5FA31C-8439-07E0-513C-175F0746B974}"/>
              </a:ext>
            </a:extLst>
          </p:cNvPr>
          <p:cNvSpPr txBox="1"/>
          <p:nvPr/>
        </p:nvSpPr>
        <p:spPr>
          <a:xfrm>
            <a:off x="3897417" y="2996827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4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4CA61A3-0CA2-34FC-F192-A4699F5867AF}"/>
              </a:ext>
            </a:extLst>
          </p:cNvPr>
          <p:cNvSpPr txBox="1"/>
          <p:nvPr/>
        </p:nvSpPr>
        <p:spPr>
          <a:xfrm>
            <a:off x="3895301" y="3526990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5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D010BA8-F696-5A7F-97FC-1F6FB4A8EAF8}"/>
              </a:ext>
            </a:extLst>
          </p:cNvPr>
          <p:cNvSpPr txBox="1"/>
          <p:nvPr/>
        </p:nvSpPr>
        <p:spPr>
          <a:xfrm>
            <a:off x="3899378" y="403248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6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E766884-91CA-466C-D5F0-1046F67FC6C3}"/>
              </a:ext>
            </a:extLst>
          </p:cNvPr>
          <p:cNvSpPr txBox="1"/>
          <p:nvPr/>
        </p:nvSpPr>
        <p:spPr>
          <a:xfrm>
            <a:off x="3895301" y="4592306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7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D5AB76C-D9F7-1A42-2334-FB37D51CCB78}"/>
              </a:ext>
            </a:extLst>
          </p:cNvPr>
          <p:cNvSpPr txBox="1"/>
          <p:nvPr/>
        </p:nvSpPr>
        <p:spPr>
          <a:xfrm>
            <a:off x="3905625" y="510728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F92DCFC-A06A-153E-4B7C-3265F9ED91F3}"/>
              </a:ext>
            </a:extLst>
          </p:cNvPr>
          <p:cNvSpPr txBox="1"/>
          <p:nvPr/>
        </p:nvSpPr>
        <p:spPr>
          <a:xfrm>
            <a:off x="3902579" y="5638693"/>
            <a:ext cx="56262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53B484-4A8A-26C1-BEFB-66CC98605291}"/>
              </a:ext>
            </a:extLst>
          </p:cNvPr>
          <p:cNvSpPr txBox="1"/>
          <p:nvPr/>
        </p:nvSpPr>
        <p:spPr>
          <a:xfrm>
            <a:off x="5289403" y="3514868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5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DCA6A74-6621-6AF2-380F-3B03E416F554}"/>
              </a:ext>
            </a:extLst>
          </p:cNvPr>
          <p:cNvSpPr txBox="1"/>
          <p:nvPr/>
        </p:nvSpPr>
        <p:spPr>
          <a:xfrm>
            <a:off x="5285326" y="4074691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6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93F7836-034E-4B74-4732-EAF1B2B0B8DA}"/>
              </a:ext>
            </a:extLst>
          </p:cNvPr>
          <p:cNvSpPr txBox="1"/>
          <p:nvPr/>
        </p:nvSpPr>
        <p:spPr>
          <a:xfrm>
            <a:off x="5285490" y="4570332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7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F484512-34CD-6207-5BE6-27C28355CEF6}"/>
              </a:ext>
            </a:extLst>
          </p:cNvPr>
          <p:cNvSpPr txBox="1"/>
          <p:nvPr/>
        </p:nvSpPr>
        <p:spPr>
          <a:xfrm>
            <a:off x="5292604" y="5121078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66F40B3-94C1-9F73-46CF-09AEEEA37ABA}"/>
              </a:ext>
            </a:extLst>
          </p:cNvPr>
          <p:cNvSpPr txBox="1"/>
          <p:nvPr/>
        </p:nvSpPr>
        <p:spPr>
          <a:xfrm>
            <a:off x="6706121" y="4582521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7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05DACE6-A5FF-16DB-6F85-AAD379BE23C0}"/>
              </a:ext>
            </a:extLst>
          </p:cNvPr>
          <p:cNvSpPr txBox="1"/>
          <p:nvPr/>
        </p:nvSpPr>
        <p:spPr>
          <a:xfrm>
            <a:off x="6696125" y="5108642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691415C-9EA5-943D-B889-43DA47FBA3CB}"/>
              </a:ext>
            </a:extLst>
          </p:cNvPr>
          <p:cNvSpPr txBox="1"/>
          <p:nvPr/>
        </p:nvSpPr>
        <p:spPr>
          <a:xfrm>
            <a:off x="6703239" y="5609572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AEB1051-C2CE-4395-3651-AA4DA774FFD9}"/>
              </a:ext>
            </a:extLst>
          </p:cNvPr>
          <p:cNvSpPr txBox="1"/>
          <p:nvPr/>
        </p:nvSpPr>
        <p:spPr>
          <a:xfrm>
            <a:off x="8108966" y="5116797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C4E3B6B-8C59-3F97-82BF-6568FFF32F89}"/>
              </a:ext>
            </a:extLst>
          </p:cNvPr>
          <p:cNvSpPr txBox="1"/>
          <p:nvPr/>
        </p:nvSpPr>
        <p:spPr>
          <a:xfrm>
            <a:off x="8123713" y="5623904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58E6357-B5C2-BE99-9D32-494A549D6460}"/>
              </a:ext>
            </a:extLst>
          </p:cNvPr>
          <p:cNvSpPr txBox="1"/>
          <p:nvPr/>
        </p:nvSpPr>
        <p:spPr>
          <a:xfrm>
            <a:off x="10906708" y="5651615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F484512-34CD-6207-5BE6-27C28355CEF6}"/>
              </a:ext>
            </a:extLst>
          </p:cNvPr>
          <p:cNvSpPr txBox="1"/>
          <p:nvPr/>
        </p:nvSpPr>
        <p:spPr>
          <a:xfrm>
            <a:off x="5274278" y="5607518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66F40B3-94C1-9F73-46CF-09AEEEA37ABA}"/>
              </a:ext>
            </a:extLst>
          </p:cNvPr>
          <p:cNvSpPr txBox="1"/>
          <p:nvPr/>
        </p:nvSpPr>
        <p:spPr>
          <a:xfrm>
            <a:off x="6700537" y="4041285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6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AEB1051-C2CE-4395-3651-AA4DA774FFD9}"/>
              </a:ext>
            </a:extLst>
          </p:cNvPr>
          <p:cNvSpPr txBox="1"/>
          <p:nvPr/>
        </p:nvSpPr>
        <p:spPr>
          <a:xfrm>
            <a:off x="8108017" y="4574031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7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AEB1051-C2CE-4395-3651-AA4DA774FFD9}"/>
              </a:ext>
            </a:extLst>
          </p:cNvPr>
          <p:cNvSpPr txBox="1"/>
          <p:nvPr/>
        </p:nvSpPr>
        <p:spPr>
          <a:xfrm>
            <a:off x="9529154" y="5094619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8</a:t>
            </a:r>
            <a:endParaRPr lang="en-US" sz="2150" b="1" dirty="0">
              <a:solidFill>
                <a:srgbClr val="00B0F0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C4E3B6B-8C59-3F97-82BF-6568FFF32F89}"/>
              </a:ext>
            </a:extLst>
          </p:cNvPr>
          <p:cNvSpPr txBox="1"/>
          <p:nvPr/>
        </p:nvSpPr>
        <p:spPr>
          <a:xfrm>
            <a:off x="9515948" y="5615869"/>
            <a:ext cx="65652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rgbClr val="00B0F0"/>
                </a:solidFill>
              </a:rPr>
              <a:t>9</a:t>
            </a:r>
            <a:endParaRPr lang="en-US" sz="215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6" grpId="0"/>
      <p:bldP spid="147" grpId="0"/>
      <p:bldP spid="148" grpId="0"/>
      <p:bldP spid="149" grpId="0"/>
      <p:bldP spid="150" grpId="0"/>
      <p:bldP spid="151" grpId="0"/>
      <p:bldP spid="156" grpId="0"/>
      <p:bldP spid="157" grpId="0"/>
      <p:bldP spid="158" grpId="0"/>
      <p:bldP spid="159" grpId="0"/>
      <p:bldP spid="1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090C0F-6113-4EBC-8981-115327B740CD}"/>
              </a:ext>
            </a:extLst>
          </p:cNvPr>
          <p:cNvSpPr/>
          <p:nvPr/>
        </p:nvSpPr>
        <p:spPr>
          <a:xfrm>
            <a:off x="1460090" y="1179151"/>
            <a:ext cx="456877" cy="51153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37FD4-432A-44FD-BA94-73173E40EF4B}"/>
              </a:ext>
            </a:extLst>
          </p:cNvPr>
          <p:cNvSpPr txBox="1"/>
          <p:nvPr/>
        </p:nvSpPr>
        <p:spPr>
          <a:xfrm>
            <a:off x="1916967" y="1050199"/>
            <a:ext cx="5240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BD13F1-786F-4F9A-8B64-05DC96C04EB3}"/>
              </a:ext>
            </a:extLst>
          </p:cNvPr>
          <p:cNvSpPr/>
          <p:nvPr/>
        </p:nvSpPr>
        <p:spPr>
          <a:xfrm>
            <a:off x="914065" y="2323701"/>
            <a:ext cx="10155381" cy="24095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6 			13 – 8 			16 – 7 	</a:t>
            </a:r>
          </a:p>
          <a:p>
            <a:pPr>
              <a:lnSpc>
                <a:spcPct val="200000"/>
              </a:lnSpc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7 			15 – 6 			17 – </a:t>
            </a:r>
            <a:r>
              <a:rPr lang="en-US" sz="4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2DE0E4-8ABC-4B2A-A85C-9E54F4C544C3}"/>
              </a:ext>
            </a:extLst>
          </p:cNvPr>
          <p:cNvSpPr/>
          <p:nvPr/>
        </p:nvSpPr>
        <p:spPr>
          <a:xfrm>
            <a:off x="2556480" y="2756955"/>
            <a:ext cx="1162734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1066AA-7CB1-4997-B3F1-7205055C6314}"/>
              </a:ext>
            </a:extLst>
          </p:cNvPr>
          <p:cNvSpPr/>
          <p:nvPr/>
        </p:nvSpPr>
        <p:spPr>
          <a:xfrm>
            <a:off x="2521433" y="3950232"/>
            <a:ext cx="1197782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AB8AB8-BE93-46A6-A2A9-07E4E4F686AD}"/>
              </a:ext>
            </a:extLst>
          </p:cNvPr>
          <p:cNvSpPr/>
          <p:nvPr/>
        </p:nvSpPr>
        <p:spPr>
          <a:xfrm>
            <a:off x="6144992" y="2756955"/>
            <a:ext cx="1214453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D8FF5C-3F59-464A-BCA1-F391EAB347AB}"/>
              </a:ext>
            </a:extLst>
          </p:cNvPr>
          <p:cNvSpPr/>
          <p:nvPr/>
        </p:nvSpPr>
        <p:spPr>
          <a:xfrm>
            <a:off x="6144992" y="3950232"/>
            <a:ext cx="1214453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6B94FB-471A-4A21-BF30-7FA6F79F15EE}"/>
              </a:ext>
            </a:extLst>
          </p:cNvPr>
          <p:cNvSpPr/>
          <p:nvPr/>
        </p:nvSpPr>
        <p:spPr>
          <a:xfrm>
            <a:off x="9785222" y="2791899"/>
            <a:ext cx="1284223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BAA6D6-DA20-4330-90BE-EF82A4B0DE21}"/>
              </a:ext>
            </a:extLst>
          </p:cNvPr>
          <p:cNvSpPr/>
          <p:nvPr/>
        </p:nvSpPr>
        <p:spPr>
          <a:xfrm>
            <a:off x="9785222" y="3950232"/>
            <a:ext cx="1284223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AD6F4F-5982-40D3-AB01-3BBD9BE0D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47" y="-3231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E07C10-D182-473E-AC3E-AFF5C5A1F6E5}"/>
              </a:ext>
            </a:extLst>
          </p:cNvPr>
          <p:cNvSpPr/>
          <p:nvPr/>
        </p:nvSpPr>
        <p:spPr>
          <a:xfrm>
            <a:off x="232088" y="1020180"/>
            <a:ext cx="523220" cy="52322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0D280-F806-4E40-AA99-999DAC07DB8D}"/>
              </a:ext>
            </a:extLst>
          </p:cNvPr>
          <p:cNvSpPr txBox="1"/>
          <p:nvPr/>
        </p:nvSpPr>
        <p:spPr>
          <a:xfrm>
            <a:off x="813089" y="907670"/>
            <a:ext cx="11251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9A4A7-C80F-49B5-913A-3C471EB3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1917290" y="1844143"/>
            <a:ext cx="8598309" cy="360889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2EE1A3-0082-43DD-855E-70C3983E0E0D}"/>
              </a:ext>
            </a:extLst>
          </p:cNvPr>
          <p:cNvSpPr/>
          <p:nvPr/>
        </p:nvSpPr>
        <p:spPr>
          <a:xfrm>
            <a:off x="6176468" y="2143630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448AE-05D4-4CF1-8169-E8D41BAC9A16}"/>
              </a:ext>
            </a:extLst>
          </p:cNvPr>
          <p:cNvSpPr txBox="1"/>
          <p:nvPr/>
        </p:nvSpPr>
        <p:spPr>
          <a:xfrm>
            <a:off x="3578594" y="1729439"/>
            <a:ext cx="7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= 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B6B0C-71DD-4E7B-8D8C-98AAA89D27B7}"/>
              </a:ext>
            </a:extLst>
          </p:cNvPr>
          <p:cNvSpPr txBox="1"/>
          <p:nvPr/>
        </p:nvSpPr>
        <p:spPr>
          <a:xfrm>
            <a:off x="4781760" y="1524832"/>
            <a:ext cx="7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= 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011E0-8AE0-49F8-B3EE-B06CD2139127}"/>
              </a:ext>
            </a:extLst>
          </p:cNvPr>
          <p:cNvSpPr txBox="1"/>
          <p:nvPr/>
        </p:nvSpPr>
        <p:spPr>
          <a:xfrm>
            <a:off x="6554663" y="1750246"/>
            <a:ext cx="70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= 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EF337-BCC7-431E-A7B1-D6AAE4E7A722}"/>
              </a:ext>
            </a:extLst>
          </p:cNvPr>
          <p:cNvSpPr txBox="1"/>
          <p:nvPr/>
        </p:nvSpPr>
        <p:spPr>
          <a:xfrm>
            <a:off x="9570201" y="2079070"/>
            <a:ext cx="84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= 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DE421-BCE3-4BF4-A248-006B1DEA4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" y="26440"/>
            <a:ext cx="2189256" cy="1162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68935" y="5308834"/>
            <a:ext cx="10027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8935" y="5772348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6E28EA-D8E5-4C57-BCC0-288DC77DA539}"/>
              </a:ext>
            </a:extLst>
          </p:cNvPr>
          <p:cNvGrpSpPr/>
          <p:nvPr/>
        </p:nvGrpSpPr>
        <p:grpSpPr>
          <a:xfrm>
            <a:off x="1591106" y="916205"/>
            <a:ext cx="8980290" cy="5184796"/>
            <a:chOff x="1601743" y="1017205"/>
            <a:chExt cx="8980290" cy="5184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56C6D3-9585-4CDC-A5DD-93CA0003FF5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8B7DC22-B55E-4478-9CAD-4D527CF2D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4736D9F-04EB-4DC5-B847-FAED59FD17C2}"/>
                  </a:ext>
                </a:extLst>
              </p:cNvPr>
              <p:cNvSpPr/>
              <p:nvPr/>
            </p:nvSpPr>
            <p:spPr>
              <a:xfrm rot="586940">
                <a:off x="2797829" y="1784373"/>
                <a:ext cx="1283602" cy="700550"/>
              </a:xfrm>
              <a:prstGeom prst="roundRect">
                <a:avLst/>
              </a:prstGeom>
              <a:solidFill>
                <a:srgbClr val="A8EBE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11 – 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41AC6-F139-43EA-9919-D50D639E303F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F4B91FD-B7FE-4049-B510-B47CF3CC5C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12 – 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9163FDA-27A7-410F-A3CE-009842B8965A}"/>
                    </a:ext>
                  </a:extLst>
                </p:cNvPr>
                <p:cNvSpPr/>
                <p:nvPr/>
              </p:nvSpPr>
              <p:spPr>
                <a:xfrm>
                  <a:off x="7694322" y="926404"/>
                  <a:ext cx="436650" cy="40901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800" dirty="0">
                      <a:solidFill>
                        <a:prstClr val="black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487CA9-E6D9-4A4B-883E-C98248C681B2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8CAD4A1-9B32-4F42-8066-42F5DE684D7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13 – 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51C8D2D-1FEA-4098-964C-08BA8B561F3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800" dirty="0">
                      <a:solidFill>
                        <a:prstClr val="black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C1674D-6E39-46D9-96B8-280C55471740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CC4EB0B-8D77-46E2-8145-61BAA1F632E8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14 – 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1524966-6E83-4770-AB6A-7B47B30E0642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800" dirty="0">
                      <a:solidFill>
                        <a:prstClr val="black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08FBAF6-A201-4C6A-815F-A9CC78E7AD38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C75EEC52-D207-49D9-AA3E-548D099317FD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15 – 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0DA91011-E71E-4BF4-819E-36DE67E4761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800" dirty="0">
                      <a:solidFill>
                        <a:prstClr val="black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F1DE24-F3D5-45F9-AE35-84C46908405D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28D3076-5BA7-4079-990C-3F16DE6006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16 – 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2A50896-D3F6-4BE6-8ECA-E72526274DC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2800" dirty="0">
                      <a:solidFill>
                        <a:prstClr val="black"/>
                      </a:solidFill>
                    </a:rPr>
                    <a:t>?</a:t>
                  </a: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BFE1D1-FDFD-47B5-A526-E3937039CC61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EA4E5-AE71-4DBE-8EA9-78FB065279AB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847C72B-49DC-42F2-AD05-FCF55DB665BB}"/>
              </a:ext>
            </a:extLst>
          </p:cNvPr>
          <p:cNvSpPr txBox="1"/>
          <p:nvPr/>
        </p:nvSpPr>
        <p:spPr>
          <a:xfrm>
            <a:off x="1217011" y="1490078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E51948-DC77-4D54-B25F-8ACB40963664}"/>
              </a:ext>
            </a:extLst>
          </p:cNvPr>
          <p:cNvSpPr/>
          <p:nvPr/>
        </p:nvSpPr>
        <p:spPr>
          <a:xfrm>
            <a:off x="693791" y="142852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91A242-001E-43B0-9B03-884ACC404C5E}"/>
              </a:ext>
            </a:extLst>
          </p:cNvPr>
          <p:cNvSpPr/>
          <p:nvPr/>
        </p:nvSpPr>
        <p:spPr>
          <a:xfrm rot="21449151">
            <a:off x="6290725" y="152166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D318AC-594B-4BC6-8253-7EF78D8AE6E2}"/>
              </a:ext>
            </a:extLst>
          </p:cNvPr>
          <p:cNvSpPr/>
          <p:nvPr/>
        </p:nvSpPr>
        <p:spPr>
          <a:xfrm rot="1003016">
            <a:off x="8084597" y="2976770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D99BBB-3ED6-4B39-B533-63F1C178E187}"/>
              </a:ext>
            </a:extLst>
          </p:cNvPr>
          <p:cNvSpPr/>
          <p:nvPr/>
        </p:nvSpPr>
        <p:spPr>
          <a:xfrm rot="20806883">
            <a:off x="7275631" y="508916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06CD6E-59CC-4DEF-8784-AAFD91CD0E29}"/>
              </a:ext>
            </a:extLst>
          </p:cNvPr>
          <p:cNvSpPr/>
          <p:nvPr/>
        </p:nvSpPr>
        <p:spPr>
          <a:xfrm rot="21360005">
            <a:off x="4167195" y="537386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DF759D-6932-45CC-8711-99FA8AFCF8E1}"/>
              </a:ext>
            </a:extLst>
          </p:cNvPr>
          <p:cNvSpPr/>
          <p:nvPr/>
        </p:nvSpPr>
        <p:spPr>
          <a:xfrm rot="20630762">
            <a:off x="2767761" y="3437149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F42A77-2F7D-4331-AA86-A6E101733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" y="-29497"/>
            <a:ext cx="2325467" cy="1162735"/>
          </a:xfrm>
          <a:prstGeom prst="rect">
            <a:avLst/>
          </a:prstGeom>
        </p:spPr>
      </p:pic>
      <p:sp>
        <p:nvSpPr>
          <p:cNvPr id="34" name="Rectangle: Rounded Corners 21">
            <a:extLst>
              <a:ext uri="{FF2B5EF4-FFF2-40B4-BE49-F238E27FC236}">
                <a16:creationId xmlns:a16="http://schemas.microsoft.com/office/drawing/2014/main" id="{29163FDA-27A7-410F-A3CE-009842B8965A}"/>
              </a:ext>
            </a:extLst>
          </p:cNvPr>
          <p:cNvSpPr/>
          <p:nvPr/>
        </p:nvSpPr>
        <p:spPr>
          <a:xfrm rot="21449151">
            <a:off x="3525371" y="1594902"/>
            <a:ext cx="436650" cy="40901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A891A242-001E-43B0-9B03-884ACC404C5E}"/>
              </a:ext>
            </a:extLst>
          </p:cNvPr>
          <p:cNvSpPr/>
          <p:nvPr/>
        </p:nvSpPr>
        <p:spPr>
          <a:xfrm rot="21449151">
            <a:off x="3510673" y="1567153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529</Words>
  <Application>Microsoft Office PowerPoint</Application>
  <PresentationFormat>Widescreen</PresentationFormat>
  <Paragraphs>185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等线</vt:lpstr>
      <vt:lpstr>Times New Roman</vt:lpstr>
      <vt:lpstr>字魂17号-萌趣果冻体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81</cp:revision>
  <dcterms:created xsi:type="dcterms:W3CDTF">2021-05-12T04:39:00Z</dcterms:created>
  <dcterms:modified xsi:type="dcterms:W3CDTF">2023-02-03T02:46:59Z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