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5" r:id="rId8"/>
    <p:sldMasterId id="2147483739" r:id="rId9"/>
  </p:sldMasterIdLst>
  <p:notesMasterIdLst>
    <p:notesMasterId r:id="rId36"/>
  </p:notesMasterIdLst>
  <p:sldIdLst>
    <p:sldId id="257" r:id="rId10"/>
    <p:sldId id="523" r:id="rId11"/>
    <p:sldId id="270" r:id="rId12"/>
    <p:sldId id="271" r:id="rId13"/>
    <p:sldId id="256" r:id="rId14"/>
    <p:sldId id="200757709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425" r:id="rId25"/>
    <p:sldId id="2898" r:id="rId26"/>
    <p:sldId id="278" r:id="rId27"/>
    <p:sldId id="2007577096" r:id="rId28"/>
    <p:sldId id="2893" r:id="rId29"/>
    <p:sldId id="2889" r:id="rId30"/>
    <p:sldId id="286" r:id="rId31"/>
    <p:sldId id="2007577094" r:id="rId32"/>
    <p:sldId id="2007577097" r:id="rId33"/>
    <p:sldId id="2007577098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6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1.png"/><Relationship Id="rId3" Type="http://schemas.openxmlformats.org/officeDocument/2006/relationships/image" Target="../media/image56.gif"/><Relationship Id="rId7" Type="http://schemas.openxmlformats.org/officeDocument/2006/relationships/image" Target="../media/image58.png"/><Relationship Id="rId12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66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8.xml"/><Relationship Id="rId25" Type="http://schemas.openxmlformats.org/officeDocument/2006/relationships/image" Target="../media/image24.png"/><Relationship Id="rId2" Type="http://schemas.openxmlformats.org/officeDocument/2006/relationships/image" Target="../media/image25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24" Type="http://schemas.openxmlformats.org/officeDocument/2006/relationships/slide" Target="slide15.xml"/><Relationship Id="rId5" Type="http://schemas.openxmlformats.org/officeDocument/2006/relationships/image" Target="../media/image27.png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31.png"/><Relationship Id="rId19" Type="http://schemas.openxmlformats.org/officeDocument/2006/relationships/slide" Target="slide10.xml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slide" Target="slide13.xml"/><Relationship Id="rId27" Type="http://schemas.openxmlformats.org/officeDocument/2006/relationships/hyperlink" Target="TO&#193;N%20-%20T20%20-%20B&#192;I%2040%20-%20Tiet%202%20Luyen%20tap.pptx#-1,16,PowerPoint Present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581114" y="-179462"/>
            <a:ext cx="12268574" cy="4263959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867138" y="-44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590" y="1475708"/>
            <a:ext cx="101218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dự</a:t>
            </a:r>
            <a:r>
              <a:rPr lang="en-US" altLang="zh-CN" sz="48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giờ</a:t>
            </a:r>
            <a:endParaRPr kumimoji="0" lang="en-US" altLang="zh-CN" sz="4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– </a:t>
            </a:r>
            <a:r>
              <a:rPr kumimoji="0" lang="en-US" altLang="zh-CN" sz="4800" b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48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2A1</a:t>
            </a:r>
            <a:endParaRPr kumimoji="0" lang="en-US" altLang="zh-CN" sz="4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7 =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FF"/>
                </a:solidFill>
                <a:latin typeface="Calibri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68255"/>
            <a:ext cx="1005367" cy="87677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71217" y="2491193"/>
            <a:ext cx="66495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Bài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40: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Bảng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nhân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5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(</a:t>
            </a:r>
            <a:r>
              <a:rPr lang="en-US" sz="6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F1E5AE-48BA-4DEF-A46A-376ABA5F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" y="1168056"/>
            <a:ext cx="4138057" cy="4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081046" cy="461666"/>
            <a:chOff x="1870518" y="1440653"/>
            <a:chExt cx="1081046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92562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081046" cy="461666"/>
            <a:chOff x="1870518" y="1440653"/>
            <a:chExt cx="1081046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364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565476" y="0"/>
            <a:ext cx="1626524" cy="147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1" y="1192305"/>
            <a:ext cx="445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25388" y="1629627"/>
            <a:ext cx="4007224" cy="24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395591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1568" y="3175453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402622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Toa tàu nào ghi phép tính có kết quả bé nhất?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153" y="3165153"/>
            <a:ext cx="1839375" cy="1684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21" y="3159609"/>
            <a:ext cx="980264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2A1.2023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5547 -0.354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6979 -0.3613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 animBg="1"/>
      <p:bldP spid="24" grpId="0" animBg="1"/>
      <p:bldP spid="25" grpId="0" animBg="1"/>
      <p:bldP spid="26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706" y="1584208"/>
            <a:ext cx="3812065" cy="25143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1075173" y="7966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655337" y="735970"/>
            <a:ext cx="9365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1299-0857-46E6-8368-772A1D1BC448}"/>
              </a:ext>
            </a:extLst>
          </p:cNvPr>
          <p:cNvSpPr txBox="1"/>
          <p:nvPr/>
        </p:nvSpPr>
        <p:spPr>
          <a:xfrm>
            <a:off x="4950325" y="365879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420-32A4-4E88-81CC-72C118D9271D}"/>
              </a:ext>
            </a:extLst>
          </p:cNvPr>
          <p:cNvSpPr txBox="1"/>
          <p:nvPr/>
        </p:nvSpPr>
        <p:spPr>
          <a:xfrm>
            <a:off x="1256939" y="4207144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/>
              <p:nvPr/>
            </p:nvSpPr>
            <p:spPr>
              <a:xfrm>
                <a:off x="2719000" y="4762259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000" y="4762259"/>
                <a:ext cx="5065485" cy="523220"/>
              </a:xfrm>
              <a:prstGeom prst="rect">
                <a:avLst/>
              </a:prstGeom>
              <a:blipFill>
                <a:blip r:embed="rId7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569119-1E05-49CC-9EC7-97DD777A91F5}"/>
              </a:ext>
            </a:extLst>
          </p:cNvPr>
          <p:cNvSpPr txBox="1"/>
          <p:nvPr/>
        </p:nvSpPr>
        <p:spPr>
          <a:xfrm>
            <a:off x="2339676" y="5285479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25 ống hút.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18785" y="1233974"/>
            <a:ext cx="7003874" cy="12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945800" y="1231353"/>
            <a:ext cx="1945341" cy="5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40151" y="1659212"/>
            <a:ext cx="13856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07080" y="1659212"/>
            <a:ext cx="32155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686357" y="2079508"/>
            <a:ext cx="3565385" cy="4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86" y="1494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</a:t>
            </a:r>
            <a:r>
              <a:rPr 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trải</a:t>
            </a:r>
            <a:r>
              <a:rPr 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nghiệm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10092" y="-1"/>
            <a:ext cx="1781908" cy="190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5" y="1832161"/>
            <a:ext cx="3133165" cy="19599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11" y="852206"/>
            <a:ext cx="3133165" cy="19599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11" y="2970055"/>
            <a:ext cx="3133165" cy="195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070" y="852206"/>
            <a:ext cx="3133165" cy="195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069" y="2938181"/>
            <a:ext cx="3133165" cy="19599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30754" y="179462"/>
            <a:ext cx="7661246" cy="5392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7391" y="5897745"/>
            <a:ext cx="178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 x 4 = 20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090" y="1150564"/>
            <a:ext cx="5724525" cy="3552825"/>
          </a:xfrm>
          <a:prstGeom prst="rect">
            <a:avLst/>
          </a:prstGeom>
        </p:spPr>
      </p:pic>
      <p:pic>
        <p:nvPicPr>
          <p:cNvPr id="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4001" y="551011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1106" y="5077349"/>
            <a:ext cx="178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 x 2 = 10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1676400" y="149257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103161"/>
            <a:ext cx="5486400" cy="2667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984" y="678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1" y="1305340"/>
            <a:ext cx="78242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ãy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2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07603" y="3704193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27" action="ppaction://hlinkpres?slideindex=16&amp;slidetitle=PowerPoint Presentation"/>
          </p:cNvPr>
          <p:cNvSpPr/>
          <p:nvPr/>
        </p:nvSpPr>
        <p:spPr>
          <a:xfrm>
            <a:off x="663388" y="6436659"/>
            <a:ext cx="528918" cy="33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460</Words>
  <Application>Microsoft Office PowerPoint</Application>
  <PresentationFormat>Widescreen</PresentationFormat>
  <Paragraphs>177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微软雅黑</vt:lpstr>
      <vt:lpstr>微软雅黑</vt:lpstr>
      <vt:lpstr>黑体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Cambria Math</vt:lpstr>
      <vt:lpstr>等线</vt:lpstr>
      <vt:lpstr>iCiel Cucho</vt:lpstr>
      <vt:lpstr>Quicksand Medium</vt:lpstr>
      <vt:lpstr>Times New Roman</vt:lpstr>
      <vt:lpstr>字魂36号-正文宋楷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第一PPT，www.1ppt.com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trải nghiệm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2021-07-12T00:56:13Z</dcterms:created>
  <dcterms:modified xsi:type="dcterms:W3CDTF">2023-01-31T16:54:28Z</dcterms:modified>
</cp:coreProperties>
</file>