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7" r:id="rId2"/>
    <p:sldId id="311" r:id="rId3"/>
    <p:sldId id="315" r:id="rId4"/>
    <p:sldId id="312" r:id="rId5"/>
    <p:sldId id="320" r:id="rId6"/>
    <p:sldId id="357" r:id="rId7"/>
    <p:sldId id="359" r:id="rId8"/>
    <p:sldId id="361" r:id="rId9"/>
    <p:sldId id="327" r:id="rId10"/>
    <p:sldId id="328" r:id="rId11"/>
    <p:sldId id="363" r:id="rId12"/>
    <p:sldId id="367" r:id="rId13"/>
    <p:sldId id="3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0251" autoAdjust="0"/>
  </p:normalViewPr>
  <p:slideViewPr>
    <p:cSldViewPr snapToGrid="0">
      <p:cViewPr varScale="1">
        <p:scale>
          <a:sx n="59" d="100"/>
          <a:sy n="59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ym typeface="+mn-ea"/>
              </a:rPr>
              <a:t>Bài giảng thiết kế bởi: Hương Thảo - tranthao121004@gmail.com</a:t>
            </a: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71E6DA-66F7-4B67-BE86-68144225B88E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4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68576"/>
      </p:ext>
    </p:extLst>
  </p:cSld>
  <p:clrMapOvr>
    <a:masterClrMapping/>
  </p:clrMapOvr>
  <p:transition spd="slow" advTm="1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78175"/>
            <a:ext cx="1220946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8" y="3317990"/>
            <a:ext cx="4906963" cy="35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84638"/>
            <a:ext cx="37719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22027"/>
            <a:ext cx="11880461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57"/>
          <p:cNvGrpSpPr>
            <a:grpSpLocks/>
          </p:cNvGrpSpPr>
          <p:nvPr/>
        </p:nvGrpSpPr>
        <p:grpSpPr bwMode="auto">
          <a:xfrm>
            <a:off x="6756400" y="3170238"/>
            <a:ext cx="804863" cy="374650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450850"/>
            <a:ext cx="446563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6914" y="861396"/>
            <a:ext cx="101106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qúy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thầy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cô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về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dự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giờ</a:t>
            </a:r>
            <a:endParaRPr lang="en-US" altLang="zh-CN" sz="4800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065713"/>
            <a:ext cx="23542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C05983-E16E-4553-97C9-71C0C9B66C24}"/>
              </a:ext>
            </a:extLst>
          </p:cNvPr>
          <p:cNvSpPr/>
          <p:nvPr/>
        </p:nvSpPr>
        <p:spPr>
          <a:xfrm>
            <a:off x="536727" y="3186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D9BEC-1FAF-43D0-B93E-AB6016CB3056}"/>
              </a:ext>
            </a:extLst>
          </p:cNvPr>
          <p:cNvSpPr txBox="1"/>
          <p:nvPr/>
        </p:nvSpPr>
        <p:spPr>
          <a:xfrm>
            <a:off x="1447530" y="226275"/>
            <a:ext cx="229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141" y="1383318"/>
            <a:ext cx="4006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14 - 6           7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2906123" y="1417651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9944" y="2786612"/>
            <a:ext cx="3180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17 - 9           8                       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2906123" y="278939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8614" y="1383318"/>
            <a:ext cx="4912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15 - 8           11 - 2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6233" y="2764875"/>
            <a:ext cx="4246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16 - 7           13 - 4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8705689" y="1444628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8725246" y="275997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850"/>
            <a:ext cx="12061825" cy="92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C05983-E16E-4553-97C9-71C0C9B66C24}"/>
              </a:ext>
            </a:extLst>
          </p:cNvPr>
          <p:cNvSpPr/>
          <p:nvPr/>
        </p:nvSpPr>
        <p:spPr>
          <a:xfrm>
            <a:off x="536727" y="3186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D9BEC-1FAF-43D0-B93E-AB6016CB3056}"/>
              </a:ext>
            </a:extLst>
          </p:cNvPr>
          <p:cNvSpPr txBox="1"/>
          <p:nvPr/>
        </p:nvSpPr>
        <p:spPr>
          <a:xfrm>
            <a:off x="1447530" y="226275"/>
            <a:ext cx="229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727" y="1383318"/>
            <a:ext cx="3749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14 - 6           7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2906123" y="1417651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944" y="2786612"/>
            <a:ext cx="3180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17 - 9           8                       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2906123" y="278939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8614" y="1383318"/>
            <a:ext cx="4655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15 - 8           11 - 2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1908" y="2740351"/>
            <a:ext cx="4246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16 - 7           13 - 4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8390921" y="1442175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8390920" y="271459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850"/>
            <a:ext cx="12061825" cy="92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8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71" y="357414"/>
            <a:ext cx="8768443" cy="35614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894692" y="1941489"/>
            <a:ext cx="6604000" cy="104643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9264"/>
            <a:ext cx="120618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6782" y="3789117"/>
            <a:ext cx="1220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96888" y="431800"/>
            <a:ext cx="11063287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28737"/>
      </p:ext>
    </p:extLst>
  </p:cSld>
  <p:clrMapOvr>
    <a:masterClrMapping/>
  </p:clrMapOvr>
  <p:transition spd="slow" advTm="10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71" y="357414"/>
            <a:ext cx="8768443" cy="35614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3049814" y="1794532"/>
            <a:ext cx="6604000" cy="104643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vi-VN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9264"/>
            <a:ext cx="120618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3247" y="1009441"/>
            <a:ext cx="105093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</a:t>
            </a: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762"/>
            <a:ext cx="12192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818129" y="34254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1569948" y="219436"/>
            <a:ext cx="524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43929" y="1580192"/>
            <a:ext cx="4570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       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-  6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15   - 7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12  -   4 =</a:t>
            </a:r>
          </a:p>
          <a:p>
            <a:pPr>
              <a:lnSpc>
                <a:spcPct val="150000"/>
              </a:lnSpc>
            </a:pP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120" y="1580191"/>
            <a:ext cx="4953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     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-   2 =  </a:t>
            </a:r>
          </a:p>
          <a:p>
            <a:pPr lvl="1"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14  -   5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17  -   8 =</a:t>
            </a:r>
          </a:p>
          <a:p>
            <a:pPr>
              <a:lnSpc>
                <a:spcPct val="150000"/>
              </a:lnSpc>
            </a:pP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8542014" y="1580191"/>
            <a:ext cx="3147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-   8   =                    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-   9 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 -  3 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800" dirty="0"/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7658"/>
            <a:ext cx="12061825" cy="89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818129" y="34254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3189385" y="2799357"/>
            <a:ext cx="82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14869" y="1524909"/>
            <a:ext cx="45705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        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-  6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15   - 7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12  -   4 =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416" y="1508234"/>
            <a:ext cx="3432537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-  2 =                14  -   5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 -   8 =</a:t>
            </a:r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560822" y="1524909"/>
            <a:ext cx="31477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– 8  = 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18 -  9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- 3  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89385" y="1712055"/>
            <a:ext cx="50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026" y="5909678"/>
            <a:ext cx="51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6853" y="5129123"/>
            <a:ext cx="58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80"/>
            <a:ext cx="12061825" cy="83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3202301" y="3881081"/>
            <a:ext cx="82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83527" y="1708763"/>
            <a:ext cx="7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6906" y="2740289"/>
            <a:ext cx="7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1430" y="3850844"/>
            <a:ext cx="7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104012" y="3902359"/>
            <a:ext cx="7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68889" y="2799357"/>
            <a:ext cx="7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1797963" y="256161"/>
            <a:ext cx="524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3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835382" y="34254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1847534" y="219436"/>
            <a:ext cx="524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55722"/>
            <a:ext cx="3395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14 -  4 -  3 =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801" y="3094651"/>
            <a:ext cx="3398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- 7      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46747" y="2135492"/>
            <a:ext cx="3424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- 2  - 6 =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26145" y="2982054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- 8       =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92882" y="2088184"/>
            <a:ext cx="3523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- 6 -  3 =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07071" y="2982054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 9       = </a:t>
            </a: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80"/>
            <a:ext cx="12061825" cy="83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818129" y="34254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1847534" y="219436"/>
            <a:ext cx="524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8234" y="2055722"/>
            <a:ext cx="3523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14 -  4 -  3 =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5044" y="2949397"/>
            <a:ext cx="370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 - 7       =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93088" y="2042555"/>
            <a:ext cx="359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12 - 2 - 6 =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3088" y="3001420"/>
            <a:ext cx="3594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- 8      =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92882" y="2042555"/>
            <a:ext cx="3651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 6 - 3 =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82738" y="2946360"/>
            <a:ext cx="3510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  =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850"/>
            <a:ext cx="12061825" cy="92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564A1AA-9AF2-4582-98A1-876906BB6059}"/>
              </a:ext>
            </a:extLst>
          </p:cNvPr>
          <p:cNvSpPr/>
          <p:nvPr/>
        </p:nvSpPr>
        <p:spPr>
          <a:xfrm>
            <a:off x="768526" y="16258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F1A21-EC61-4A00-B4D9-D4013722649D}"/>
              </a:ext>
            </a:extLst>
          </p:cNvPr>
          <p:cNvSpPr txBox="1"/>
          <p:nvPr/>
        </p:nvSpPr>
        <p:spPr>
          <a:xfrm>
            <a:off x="825223" y="-165677"/>
            <a:ext cx="11012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0E03A-93CD-452A-B33C-F86FB888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718" y="1773315"/>
            <a:ext cx="5123181" cy="45683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1792435" y="685801"/>
            <a:ext cx="2077436" cy="25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4597824" y="711240"/>
            <a:ext cx="2220685" cy="1373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7213221" y="734786"/>
            <a:ext cx="4118807" cy="1373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1030136" y="1635249"/>
            <a:ext cx="8881307" cy="274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47657" y="5274129"/>
            <a:ext cx="5584371" cy="76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564A1AA-9AF2-4582-98A1-876906BB6059}"/>
              </a:ext>
            </a:extLst>
          </p:cNvPr>
          <p:cNvSpPr/>
          <p:nvPr/>
        </p:nvSpPr>
        <p:spPr>
          <a:xfrm>
            <a:off x="682987" y="162581"/>
            <a:ext cx="694297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F1A21-EC61-4A00-B4D9-D4013722649D}"/>
              </a:ext>
            </a:extLst>
          </p:cNvPr>
          <p:cNvSpPr txBox="1"/>
          <p:nvPr/>
        </p:nvSpPr>
        <p:spPr>
          <a:xfrm>
            <a:off x="825223" y="-165677"/>
            <a:ext cx="11012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6628" y="2122714"/>
            <a:ext cx="7396843" cy="370658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628" y="2400300"/>
            <a:ext cx="7522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                     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12     –   9  =   3 (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33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396</Words>
  <Application>Microsoft Office PowerPoint</Application>
  <PresentationFormat>Widescreen</PresentationFormat>
  <Paragraphs>94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等线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75</cp:revision>
  <dcterms:created xsi:type="dcterms:W3CDTF">2021-05-12T04:39:00Z</dcterms:created>
  <dcterms:modified xsi:type="dcterms:W3CDTF">2023-02-03T02:28:07Z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