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6" r:id="rId3"/>
    <p:sldMasterId id="2147483698" r:id="rId4"/>
  </p:sldMasterIdLst>
  <p:notesMasterIdLst>
    <p:notesMasterId r:id="rId22"/>
  </p:notesMasterIdLst>
  <p:sldIdLst>
    <p:sldId id="2990" r:id="rId5"/>
    <p:sldId id="2991" r:id="rId6"/>
    <p:sldId id="2998" r:id="rId7"/>
    <p:sldId id="3005" r:id="rId8"/>
    <p:sldId id="2992" r:id="rId9"/>
    <p:sldId id="2994" r:id="rId10"/>
    <p:sldId id="3013" r:id="rId11"/>
    <p:sldId id="2993" r:id="rId12"/>
    <p:sldId id="2995" r:id="rId13"/>
    <p:sldId id="3006" r:id="rId14"/>
    <p:sldId id="3007" r:id="rId15"/>
    <p:sldId id="3008" r:id="rId16"/>
    <p:sldId id="3000" r:id="rId17"/>
    <p:sldId id="2939" r:id="rId18"/>
    <p:sldId id="3009" r:id="rId19"/>
    <p:sldId id="3010" r:id="rId20"/>
    <p:sldId id="30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DFEF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21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48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6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file Corel 12 Phông nền Mầm Non #5 - QuảngCáoYênBái.Com - Vector,  Photoshop, Hình ảnh, Template, 3D...download miễn phí 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7106" y="448107"/>
            <a:ext cx="9170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CHÀO MỪNG QUÝ THẦY CÔ VỀ DỰ GIỜ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4712740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1" y="1163783"/>
            <a:ext cx="8146474" cy="4516582"/>
          </a:xfrm>
          <a:prstGeom prst="rect">
            <a:avLst/>
          </a:prstGeom>
        </p:spPr>
      </p:pic>
      <p:sp>
        <p:nvSpPr>
          <p:cNvPr id="7" name="Speech Bubble: Rectangle with Corners Rounded 2">
            <a:extLst>
              <a:ext uri="{FF2B5EF4-FFF2-40B4-BE49-F238E27FC236}">
                <a16:creationId xmlns:a16="http://schemas.microsoft.com/office/drawing/2014/main" id="{642FD3A3-76EE-4376-BBEF-0B2006EA089F}"/>
              </a:ext>
            </a:extLst>
          </p:cNvPr>
          <p:cNvSpPr/>
          <p:nvPr/>
        </p:nvSpPr>
        <p:spPr>
          <a:xfrm>
            <a:off x="5550752" y="4630"/>
            <a:ext cx="4202850" cy="1698522"/>
          </a:xfrm>
          <a:prstGeom prst="wedgeRoundRectCallout">
            <a:avLst>
              <a:gd name="adj1" fmla="val -22833"/>
              <a:gd name="adj2" fmla="val 7395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Thảo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luận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nhóm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</a:rPr>
              <a:t>2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2462"/>
            <a:ext cx="12193057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793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2" descr="Hinh ngoi">
            <a:extLst>
              <a:ext uri="{FF2B5EF4-FFF2-40B4-BE49-F238E27FC236}">
                <a16:creationId xmlns:a16="http://schemas.microsoft.com/office/drawing/2014/main" id="{A6D22708-9DC5-45FE-A010-30845142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63" y="184295"/>
            <a:ext cx="6373091" cy="520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992462"/>
            <a:ext cx="12193057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2">
            <a:extLst>
              <a:ext uri="{FF2B5EF4-FFF2-40B4-BE49-F238E27FC236}">
                <a16:creationId xmlns:a16="http://schemas.microsoft.com/office/drawing/2014/main" id="{1AC8EB79-8CCA-4A43-9B8E-8460840556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42" y="3859216"/>
            <a:ext cx="2882166" cy="30511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3ED5C-015E-420C-8E92-C0B0D4943B35}"/>
              </a:ext>
            </a:extLst>
          </p:cNvPr>
          <p:cNvSpPr txBox="1"/>
          <p:nvPr/>
        </p:nvSpPr>
        <p:spPr>
          <a:xfrm>
            <a:off x="3976254" y="616669"/>
            <a:ext cx="4364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025236" y="1539999"/>
            <a:ext cx="9601200" cy="468283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5242" y="2463329"/>
            <a:ext cx="8808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4291485" y="3026119"/>
            <a:ext cx="35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</a:t>
            </a:r>
            <a:r>
              <a:rPr lang="en-US" altLang="zh-CN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endParaRPr lang="zh-CN" alt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1175" y="1951672"/>
            <a:ext cx="101809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Kính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tốt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ngoan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Kieu 2" panose="020B0603050302020204" pitchFamily="34" charset="0"/>
              </a:rPr>
              <a:t>giỏi</a:t>
            </a:r>
            <a:r>
              <a:rPr lang="en-US" sz="4000" b="1" dirty="0">
                <a:solidFill>
                  <a:srgbClr val="FF0000"/>
                </a:solidFill>
                <a:latin typeface="HP001 Kieu 2" panose="020B06030503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35407" y="0"/>
            <a:ext cx="6657975" cy="4486275"/>
          </a:xfrm>
          <a:prstGeom prst="cloudCallout">
            <a:avLst>
              <a:gd name="adj1" fmla="val -38212"/>
              <a:gd name="adj2" fmla="val 6432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66009" y="654178"/>
            <a:ext cx="5597237" cy="2836111"/>
            <a:chOff x="1666009" y="654178"/>
            <a:chExt cx="5597237" cy="2836111"/>
          </a:xfrm>
        </p:grpSpPr>
        <p:sp>
          <p:nvSpPr>
            <p:cNvPr id="3" name="TextBox 2"/>
            <p:cNvSpPr txBox="1"/>
            <p:nvPr/>
          </p:nvSpPr>
          <p:spPr>
            <a:xfrm>
              <a:off x="1666009" y="654178"/>
              <a:ext cx="559723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Da </a:t>
              </a:r>
              <a:r>
                <a:rPr lang="en-US" sz="3600" b="1" dirty="0" err="1"/>
                <a:t>tôi</a:t>
              </a:r>
              <a:r>
                <a:rPr lang="en-US" sz="3600" b="1" dirty="0"/>
                <a:t> </a:t>
              </a:r>
              <a:r>
                <a:rPr lang="en-US" sz="3600" b="1" dirty="0" err="1"/>
                <a:t>màu</a:t>
              </a:r>
              <a:r>
                <a:rPr lang="en-US" sz="3600" b="1" dirty="0"/>
                <a:t> </a:t>
              </a:r>
              <a:r>
                <a:rPr lang="en-US" sz="3600" b="1" dirty="0" err="1"/>
                <a:t>trắng</a:t>
              </a:r>
              <a:endParaRPr lang="en-US" sz="3600" b="1" dirty="0"/>
            </a:p>
            <a:p>
              <a:r>
                <a:rPr lang="en-US" sz="3600" b="1" dirty="0" err="1"/>
                <a:t>Bạn</a:t>
              </a:r>
              <a:r>
                <a:rPr lang="en-US" sz="3600" b="1" dirty="0"/>
                <a:t> </a:t>
              </a:r>
              <a:r>
                <a:rPr lang="en-US" sz="3600" b="1" dirty="0" err="1"/>
                <a:t>cùng</a:t>
              </a:r>
              <a:r>
                <a:rPr lang="en-US" sz="3600" b="1" dirty="0"/>
                <a:t> </a:t>
              </a:r>
              <a:r>
                <a:rPr lang="en-US" sz="3600" b="1" dirty="0" err="1" smtClean="0"/>
                <a:t>bảng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đen</a:t>
              </a:r>
              <a:endParaRPr lang="en-US" sz="3600" b="1" dirty="0"/>
            </a:p>
            <a:p>
              <a:r>
                <a:rPr lang="en-US" sz="3600" b="1" dirty="0" err="1" smtClean="0"/>
                <a:t>Hãy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cầm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tôi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lên</a:t>
              </a:r>
              <a:endParaRPr lang="en-US" sz="3600" b="1" dirty="0" smtClean="0"/>
            </a:p>
            <a:p>
              <a:r>
                <a:rPr lang="en-US" sz="3600" b="1" dirty="0" err="1" smtClean="0"/>
                <a:t>Tôi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làm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theo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bạn</a:t>
              </a:r>
              <a:r>
                <a:rPr lang="en-US" sz="3600" b="1" dirty="0" smtClean="0"/>
                <a:t>?</a:t>
              </a:r>
              <a:endParaRPr lang="en-US" sz="36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43554" y="2843958"/>
              <a:ext cx="2479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/>
                <a:t>Là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cái</a:t>
              </a:r>
              <a:r>
                <a:rPr lang="en-US" sz="3600" b="1" dirty="0" smtClean="0"/>
                <a:t> </a:t>
              </a:r>
              <a:r>
                <a:rPr lang="en-US" sz="3600" b="1" dirty="0" err="1" smtClean="0"/>
                <a:t>gì</a:t>
              </a:r>
              <a:r>
                <a:rPr lang="en-US" sz="3600" b="1" dirty="0" smtClean="0"/>
                <a:t>?</a:t>
              </a:r>
              <a:endParaRPr lang="en-US" sz="3600" b="1" dirty="0"/>
            </a:p>
          </p:txBody>
        </p:sp>
      </p:grpSp>
      <p:pic>
        <p:nvPicPr>
          <p:cNvPr id="9" name="Picture 2" descr="Phấn trắng không bụi OMYA Pháp (Hộ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46" y="654178"/>
            <a:ext cx="4010230" cy="4010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71700" y="2903230"/>
            <a:ext cx="353290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phấn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trắng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0" y="0"/>
            <a:ext cx="7001307" cy="4114800"/>
          </a:xfrm>
          <a:prstGeom prst="cloudCallout">
            <a:avLst>
              <a:gd name="adj1" fmla="val -38212"/>
              <a:gd name="adj2" fmla="val 6432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3836" y="1097091"/>
            <a:ext cx="6777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Ruột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dài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từ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mũi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đến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chân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Bé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tô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bé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vẽ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ruột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mòn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theo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72116" y="2336127"/>
            <a:ext cx="247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Là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gì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pic>
        <p:nvPicPr>
          <p:cNvPr id="3074" name="Picture 2" descr="Bút chì định vị 060 Công ty TNHH Thiết bị Giáo dục Ánh D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397">
            <a:off x="6877948" y="1543050"/>
            <a:ext cx="4629798" cy="3772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1362" y="2390884"/>
            <a:ext cx="247996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Bút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chì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85775" y="0"/>
            <a:ext cx="6515532" cy="4114800"/>
          </a:xfrm>
          <a:prstGeom prst="cloudCallout">
            <a:avLst>
              <a:gd name="adj1" fmla="val -38212"/>
              <a:gd name="adj2" fmla="val 6432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30128"/>
            <a:ext cx="7706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lóc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theo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cùng</a:t>
            </a:r>
            <a:endParaRPr lang="en-US" sz="3200" b="1" dirty="0" smtClean="0"/>
          </a:p>
          <a:p>
            <a:pPr algn="ctr"/>
            <a:r>
              <a:rPr lang="en-US" sz="3200" b="1" dirty="0" err="1" smtClean="0"/>
              <a:t>Khi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khom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lưng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cõng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29291" y="2360130"/>
            <a:ext cx="247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Là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gì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pic>
        <p:nvPicPr>
          <p:cNvPr id="2050" name="Picture 2" descr="Xưởng Sản Xuất ] Cặp sách Vũ Tín hình siêu nhân CKCHS0115001 tại Quận 11 -  gọi cho 0908 555 65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5"/>
          <a:stretch/>
        </p:blipFill>
        <p:spPr bwMode="auto">
          <a:xfrm>
            <a:off x="7129463" y="1187278"/>
            <a:ext cx="4549269" cy="3723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5439" y="2360130"/>
            <a:ext cx="247996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Cặp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sách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4291485" y="3026119"/>
            <a:ext cx="35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Khởi động</a:t>
            </a:r>
            <a:endParaRPr lang="zh-CN" altLang="en-US" sz="5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Trường Em - Âm Nhạc Lớp 3 -- CD Chuẩn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9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91" y="720436"/>
            <a:ext cx="10196945" cy="56249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241500" y="4660640"/>
            <a:ext cx="801511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prstTxWarp prst="textArchUp">
              <a:avLst/>
            </a:prstTxWarp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altLang="en-US" sz="8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lang="en-US" altLang="en-US" sz="80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90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091" y="651164"/>
            <a:ext cx="11762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63782" y="1479974"/>
            <a:ext cx="1731818" cy="138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3311236" y="1493830"/>
            <a:ext cx="5652655" cy="452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39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42E79-6B67-440B-90B8-E357EC5C1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407"/>
            <a:ext cx="12192000" cy="186537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42FD3A3-76EE-4376-BBEF-0B2006EA089F}"/>
              </a:ext>
            </a:extLst>
          </p:cNvPr>
          <p:cNvSpPr/>
          <p:nvPr/>
        </p:nvSpPr>
        <p:spPr>
          <a:xfrm>
            <a:off x="5509188" y="157030"/>
            <a:ext cx="4202850" cy="1698522"/>
          </a:xfrm>
          <a:prstGeom prst="wedgeRoundRectCallout">
            <a:avLst>
              <a:gd name="adj1" fmla="val -22833"/>
              <a:gd name="adj2" fmla="val 7395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Thảo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luận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nhóm</a:t>
            </a:r>
            <a:r>
              <a:rPr lang="en-US" sz="4800" b="1" dirty="0">
                <a:solidFill>
                  <a:schemeClr val="tx1"/>
                </a:solidFill>
              </a:rPr>
              <a:t> 4</a:t>
            </a:r>
          </a:p>
        </p:txBody>
      </p:sp>
      <p:pic>
        <p:nvPicPr>
          <p:cNvPr id="12" name="Picture 4" descr="Phòng Giáo Dục Và Đào Tạo quận Thanh Xuân">
            <a:extLst>
              <a:ext uri="{FF2B5EF4-FFF2-40B4-BE49-F238E27FC236}">
                <a16:creationId xmlns:a16="http://schemas.microsoft.com/office/drawing/2014/main" id="{8D2FF36D-9867-471E-8FDC-F379370D4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49" b="87097" l="2154" r="95385">
                        <a14:foregroundMark x1="24000" y1="43932" x2="22923" y2="36406"/>
                        <a14:foregroundMark x1="22923" y1="36406" x2="10000" y2="33794"/>
                        <a14:foregroundMark x1="10000" y1="33794" x2="2154" y2="40092"/>
                        <a14:foregroundMark x1="2154" y1="40092" x2="4000" y2="51920"/>
                        <a14:foregroundMark x1="4000" y1="51920" x2="9231" y2="56221"/>
                        <a14:foregroundMark x1="9231" y1="56221" x2="3231" y2="56836"/>
                        <a14:foregroundMark x1="3231" y1="56836" x2="3077" y2="67435"/>
                        <a14:foregroundMark x1="3077" y1="67435" x2="5077" y2="79416"/>
                        <a14:foregroundMark x1="5077" y1="79416" x2="8154" y2="86175"/>
                        <a14:foregroundMark x1="8154" y1="86175" x2="12462" y2="92012"/>
                        <a14:foregroundMark x1="12462" y1="92012" x2="18615" y2="83257"/>
                        <a14:foregroundMark x1="18615" y1="83257" x2="38769" y2="82949"/>
                        <a14:foregroundMark x1="38769" y1="82949" x2="56462" y2="84332"/>
                        <a14:foregroundMark x1="56462" y1="84332" x2="74923" y2="82642"/>
                        <a14:foregroundMark x1="74923" y1="82642" x2="76462" y2="80492"/>
                        <a14:foregroundMark x1="39692" y1="49616" x2="44769" y2="42089"/>
                        <a14:foregroundMark x1="44769" y1="42089" x2="44154" y2="33948"/>
                        <a14:foregroundMark x1="44154" y1="33948" x2="48923" y2="29032"/>
                        <a14:foregroundMark x1="48923" y1="29032" x2="59692" y2="27957"/>
                        <a14:foregroundMark x1="59692" y1="27957" x2="69077" y2="31951"/>
                        <a14:foregroundMark x1="69077" y1="31951" x2="92000" y2="29493"/>
                        <a14:foregroundMark x1="92000" y1="29493" x2="98769" y2="39017"/>
                        <a14:foregroundMark x1="98769" y1="39017" x2="88000" y2="85100"/>
                        <a14:foregroundMark x1="88000" y1="85100" x2="79846" y2="87250"/>
                        <a14:foregroundMark x1="79846" y1="87250" x2="68462" y2="83871"/>
                        <a14:foregroundMark x1="92615" y1="33794" x2="97538" y2="36866"/>
                        <a14:foregroundMark x1="97538" y1="36866" x2="98154" y2="45008"/>
                        <a14:foregroundMark x1="98154" y1="45008" x2="91077" y2="59140"/>
                        <a14:foregroundMark x1="91077" y1="59140" x2="83385" y2="54071"/>
                        <a14:foregroundMark x1="83385" y1="54071" x2="83385" y2="54071"/>
                        <a14:foregroundMark x1="84308" y1="68049" x2="84000" y2="74501"/>
                        <a14:foregroundMark x1="69385" y1="85253" x2="22462" y2="85407"/>
                        <a14:foregroundMark x1="7385" y1="68510" x2="8000" y2="72965"/>
                        <a14:foregroundMark x1="90000" y1="39478" x2="84308" y2="36252"/>
                        <a14:foregroundMark x1="84308" y1="36252" x2="92769" y2="43625"/>
                        <a14:foregroundMark x1="92769" y1="43625" x2="90769" y2="49462"/>
                        <a14:foregroundMark x1="93538" y1="37481" x2="95538" y2="46237"/>
                        <a14:foregroundMark x1="4154" y1="39939" x2="2154" y2="47926"/>
                        <a14:backgroundMark x1="88169" y1="46963" x2="86923" y2="48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16"/>
          <a:stretch/>
        </p:blipFill>
        <p:spPr bwMode="auto">
          <a:xfrm>
            <a:off x="2022764" y="1260764"/>
            <a:ext cx="8672945" cy="45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710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8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9" y="345033"/>
            <a:ext cx="2382983" cy="2672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915" y="94983"/>
            <a:ext cx="1634548" cy="2573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658" y="221156"/>
            <a:ext cx="2114082" cy="2546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997" y="351725"/>
            <a:ext cx="2677620" cy="2211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201551"/>
            <a:ext cx="2382983" cy="2860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166" y="3248521"/>
            <a:ext cx="2723024" cy="27909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457" y="2698519"/>
            <a:ext cx="1645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Đèn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học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5921" y="2668349"/>
            <a:ext cx="1645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Com - pa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9496" y="2681090"/>
            <a:ext cx="1645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điển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4332" y="2671764"/>
            <a:ext cx="1645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Ghim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cài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023" y="6182392"/>
            <a:ext cx="22386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địa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5296" y="6182391"/>
            <a:ext cx="22990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Thước</a:t>
            </a:r>
            <a:r>
              <a:rPr lang="en-US" sz="2400" b="1" dirty="0" smtClean="0">
                <a:solidFill>
                  <a:srgbClr val="FF0000"/>
                </a:solidFill>
              </a:rPr>
              <a:t> Ê - </a:t>
            </a:r>
            <a:r>
              <a:rPr lang="en-US" sz="2400" b="1" dirty="0" err="1" smtClean="0">
                <a:solidFill>
                  <a:srgbClr val="FF0000"/>
                </a:solidFill>
              </a:rPr>
              <a:t>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1723" y="6182391"/>
            <a:ext cx="24340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Thước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độ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34166" y="6154594"/>
            <a:ext cx="23343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Túi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đựng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liệu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7915" y="3574473"/>
            <a:ext cx="2723394" cy="248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942" y="3268885"/>
            <a:ext cx="3450536" cy="29334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97782" y="3768436"/>
            <a:ext cx="2120215" cy="227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0478" y="3635038"/>
            <a:ext cx="2933687" cy="23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62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28AF1-5641-4525-9563-64684D3B4F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054" y="-146602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3 - 4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30036" y="708466"/>
            <a:ext cx="942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22618" y="708466"/>
            <a:ext cx="49599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724399" y="3318163"/>
            <a:ext cx="2867891" cy="112221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173680" y="999415"/>
            <a:ext cx="3692237" cy="188421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45079" y="4874912"/>
            <a:ext cx="4149437" cy="188421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94073" y="2923308"/>
            <a:ext cx="4197927" cy="188421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0835" y="2830100"/>
            <a:ext cx="4211781" cy="188421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stCxn id="8" idx="0"/>
          </p:cNvCxnSpPr>
          <p:nvPr/>
        </p:nvCxnSpPr>
        <p:spPr>
          <a:xfrm flipH="1" flipV="1">
            <a:off x="6158344" y="2883633"/>
            <a:ext cx="1" cy="4345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158344" y="4443845"/>
            <a:ext cx="1" cy="4345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1"/>
          </p:cNvCxnSpPr>
          <p:nvPr/>
        </p:nvCxnSpPr>
        <p:spPr>
          <a:xfrm flipH="1">
            <a:off x="4322616" y="3879272"/>
            <a:ext cx="4017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592290" y="3865417"/>
            <a:ext cx="4017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1054" y="869061"/>
            <a:ext cx="88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G: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34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1" grpId="0" animBg="1"/>
      <p:bldP spid="12" grpId="0" animBg="1"/>
      <p:bldP spid="13" grpId="0" animBg="1"/>
      <p:bldP spid="2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270</Words>
  <Application>Microsoft Office PowerPoint</Application>
  <PresentationFormat>Widescreen</PresentationFormat>
  <Paragraphs>46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HP001 Kieu 2</vt:lpstr>
      <vt:lpstr>Times New Roman</vt:lpstr>
      <vt:lpstr>2_Office Theme</vt:lpstr>
      <vt:lpstr>2_Office Theme</vt:lpstr>
      <vt:lpstr>3_Office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3 - 4 câu tả một đồ dùng học tập của 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VivoBook</dc:creator>
  <cp:lastModifiedBy>Admin</cp:lastModifiedBy>
  <cp:revision>286</cp:revision>
  <dcterms:created xsi:type="dcterms:W3CDTF">2021-06-03T04:26:25Z</dcterms:created>
  <dcterms:modified xsi:type="dcterms:W3CDTF">2022-10-05T22:20:46Z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