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8" r:id="rId2"/>
    <p:sldId id="459" r:id="rId3"/>
    <p:sldId id="475" r:id="rId4"/>
    <p:sldId id="415" r:id="rId5"/>
    <p:sldId id="463" r:id="rId6"/>
    <p:sldId id="376" r:id="rId7"/>
    <p:sldId id="414" r:id="rId8"/>
    <p:sldId id="379" r:id="rId9"/>
    <p:sldId id="461" r:id="rId10"/>
    <p:sldId id="380" r:id="rId11"/>
    <p:sldId id="384" r:id="rId12"/>
    <p:sldId id="383" r:id="rId13"/>
    <p:sldId id="385" r:id="rId14"/>
    <p:sldId id="389" r:id="rId15"/>
    <p:sldId id="390" r:id="rId16"/>
    <p:sldId id="435" r:id="rId17"/>
    <p:sldId id="391" r:id="rId18"/>
    <p:sldId id="436" r:id="rId19"/>
    <p:sldId id="468" r:id="rId20"/>
    <p:sldId id="469" r:id="rId21"/>
    <p:sldId id="470" r:id="rId22"/>
    <p:sldId id="471" r:id="rId23"/>
    <p:sldId id="467" r:id="rId24"/>
    <p:sldId id="472" r:id="rId25"/>
    <p:sldId id="393" r:id="rId26"/>
    <p:sldId id="394" r:id="rId27"/>
    <p:sldId id="396" r:id="rId28"/>
    <p:sldId id="397" r:id="rId29"/>
    <p:sldId id="400" r:id="rId30"/>
    <p:sldId id="474" r:id="rId31"/>
    <p:sldId id="401" r:id="rId32"/>
    <p:sldId id="476" r:id="rId33"/>
    <p:sldId id="402" r:id="rId34"/>
    <p:sldId id="477" r:id="rId35"/>
    <p:sldId id="403" r:id="rId36"/>
    <p:sldId id="404" r:id="rId37"/>
    <p:sldId id="405" r:id="rId38"/>
    <p:sldId id="406" r:id="rId39"/>
    <p:sldId id="407" r:id="rId40"/>
    <p:sldId id="408" r:id="rId41"/>
    <p:sldId id="437" r:id="rId42"/>
    <p:sldId id="47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E4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83" autoAdjust="0"/>
  </p:normalViewPr>
  <p:slideViewPr>
    <p:cSldViewPr snapToGrid="0">
      <p:cViewPr>
        <p:scale>
          <a:sx n="80" d="100"/>
          <a:sy n="80" d="100"/>
        </p:scale>
        <p:origin x="-30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3C3C8-5098-43BA-8898-2525D6AE369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112E9-E957-4E40-8254-C064C7AE9A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6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95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E0A2F1-9EBB-4595-982C-3F9568B6C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0F764E-CA6E-465F-A8C8-4757F95A6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D466FB-9614-488F-A4A5-F4D937612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C564-DEC3-437B-A875-02771B359560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8BB57F-B8D2-4D05-8D52-48916FF8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89733C-B016-4BE0-AF17-4A67EFBE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745-B708-4185-80FA-B5FF3F96D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50E97D-FB4B-4EE7-B049-A1CAE8FC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88BAD2-13DC-49BD-92D4-218E1440D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986408-3429-4071-AD56-25AB41C07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C564-DEC3-437B-A875-02771B359560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6050A3-B72E-4F51-91CE-4A6EB0BB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CD63D2-711B-450F-83E1-F470AB324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745-B708-4185-80FA-B5FF3F96D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7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3EDF88-A9C1-4150-877C-83ED282FA9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39A931-25DA-49FC-B778-6891D3CFA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C9431E-D3BF-4FB8-86B0-D513754A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C564-DEC3-437B-A875-02771B359560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DCADF6-9212-4E8A-BB79-57F6F7F05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80E03-FCDE-40E0-9230-F8A02F43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745-B708-4185-80FA-B5FF3F96D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14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1" y="190501"/>
            <a:ext cx="11639551" cy="638175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99294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9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BBB9C-2A93-460E-BFE5-7D50495DA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FDA053-FC8F-42CA-8078-56AD9ED0E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5F6659-D077-4B1D-8119-751B75289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C564-DEC3-437B-A875-02771B359560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F12B3F-B3E5-4B86-830E-B51D79BEE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E46E93-9D72-4490-895F-C46CA79D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745-B708-4185-80FA-B5FF3F96D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6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4EF7E9-41FF-4750-A226-8F00760DD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F66CB6-6943-4E87-AD03-934527390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730973-E8C7-42E8-9CC2-C86EACDF5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C564-DEC3-437B-A875-02771B359560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F7E47E-4232-459D-A03D-90825B909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619C09-7D15-40A1-82F4-064EE42F5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745-B708-4185-80FA-B5FF3F96D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E6E8ED-4A7C-4503-86FB-7CCEC614E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BF5A10-F006-4BDD-83BE-EF57B824E9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8A7C55-5E05-41F8-AFC1-D7ED8BAD5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2F424B-1868-43E3-B37B-75C4C5401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C564-DEC3-437B-A875-02771B359560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751FF2-7BB3-4AE7-9B67-76675E3F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C6BB44-313D-49CF-8E1D-0EE85474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745-B708-4185-80FA-B5FF3F96D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7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77DAF-9B1E-490C-8315-CA97414A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17B602-FEFE-4CC1-A077-33589F6CF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9B5A33-B1B1-4F05-B816-BC8F8E07F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70A5CF-CBC4-4A39-A071-01BE9EFF4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8E59D28-07F6-4303-9241-9BE2A13F7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7381D3F-C13A-4140-8E1F-C6199E15A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C564-DEC3-437B-A875-02771B359560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C17E1E-2D58-4C15-952A-6B149B9C7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5446A82-722C-4B17-A619-9B52436EC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745-B708-4185-80FA-B5FF3F96D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2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8D5D9C-4BCA-4EDA-A000-3242D3C5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24FF87C-04CE-45B5-BCB1-E9907DC39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C564-DEC3-437B-A875-02771B359560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DE5328-62D3-4F7F-BAC8-53D28AB1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975E63-0DF8-49BF-BFFD-A3C32AAB0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745-B708-4185-80FA-B5FF3F96D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2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8A31BCB-DCEA-4E5F-91C0-681E42348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C564-DEC3-437B-A875-02771B359560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96CEE6-ABE6-4EB8-B10A-5BB8C71A6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9E4C06-6C58-49CA-A1F2-88586D57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745-B708-4185-80FA-B5FF3F96D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1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DFA580-366C-417D-8201-B968ABE9B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3FE421-3D0C-4B86-A610-A294D0748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F2998D-4300-4DEB-8649-89A6F74C0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826EC4-BEFC-4E47-ACA9-A093BF88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C564-DEC3-437B-A875-02771B359560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CFBC87-B95B-47D1-B11C-7198E25D2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B43998-5EA0-4577-A137-1753971BC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745-B708-4185-80FA-B5FF3F96D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5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461F00-E65B-4BF2-8CE1-3B22A85F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ED939E-C07E-4088-B1B6-DCB41ACE8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4B6521-226C-4CBD-B379-C7FCB1D07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0E04AE-1F27-4995-9250-2958109DC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C564-DEC3-437B-A875-02771B359560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053087-60ED-4B30-B333-269CE8AAF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6D55385-985A-4DD7-814F-CC0E6D06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1F745-B708-4185-80FA-B5FF3F96D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8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5B19B4-2A42-4C81-8CA9-03E8977E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4D1614-924C-44B4-8938-BB3D1E0CC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6A3249-280B-4BB3-8985-394EBA2F4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6C564-DEC3-437B-A875-02771B359560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17FD6B-155B-48F0-BC24-F4D82FD4B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D4621C-F213-4C5D-85CB-3046AFD9A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1F745-B708-4185-80FA-B5FF3F96DF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9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9">
            <a:extLst>
              <a:ext uri="{FF2B5EF4-FFF2-40B4-BE49-F238E27FC236}">
                <a16:creationId xmlns:a16="http://schemas.microsoft.com/office/drawing/2014/main" xmlns="" id="{460AE2F5-B352-E8A7-6FEE-1344928AA2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0499" r="3017" b="2100"/>
          <a:stretch/>
        </p:blipFill>
        <p:spPr>
          <a:xfrm>
            <a:off x="5047492" y="4959215"/>
            <a:ext cx="2264705" cy="2094586"/>
          </a:xfrm>
          <a:prstGeom prst="rect">
            <a:avLst/>
          </a:prstGeom>
        </p:spPr>
      </p:pic>
      <p:pic>
        <p:nvPicPr>
          <p:cNvPr id="11" name="图片 32">
            <a:extLst>
              <a:ext uri="{FF2B5EF4-FFF2-40B4-BE49-F238E27FC236}">
                <a16:creationId xmlns:a16="http://schemas.microsoft.com/office/drawing/2014/main" xmlns="" id="{422D9433-B2B5-23DF-1949-8F279F896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109" y="110490"/>
            <a:ext cx="1643891" cy="1924245"/>
          </a:xfrm>
          <a:prstGeom prst="rect">
            <a:avLst/>
          </a:prstGeom>
        </p:spPr>
      </p:pic>
      <p:sp>
        <p:nvSpPr>
          <p:cNvPr id="14" name="文本框 25">
            <a:extLst>
              <a:ext uri="{FF2B5EF4-FFF2-40B4-BE49-F238E27FC236}">
                <a16:creationId xmlns:a16="http://schemas.microsoft.com/office/drawing/2014/main" xmlns="" id="{89114BEA-1132-B7B4-752C-D8948CF52906}"/>
              </a:ext>
            </a:extLst>
          </p:cNvPr>
          <p:cNvSpPr txBox="1"/>
          <p:nvPr/>
        </p:nvSpPr>
        <p:spPr>
          <a:xfrm>
            <a:off x="31213" y="2216220"/>
            <a:ext cx="11680410" cy="160043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4400" dirty="0" err="1">
                <a:ln w="0"/>
                <a:solidFill>
                  <a:srgbClr val="0033CC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Tuần</a:t>
            </a:r>
            <a:r>
              <a:rPr lang="en-US" altLang="zh-CN" sz="4400" dirty="0">
                <a:ln w="0"/>
                <a:solidFill>
                  <a:srgbClr val="0033CC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17:</a:t>
            </a:r>
          </a:p>
          <a:p>
            <a:pPr algn="ctr"/>
            <a:r>
              <a:rPr lang="en-US" altLang="zh-CN" sz="5400" b="1" dirty="0" err="1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5400" b="1" dirty="0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31:</a:t>
            </a:r>
            <a:r>
              <a:rPr lang="en-US" altLang="zh-CN" sz="5400" b="1" dirty="0">
                <a:ln w="19050">
                  <a:noFill/>
                </a:ln>
                <a:solidFill>
                  <a:srgbClr val="00B05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Ng</a:t>
            </a:r>
            <a:r>
              <a:rPr lang="vi-VN" altLang="zh-CN" sz="5400" b="1" dirty="0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ư</a:t>
            </a:r>
            <a:r>
              <a:rPr lang="en-US" altLang="zh-CN" sz="5400" b="1" dirty="0" err="1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ời</a:t>
            </a:r>
            <a:r>
              <a:rPr lang="en-US" altLang="zh-CN" sz="5400" b="1" dirty="0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5400" b="1" dirty="0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đồ</a:t>
            </a:r>
            <a:r>
              <a:rPr lang="en-US" altLang="zh-CN" sz="5400" b="1" dirty="0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ch</a:t>
            </a:r>
            <a:r>
              <a:rPr lang="vi-VN" altLang="zh-CN" sz="5400" b="1" dirty="0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ơ</a:t>
            </a:r>
            <a:r>
              <a:rPr lang="en-US" altLang="zh-CN" sz="5400" b="1" dirty="0" err="1" smtClean="0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5400" b="1" dirty="0" smtClean="0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(</a:t>
            </a:r>
            <a:r>
              <a:rPr lang="en-US" altLang="zh-CN" sz="5400" b="1" dirty="0" err="1" smtClean="0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b="1" smtClean="0">
                <a:ln w="190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 1+2)</a:t>
            </a:r>
            <a:endParaRPr lang="zh-CN" altLang="en-US" sz="5400" b="1" dirty="0">
              <a:ln w="190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58CFF4FE-BECE-4073-9D60-8251C062F7E5}"/>
              </a:ext>
            </a:extLst>
          </p:cNvPr>
          <p:cNvSpPr/>
          <p:nvPr/>
        </p:nvSpPr>
        <p:spPr>
          <a:xfrm>
            <a:off x="254000" y="193040"/>
            <a:ext cx="11673840" cy="6278880"/>
          </a:xfrm>
          <a:prstGeom prst="roundRect">
            <a:avLst/>
          </a:prstGeom>
          <a:noFill/>
          <a:ln w="28575">
            <a:solidFill>
              <a:srgbClr val="008E3D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9D6F79E-92DB-4346-AB95-1611DB9E28C1}"/>
              </a:ext>
            </a:extLst>
          </p:cNvPr>
          <p:cNvSpPr/>
          <p:nvPr/>
        </p:nvSpPr>
        <p:spPr>
          <a:xfrm>
            <a:off x="236992" y="236177"/>
            <a:ext cx="1145406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 algn="ctr">
              <a:buNone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ĐỒ CHƠI</a:t>
            </a:r>
          </a:p>
          <a:p>
            <a:pPr marL="139700" indent="0" algn="just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just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Nghe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</a:p>
          <a:p>
            <a:pPr marL="139700" indent="0" algn="r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09;p39">
            <a:extLst>
              <a:ext uri="{FF2B5EF4-FFF2-40B4-BE49-F238E27FC236}">
                <a16:creationId xmlns:a16="http://schemas.microsoft.com/office/drawing/2014/main" xmlns="" id="{534BB7EC-BA14-48C1-893E-9C2638EC06E6}"/>
              </a:ext>
            </a:extLst>
          </p:cNvPr>
          <p:cNvSpPr txBox="1">
            <a:spLocks/>
          </p:cNvSpPr>
          <p:nvPr/>
        </p:nvSpPr>
        <p:spPr>
          <a:xfrm>
            <a:off x="324852" y="0"/>
            <a:ext cx="11542295" cy="23269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 algn="ctr">
              <a:buFont typeface="Arial" panose="020B0604020202020204" pitchFamily="34" charset="0"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ĐỒ CHƠI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Nghe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</a:p>
          <a:p>
            <a:pPr marL="139700" indent="0" algn="r"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75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72;p35">
            <a:extLst>
              <a:ext uri="{FF2B5EF4-FFF2-40B4-BE49-F238E27FC236}">
                <a16:creationId xmlns:a16="http://schemas.microsoft.com/office/drawing/2014/main" xmlns="" id="{207BF757-0833-4BA5-B846-2B8F348C2296}"/>
              </a:ext>
            </a:extLst>
          </p:cNvPr>
          <p:cNvSpPr txBox="1">
            <a:spLocks/>
          </p:cNvSpPr>
          <p:nvPr/>
        </p:nvSpPr>
        <p:spPr>
          <a:xfrm>
            <a:off x="3437748" y="383546"/>
            <a:ext cx="61116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Google Shape;1277;p35">
            <a:extLst>
              <a:ext uri="{FF2B5EF4-FFF2-40B4-BE49-F238E27FC236}">
                <a16:creationId xmlns:a16="http://schemas.microsoft.com/office/drawing/2014/main" xmlns="" id="{9D1239CE-1511-4F12-892F-C3E13B7E956B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21938" t="18565" r="21938" b="18565"/>
          <a:stretch/>
        </p:blipFill>
        <p:spPr>
          <a:xfrm rot="611685">
            <a:off x="9888784" y="4326184"/>
            <a:ext cx="2096582" cy="25219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7997CD-B7A8-4A1D-B8F5-F211934C871A}"/>
              </a:ext>
            </a:extLst>
          </p:cNvPr>
          <p:cNvSpPr txBox="1"/>
          <p:nvPr/>
        </p:nvSpPr>
        <p:spPr>
          <a:xfrm>
            <a:off x="5245442" y="1203185"/>
            <a:ext cx="2496216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E054B4-8CC2-42CE-AB66-2165D64D4EB6}"/>
              </a:ext>
            </a:extLst>
          </p:cNvPr>
          <p:cNvSpPr txBox="1"/>
          <p:nvPr/>
        </p:nvSpPr>
        <p:spPr>
          <a:xfrm>
            <a:off x="5367046" y="2251444"/>
            <a:ext cx="2253007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7171FD-B39B-46EF-A873-76442F425F38}"/>
              </a:ext>
            </a:extLst>
          </p:cNvPr>
          <p:cNvSpPr txBox="1"/>
          <p:nvPr/>
        </p:nvSpPr>
        <p:spPr>
          <a:xfrm>
            <a:off x="5122418" y="3356645"/>
            <a:ext cx="2742261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561F89-B7EC-458C-8877-539BDF5377E8}"/>
              </a:ext>
            </a:extLst>
          </p:cNvPr>
          <p:cNvSpPr txBox="1"/>
          <p:nvPr/>
        </p:nvSpPr>
        <p:spPr>
          <a:xfrm>
            <a:off x="6004342" y="4293965"/>
            <a:ext cx="1170811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BA3D15C-39E7-4868-AC4D-4D4EF17AFC1F}"/>
              </a:ext>
            </a:extLst>
          </p:cNvPr>
          <p:cNvSpPr txBox="1"/>
          <p:nvPr/>
        </p:nvSpPr>
        <p:spPr>
          <a:xfrm>
            <a:off x="5696764" y="5421284"/>
            <a:ext cx="182125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2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09;p39">
            <a:extLst>
              <a:ext uri="{FF2B5EF4-FFF2-40B4-BE49-F238E27FC236}">
                <a16:creationId xmlns:a16="http://schemas.microsoft.com/office/drawing/2014/main" xmlns="" id="{C4264D61-7595-4528-AB80-692F69A42C56}"/>
              </a:ext>
            </a:extLst>
          </p:cNvPr>
          <p:cNvSpPr txBox="1">
            <a:spLocks/>
          </p:cNvSpPr>
          <p:nvPr/>
        </p:nvSpPr>
        <p:spPr>
          <a:xfrm>
            <a:off x="295538" y="1824538"/>
            <a:ext cx="11308858" cy="30585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9EC1D77-7D81-468A-B6CF-5A7234878789}"/>
              </a:ext>
            </a:extLst>
          </p:cNvPr>
          <p:cNvGrpSpPr/>
          <p:nvPr/>
        </p:nvGrpSpPr>
        <p:grpSpPr>
          <a:xfrm>
            <a:off x="2625635" y="185130"/>
            <a:ext cx="6171060" cy="1909165"/>
            <a:chOff x="166723" y="74505"/>
            <a:chExt cx="5681894" cy="1601427"/>
          </a:xfrm>
        </p:grpSpPr>
        <p:sp>
          <p:nvSpPr>
            <p:cNvPr id="6" name="Rounded Rectangle 17">
              <a:extLst>
                <a:ext uri="{FF2B5EF4-FFF2-40B4-BE49-F238E27FC236}">
                  <a16:creationId xmlns:a16="http://schemas.microsoft.com/office/drawing/2014/main" xmlns="" id="{20AACBA3-1E83-4C41-9BD0-8E96964F3EE8}"/>
                </a:ext>
              </a:extLst>
            </p:cNvPr>
            <p:cNvSpPr/>
            <p:nvPr/>
          </p:nvSpPr>
          <p:spPr>
            <a:xfrm>
              <a:off x="1330228" y="609638"/>
              <a:ext cx="4518389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1 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7C19B857-D3FE-4D48-B90C-048F14858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5309E45-9EA5-44C4-BFDA-1F88364A85E7}"/>
              </a:ext>
            </a:extLst>
          </p:cNvPr>
          <p:cNvSpPr/>
          <p:nvPr/>
        </p:nvSpPr>
        <p:spPr>
          <a:xfrm>
            <a:off x="4253661" y="2386495"/>
            <a:ext cx="1548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AE2F7F-87DB-41D5-9D0E-3F90A3D272E0}"/>
              </a:ext>
            </a:extLst>
          </p:cNvPr>
          <p:cNvSpPr/>
          <p:nvPr/>
        </p:nvSpPr>
        <p:spPr>
          <a:xfrm>
            <a:off x="8938105" y="2824921"/>
            <a:ext cx="1645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1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09;p39">
            <a:extLst>
              <a:ext uri="{FF2B5EF4-FFF2-40B4-BE49-F238E27FC236}">
                <a16:creationId xmlns:a16="http://schemas.microsoft.com/office/drawing/2014/main" xmlns="" id="{973474B4-82AD-4188-B77B-83FAC8509B88}"/>
              </a:ext>
            </a:extLst>
          </p:cNvPr>
          <p:cNvSpPr txBox="1">
            <a:spLocks/>
          </p:cNvSpPr>
          <p:nvPr/>
        </p:nvSpPr>
        <p:spPr>
          <a:xfrm>
            <a:off x="274864" y="2114550"/>
            <a:ext cx="11642271" cy="26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8CD4FD-0971-41B1-BF4E-EC75F344DA30}"/>
              </a:ext>
            </a:extLst>
          </p:cNvPr>
          <p:cNvSpPr txBox="1"/>
          <p:nvPr/>
        </p:nvSpPr>
        <p:spPr>
          <a:xfrm>
            <a:off x="3545845" y="2629886"/>
            <a:ext cx="731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BAE0A7-5800-4627-90BE-EA211C435AA1}"/>
              </a:ext>
            </a:extLst>
          </p:cNvPr>
          <p:cNvSpPr txBox="1"/>
          <p:nvPr/>
        </p:nvSpPr>
        <p:spPr>
          <a:xfrm>
            <a:off x="11716876" y="2661984"/>
            <a:ext cx="79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FB418F-50DA-4BAA-ABEF-625A8C6C500C}"/>
              </a:ext>
            </a:extLst>
          </p:cNvPr>
          <p:cNvSpPr/>
          <p:nvPr/>
        </p:nvSpPr>
        <p:spPr>
          <a:xfrm flipH="1">
            <a:off x="9290750" y="2691441"/>
            <a:ext cx="2144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AD3974B-05E7-4DCE-8AF5-396899A3B167}"/>
              </a:ext>
            </a:extLst>
          </p:cNvPr>
          <p:cNvSpPr/>
          <p:nvPr/>
        </p:nvSpPr>
        <p:spPr>
          <a:xfrm>
            <a:off x="1989782" y="3112118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6153896-C2DF-4153-BE45-B86FE5D1FD47}"/>
              </a:ext>
            </a:extLst>
          </p:cNvPr>
          <p:cNvSpPr/>
          <p:nvPr/>
        </p:nvSpPr>
        <p:spPr>
          <a:xfrm>
            <a:off x="6400793" y="3113046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48E0E2B-436E-48AF-967C-1635B47BF98B}"/>
              </a:ext>
            </a:extLst>
          </p:cNvPr>
          <p:cNvSpPr/>
          <p:nvPr/>
        </p:nvSpPr>
        <p:spPr>
          <a:xfrm>
            <a:off x="6288606" y="3112118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78CE713-1A2D-4E3E-A9FB-E31F36736793}"/>
              </a:ext>
            </a:extLst>
          </p:cNvPr>
          <p:cNvGrpSpPr/>
          <p:nvPr/>
        </p:nvGrpSpPr>
        <p:grpSpPr>
          <a:xfrm>
            <a:off x="2512513" y="0"/>
            <a:ext cx="6171060" cy="1909165"/>
            <a:chOff x="166723" y="74505"/>
            <a:chExt cx="5681894" cy="1601427"/>
          </a:xfrm>
        </p:grpSpPr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xmlns="" id="{5DF86310-40A1-4F6E-A545-FE15A62A8290}"/>
                </a:ext>
              </a:extLst>
            </p:cNvPr>
            <p:cNvSpPr/>
            <p:nvPr/>
          </p:nvSpPr>
          <p:spPr>
            <a:xfrm>
              <a:off x="1330228" y="609638"/>
              <a:ext cx="4518389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1 </a:t>
              </a: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xmlns="" id="{0BF6197C-6FC6-4DA7-A769-8D29094EC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818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894E43-C87D-4FDF-B306-F86859824662}"/>
              </a:ext>
            </a:extLst>
          </p:cNvPr>
          <p:cNvSpPr/>
          <p:nvPr/>
        </p:nvSpPr>
        <p:spPr>
          <a:xfrm>
            <a:off x="610041" y="2004703"/>
            <a:ext cx="109719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 algn="just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just">
              <a:buNone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A8EBDC0-62ED-4D92-8C91-B21A588BD390}"/>
              </a:ext>
            </a:extLst>
          </p:cNvPr>
          <p:cNvGrpSpPr/>
          <p:nvPr/>
        </p:nvGrpSpPr>
        <p:grpSpPr>
          <a:xfrm>
            <a:off x="2754007" y="95538"/>
            <a:ext cx="6171060" cy="1909165"/>
            <a:chOff x="166723" y="74505"/>
            <a:chExt cx="5681894" cy="1601427"/>
          </a:xfrm>
        </p:grpSpPr>
        <p:sp>
          <p:nvSpPr>
            <p:cNvPr id="4" name="Rounded Rectangle 17">
              <a:extLst>
                <a:ext uri="{FF2B5EF4-FFF2-40B4-BE49-F238E27FC236}">
                  <a16:creationId xmlns:a16="http://schemas.microsoft.com/office/drawing/2014/main" xmlns="" id="{FDF619CE-9250-4573-B3FF-C731F6B76A69}"/>
                </a:ext>
              </a:extLst>
            </p:cNvPr>
            <p:cNvSpPr/>
            <p:nvPr/>
          </p:nvSpPr>
          <p:spPr>
            <a:xfrm>
              <a:off x="1330228" y="609638"/>
              <a:ext cx="4518389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2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8AA2396-7E1A-4CFD-9F5E-7BEE7D2A8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15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894E43-C87D-4FDF-B306-F86859824662}"/>
              </a:ext>
            </a:extLst>
          </p:cNvPr>
          <p:cNvSpPr/>
          <p:nvPr/>
        </p:nvSpPr>
        <p:spPr>
          <a:xfrm>
            <a:off x="729392" y="1533363"/>
            <a:ext cx="10971918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 algn="just">
              <a:lnSpc>
                <a:spcPct val="150000"/>
              </a:lnSpc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lnSpc>
                <a:spcPct val="150000"/>
              </a:lnSpc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lnSpc>
                <a:spcPct val="150000"/>
              </a:lnSpc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just">
              <a:lnSpc>
                <a:spcPct val="150000"/>
              </a:lnSpc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3DB9397-BE1B-407A-9C6D-09600974F233}"/>
              </a:ext>
            </a:extLst>
          </p:cNvPr>
          <p:cNvGrpSpPr/>
          <p:nvPr/>
        </p:nvGrpSpPr>
        <p:grpSpPr>
          <a:xfrm>
            <a:off x="2763433" y="-213223"/>
            <a:ext cx="6171060" cy="1909165"/>
            <a:chOff x="166723" y="74505"/>
            <a:chExt cx="5681894" cy="1601427"/>
          </a:xfrm>
        </p:grpSpPr>
        <p:sp>
          <p:nvSpPr>
            <p:cNvPr id="4" name="Rounded Rectangle 17">
              <a:extLst>
                <a:ext uri="{FF2B5EF4-FFF2-40B4-BE49-F238E27FC236}">
                  <a16:creationId xmlns:a16="http://schemas.microsoft.com/office/drawing/2014/main" xmlns="" id="{D6586866-2F5C-40AC-B54F-D0A21483AA08}"/>
                </a:ext>
              </a:extLst>
            </p:cNvPr>
            <p:cNvSpPr/>
            <p:nvPr/>
          </p:nvSpPr>
          <p:spPr>
            <a:xfrm>
              <a:off x="1330228" y="609638"/>
              <a:ext cx="4518389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2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E676400-CFBE-4C95-87EC-C0B3ADCE7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82940C0-4E6D-4641-90F4-E14707509C42}"/>
              </a:ext>
            </a:extLst>
          </p:cNvPr>
          <p:cNvCxnSpPr>
            <a:cxnSpLocks/>
          </p:cNvCxnSpPr>
          <p:nvPr/>
        </p:nvCxnSpPr>
        <p:spPr>
          <a:xfrm flipH="1">
            <a:off x="2096919" y="4434855"/>
            <a:ext cx="142874" cy="3766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68E3B98-4A0B-49DC-865F-9360C2823F83}"/>
              </a:ext>
            </a:extLst>
          </p:cNvPr>
          <p:cNvCxnSpPr>
            <a:cxnSpLocks/>
          </p:cNvCxnSpPr>
          <p:nvPr/>
        </p:nvCxnSpPr>
        <p:spPr>
          <a:xfrm>
            <a:off x="4892511" y="335594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C1CEF0C-EA6D-4711-A725-5817EC0448A5}"/>
              </a:ext>
            </a:extLst>
          </p:cNvPr>
          <p:cNvCxnSpPr>
            <a:cxnSpLocks/>
          </p:cNvCxnSpPr>
          <p:nvPr/>
        </p:nvCxnSpPr>
        <p:spPr>
          <a:xfrm flipH="1">
            <a:off x="3811514" y="4468402"/>
            <a:ext cx="135869" cy="39313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00C0D8F-3970-457F-A391-FA5DDB9D2D59}"/>
              </a:ext>
            </a:extLst>
          </p:cNvPr>
          <p:cNvCxnSpPr>
            <a:cxnSpLocks/>
          </p:cNvCxnSpPr>
          <p:nvPr/>
        </p:nvCxnSpPr>
        <p:spPr>
          <a:xfrm flipH="1">
            <a:off x="3755429" y="4468402"/>
            <a:ext cx="124020" cy="37668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DF2B7CE-88AF-4D29-B649-B03C5CF250BD}"/>
              </a:ext>
            </a:extLst>
          </p:cNvPr>
          <p:cNvCxnSpPr>
            <a:cxnSpLocks/>
          </p:cNvCxnSpPr>
          <p:nvPr/>
        </p:nvCxnSpPr>
        <p:spPr>
          <a:xfrm flipH="1">
            <a:off x="9271234" y="4434855"/>
            <a:ext cx="142874" cy="3766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4DC2586-744B-46B8-8544-6C5AB5488C26}"/>
              </a:ext>
            </a:extLst>
          </p:cNvPr>
          <p:cNvCxnSpPr>
            <a:cxnSpLocks/>
          </p:cNvCxnSpPr>
          <p:nvPr/>
        </p:nvCxnSpPr>
        <p:spPr>
          <a:xfrm flipH="1">
            <a:off x="9199797" y="4437716"/>
            <a:ext cx="142874" cy="3766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76C76A3-8CCF-4F6A-B0B3-0DC862A416C3}"/>
              </a:ext>
            </a:extLst>
          </p:cNvPr>
          <p:cNvCxnSpPr>
            <a:cxnSpLocks/>
          </p:cNvCxnSpPr>
          <p:nvPr/>
        </p:nvCxnSpPr>
        <p:spPr>
          <a:xfrm>
            <a:off x="1668544" y="4251489"/>
            <a:ext cx="1180785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DF9DEB5-7C99-47EA-960F-ED26797E3A61}"/>
              </a:ext>
            </a:extLst>
          </p:cNvPr>
          <p:cNvCxnSpPr>
            <a:cxnSpLocks/>
          </p:cNvCxnSpPr>
          <p:nvPr/>
        </p:nvCxnSpPr>
        <p:spPr>
          <a:xfrm flipV="1">
            <a:off x="2722560" y="4830288"/>
            <a:ext cx="950981" cy="16263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6AB70CD-C27A-466D-8FC5-A44E8349C56E}"/>
              </a:ext>
            </a:extLst>
          </p:cNvPr>
          <p:cNvCxnSpPr>
            <a:cxnSpLocks/>
          </p:cNvCxnSpPr>
          <p:nvPr/>
        </p:nvCxnSpPr>
        <p:spPr>
          <a:xfrm>
            <a:off x="5189400" y="4811539"/>
            <a:ext cx="1494204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F1C51E9-62FE-4633-B474-ADC1086EBDAD}"/>
              </a:ext>
            </a:extLst>
          </p:cNvPr>
          <p:cNvCxnSpPr>
            <a:cxnSpLocks/>
          </p:cNvCxnSpPr>
          <p:nvPr/>
        </p:nvCxnSpPr>
        <p:spPr>
          <a:xfrm>
            <a:off x="3142558" y="5365423"/>
            <a:ext cx="1344601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430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003484-5AA3-4F7A-996E-BA856FE36367}"/>
              </a:ext>
            </a:extLst>
          </p:cNvPr>
          <p:cNvSpPr/>
          <p:nvPr/>
        </p:nvSpPr>
        <p:spPr>
          <a:xfrm>
            <a:off x="792961" y="2397948"/>
            <a:ext cx="106060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Nghe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  <a:endParaRPr lang="en-US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3B33805-1F3B-4EA9-934F-0D028BBA14A0}"/>
              </a:ext>
            </a:extLst>
          </p:cNvPr>
          <p:cNvGrpSpPr/>
          <p:nvPr/>
        </p:nvGrpSpPr>
        <p:grpSpPr>
          <a:xfrm>
            <a:off x="2640885" y="84893"/>
            <a:ext cx="6171060" cy="1909165"/>
            <a:chOff x="166723" y="74505"/>
            <a:chExt cx="5681894" cy="1601427"/>
          </a:xfrm>
        </p:grpSpPr>
        <p:sp>
          <p:nvSpPr>
            <p:cNvPr id="4" name="Rounded Rectangle 17">
              <a:extLst>
                <a:ext uri="{FF2B5EF4-FFF2-40B4-BE49-F238E27FC236}">
                  <a16:creationId xmlns:a16="http://schemas.microsoft.com/office/drawing/2014/main" xmlns="" id="{4EC3DAFC-DE80-4A40-B5EE-4D753C52DF52}"/>
                </a:ext>
              </a:extLst>
            </p:cNvPr>
            <p:cNvSpPr/>
            <p:nvPr/>
          </p:nvSpPr>
          <p:spPr>
            <a:xfrm>
              <a:off x="1330228" y="609638"/>
              <a:ext cx="4518389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3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575400C-D034-47DB-99A2-A2F867BE9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2764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003484-5AA3-4F7A-996E-BA856FE36367}"/>
              </a:ext>
            </a:extLst>
          </p:cNvPr>
          <p:cNvSpPr/>
          <p:nvPr/>
        </p:nvSpPr>
        <p:spPr>
          <a:xfrm>
            <a:off x="708120" y="2124571"/>
            <a:ext cx="106060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Nghe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5BA9A00-0DC2-4CB0-A4D2-9AE9DE0C9BCB}"/>
              </a:ext>
            </a:extLst>
          </p:cNvPr>
          <p:cNvGrpSpPr/>
          <p:nvPr/>
        </p:nvGrpSpPr>
        <p:grpSpPr>
          <a:xfrm>
            <a:off x="2725726" y="113173"/>
            <a:ext cx="6171060" cy="1909165"/>
            <a:chOff x="166723" y="74505"/>
            <a:chExt cx="5681894" cy="1601427"/>
          </a:xfrm>
        </p:grpSpPr>
        <p:sp>
          <p:nvSpPr>
            <p:cNvPr id="4" name="Rounded Rectangle 17">
              <a:extLst>
                <a:ext uri="{FF2B5EF4-FFF2-40B4-BE49-F238E27FC236}">
                  <a16:creationId xmlns:a16="http://schemas.microsoft.com/office/drawing/2014/main" xmlns="" id="{A250A09E-2DBC-4B1D-A2ED-8CF429DF514C}"/>
                </a:ext>
              </a:extLst>
            </p:cNvPr>
            <p:cNvSpPr/>
            <p:nvPr/>
          </p:nvSpPr>
          <p:spPr>
            <a:xfrm>
              <a:off x="1330228" y="609638"/>
              <a:ext cx="4518389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48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3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AA92284-95E7-40F5-B4A0-79F3DE820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090516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顶角 12">
            <a:extLst>
              <a:ext uri="{FF2B5EF4-FFF2-40B4-BE49-F238E27FC236}">
                <a16:creationId xmlns:a16="http://schemas.microsoft.com/office/drawing/2014/main" xmlns="" id="{DDA7EB6E-51AC-4A6D-A27F-F1DB212A8066}"/>
              </a:ext>
            </a:extLst>
          </p:cNvPr>
          <p:cNvSpPr/>
          <p:nvPr/>
        </p:nvSpPr>
        <p:spPr>
          <a:xfrm rot="5400000">
            <a:off x="4018950" y="-2028024"/>
            <a:ext cx="4278092" cy="10972800"/>
          </a:xfrm>
          <a:prstGeom prst="round2SameRect">
            <a:avLst>
              <a:gd name="adj1" fmla="val 48347"/>
              <a:gd name="adj2" fmla="val 47557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8E5E369-C369-46FD-B9D7-D028B83FACC2}"/>
              </a:ext>
            </a:extLst>
          </p:cNvPr>
          <p:cNvGrpSpPr/>
          <p:nvPr/>
        </p:nvGrpSpPr>
        <p:grpSpPr>
          <a:xfrm>
            <a:off x="1203888" y="1507781"/>
            <a:ext cx="9821463" cy="3384905"/>
            <a:chOff x="186637" y="157696"/>
            <a:chExt cx="5873323" cy="1494257"/>
          </a:xfrm>
        </p:grpSpPr>
        <p:sp>
          <p:nvSpPr>
            <p:cNvPr id="8" name="Rounded Rectangle 21">
              <a:extLst>
                <a:ext uri="{FF2B5EF4-FFF2-40B4-BE49-F238E27FC236}">
                  <a16:creationId xmlns:a16="http://schemas.microsoft.com/office/drawing/2014/main" xmlns="" id="{6C33A5FE-5FDB-464E-A795-C5716AB1AEA3}"/>
                </a:ext>
              </a:extLst>
            </p:cNvPr>
            <p:cNvSpPr/>
            <p:nvPr/>
          </p:nvSpPr>
          <p:spPr>
            <a:xfrm>
              <a:off x="1330228" y="609638"/>
              <a:ext cx="4729732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60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60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60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60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477DB07E-C853-4AB9-A9DF-F7219404E8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37" y="157696"/>
              <a:ext cx="1675932" cy="1494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888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6C6C2D-2693-4EB8-B5C2-3F5FA39DB89C}"/>
              </a:ext>
            </a:extLst>
          </p:cNvPr>
          <p:cNvSpPr txBox="1"/>
          <p:nvPr/>
        </p:nvSpPr>
        <p:spPr>
          <a:xfrm>
            <a:off x="1357459" y="1365200"/>
            <a:ext cx="443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C5A6F8-686C-40C9-9F3B-CEF499402C5C}"/>
              </a:ext>
            </a:extLst>
          </p:cNvPr>
          <p:cNvSpPr txBox="1"/>
          <p:nvPr/>
        </p:nvSpPr>
        <p:spPr>
          <a:xfrm>
            <a:off x="2639505" y="173453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071998-DB6E-47D8-8019-5DD819EE1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8" y="252167"/>
            <a:ext cx="5656082" cy="6353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E92B0-E2D5-4255-8482-32DF791FA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40" y="141402"/>
            <a:ext cx="5077535" cy="646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96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09;p39">
            <a:extLst>
              <a:ext uri="{FF2B5EF4-FFF2-40B4-BE49-F238E27FC236}">
                <a16:creationId xmlns:a16="http://schemas.microsoft.com/office/drawing/2014/main" xmlns="" id="{534BB7EC-BA14-48C1-893E-9C2638EC06E6}"/>
              </a:ext>
            </a:extLst>
          </p:cNvPr>
          <p:cNvSpPr txBox="1">
            <a:spLocks/>
          </p:cNvSpPr>
          <p:nvPr/>
        </p:nvSpPr>
        <p:spPr>
          <a:xfrm>
            <a:off x="324852" y="0"/>
            <a:ext cx="11542295" cy="23269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 algn="ctr"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ĐỒ CHƠI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Nghe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</a:p>
          <a:p>
            <a:pPr marL="139700" indent="0" algn="r"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32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顶角 12">
            <a:extLst>
              <a:ext uri="{FF2B5EF4-FFF2-40B4-BE49-F238E27FC236}">
                <a16:creationId xmlns:a16="http://schemas.microsoft.com/office/drawing/2014/main" xmlns="" id="{0E557B4F-45E5-4D43-A9D1-D55C03DB9335}"/>
              </a:ext>
            </a:extLst>
          </p:cNvPr>
          <p:cNvSpPr/>
          <p:nvPr/>
        </p:nvSpPr>
        <p:spPr>
          <a:xfrm rot="5400000">
            <a:off x="4018950" y="-2028024"/>
            <a:ext cx="4278092" cy="10972800"/>
          </a:xfrm>
          <a:prstGeom prst="round2SameRect">
            <a:avLst>
              <a:gd name="adj1" fmla="val 48347"/>
              <a:gd name="adj2" fmla="val 47557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6191DB7-A87F-4CF7-8D57-6EA6E46596E4}"/>
              </a:ext>
            </a:extLst>
          </p:cNvPr>
          <p:cNvGrpSpPr/>
          <p:nvPr/>
        </p:nvGrpSpPr>
        <p:grpSpPr>
          <a:xfrm>
            <a:off x="2138841" y="1319330"/>
            <a:ext cx="7018375" cy="3627675"/>
            <a:chOff x="166723" y="74505"/>
            <a:chExt cx="4223594" cy="1601427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xmlns="" id="{8FCFF75D-D3CC-4235-A6E1-E9B3291F3AE0}"/>
                </a:ext>
              </a:extLst>
            </p:cNvPr>
            <p:cNvSpPr/>
            <p:nvPr/>
          </p:nvSpPr>
          <p:spPr>
            <a:xfrm>
              <a:off x="1348572" y="617896"/>
              <a:ext cx="3041745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Thi</a:t>
              </a:r>
              <a:r>
                <a:rPr lang="en-US" sz="72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7200" b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08A2919-3A05-42E9-ADC7-58242C9B4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861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顶角 12">
            <a:extLst>
              <a:ext uri="{FF2B5EF4-FFF2-40B4-BE49-F238E27FC236}">
                <a16:creationId xmlns:a16="http://schemas.microsoft.com/office/drawing/2014/main" xmlns="" id="{F18D59DD-77E5-4C63-8CDB-C2880A31238F}"/>
              </a:ext>
            </a:extLst>
          </p:cNvPr>
          <p:cNvSpPr/>
          <p:nvPr/>
        </p:nvSpPr>
        <p:spPr>
          <a:xfrm rot="5400000">
            <a:off x="4018950" y="-2028024"/>
            <a:ext cx="4278092" cy="10972800"/>
          </a:xfrm>
          <a:prstGeom prst="round2SameRect">
            <a:avLst>
              <a:gd name="adj1" fmla="val 48347"/>
              <a:gd name="adj2" fmla="val 47557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93C0395-2B95-4AF4-A543-B6312A8BA06B}"/>
              </a:ext>
            </a:extLst>
          </p:cNvPr>
          <p:cNvGrpSpPr/>
          <p:nvPr/>
        </p:nvGrpSpPr>
        <p:grpSpPr>
          <a:xfrm>
            <a:off x="1170588" y="1319330"/>
            <a:ext cx="9676089" cy="3627675"/>
            <a:chOff x="166723" y="74505"/>
            <a:chExt cx="5786388" cy="1601427"/>
          </a:xfrm>
        </p:grpSpPr>
        <p:sp>
          <p:nvSpPr>
            <p:cNvPr id="4" name="Rounded Rectangle 15">
              <a:extLst>
                <a:ext uri="{FF2B5EF4-FFF2-40B4-BE49-F238E27FC236}">
                  <a16:creationId xmlns:a16="http://schemas.microsoft.com/office/drawing/2014/main" xmlns="" id="{FD42B3EB-98D0-4359-8255-314DCE007DBC}"/>
                </a:ext>
              </a:extLst>
            </p:cNvPr>
            <p:cNvSpPr/>
            <p:nvPr/>
          </p:nvSpPr>
          <p:spPr>
            <a:xfrm>
              <a:off x="1330228" y="609638"/>
              <a:ext cx="4622883" cy="8400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66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66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văn</a:t>
              </a:r>
              <a:r>
                <a:rPr lang="en-US" sz="6600" b="1" dirty="0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b="1" dirty="0" err="1">
                  <a:solidFill>
                    <a:schemeClr val="tx1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bản</a:t>
              </a:r>
              <a:endParaRPr lang="en-US" sz="6600" b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03DCECB-84F0-41A3-97BC-69618E7B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3" y="74505"/>
              <a:ext cx="1675932" cy="160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08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9D6F79E-92DB-4346-AB95-1611DB9E28C1}"/>
              </a:ext>
            </a:extLst>
          </p:cNvPr>
          <p:cNvSpPr/>
          <p:nvPr/>
        </p:nvSpPr>
        <p:spPr>
          <a:xfrm>
            <a:off x="368968" y="874454"/>
            <a:ext cx="114540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 algn="ctr"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ĐỒ CHƠI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Nghe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</a:p>
          <a:p>
            <a:pPr marL="139700" indent="0" algn="r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001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顶角 12">
            <a:extLst>
              <a:ext uri="{FF2B5EF4-FFF2-40B4-BE49-F238E27FC236}">
                <a16:creationId xmlns:a16="http://schemas.microsoft.com/office/drawing/2014/main" xmlns="" id="{6B7D4BF4-9B62-48F2-9776-E462396EE6E6}"/>
              </a:ext>
            </a:extLst>
          </p:cNvPr>
          <p:cNvSpPr/>
          <p:nvPr/>
        </p:nvSpPr>
        <p:spPr>
          <a:xfrm rot="5400000">
            <a:off x="4408200" y="-2231576"/>
            <a:ext cx="3375602" cy="11321151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15">
            <a:extLst>
              <a:ext uri="{FF2B5EF4-FFF2-40B4-BE49-F238E27FC236}">
                <a16:creationId xmlns:a16="http://schemas.microsoft.com/office/drawing/2014/main" xmlns="" id="{D67390ED-DC89-4067-A4EE-3C192463447B}"/>
              </a:ext>
            </a:extLst>
          </p:cNvPr>
          <p:cNvSpPr txBox="1"/>
          <p:nvPr/>
        </p:nvSpPr>
        <p:spPr>
          <a:xfrm>
            <a:off x="2890019" y="2609017"/>
            <a:ext cx="75504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  <a:sp3d extrusionH="57150">
              <a:bevelT h="25400" prst="softRound"/>
            </a:sp3d>
          </a:bodyPr>
          <a:lstStyle/>
          <a:p>
            <a:r>
              <a:rPr kumimoji="1" lang="en-US" altLang="zh-CN" sz="9600" b="1" dirty="0" err="1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Trả</a:t>
            </a:r>
            <a:r>
              <a:rPr kumimoji="1" lang="en-US" altLang="zh-CN" sz="9600" b="1" dirty="0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9600" b="1" dirty="0" err="1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lời</a:t>
            </a:r>
            <a:r>
              <a:rPr kumimoji="1" lang="en-US" altLang="zh-CN" sz="9600" b="1" dirty="0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9600" b="1" dirty="0" err="1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câu</a:t>
            </a:r>
            <a:r>
              <a:rPr kumimoji="1" lang="en-US" altLang="zh-CN" sz="9600" b="1" dirty="0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9600" b="1" dirty="0" err="1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hỏi</a:t>
            </a:r>
            <a:endParaRPr kumimoji="1" lang="zh-CN" altLang="en-US" sz="9600" b="1" dirty="0">
              <a:gradFill flip="none" rotWithShape="1">
                <a:gsLst>
                  <a:gs pos="100000">
                    <a:srgbClr val="0DF16F"/>
                  </a:gs>
                  <a:gs pos="22000">
                    <a:srgbClr val="007E36"/>
                  </a:gs>
                  <a:gs pos="54000">
                    <a:srgbClr val="07BD55"/>
                  </a:gs>
                </a:gsLst>
                <a:lin ang="16200000" scaled="1"/>
                <a:tileRect/>
              </a:gradFill>
              <a:effectLst>
                <a:reflection blurRad="6350" stA="50000" endA="300" endPos="50000" dist="29997" dir="5400000" sy="-100000" algn="bl" rotWithShape="0"/>
              </a:effectLst>
              <a:latin typeface="UTM Showcard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272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1818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90;p55">
            <a:extLst>
              <a:ext uri="{FF2B5EF4-FFF2-40B4-BE49-F238E27FC236}">
                <a16:creationId xmlns:a16="http://schemas.microsoft.com/office/drawing/2014/main" xmlns="" id="{B1FBD110-0AA3-46E4-9238-F7FC31ABD17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t="13486" b="13493"/>
          <a:stretch/>
        </p:blipFill>
        <p:spPr>
          <a:xfrm>
            <a:off x="9095875" y="0"/>
            <a:ext cx="3096126" cy="207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3451DC-9B1D-4DEA-82AF-2324A4D52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84" y="484087"/>
            <a:ext cx="3749074" cy="996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D2B100-3CB7-45A8-82C0-A150C4F5E0DD}"/>
              </a:ext>
            </a:extLst>
          </p:cNvPr>
          <p:cNvSpPr txBox="1"/>
          <p:nvPr/>
        </p:nvSpPr>
        <p:spPr>
          <a:xfrm>
            <a:off x="850391" y="1557320"/>
            <a:ext cx="5559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F05B5D-5B9E-4470-A235-891EBEA36F55}"/>
              </a:ext>
            </a:extLst>
          </p:cNvPr>
          <p:cNvSpPr/>
          <p:nvPr/>
        </p:nvSpPr>
        <p:spPr>
          <a:xfrm>
            <a:off x="850391" y="2189056"/>
            <a:ext cx="10252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D49C95-CE8D-45AA-9D7E-FA4077E8FD8C}"/>
              </a:ext>
            </a:extLst>
          </p:cNvPr>
          <p:cNvSpPr/>
          <p:nvPr/>
        </p:nvSpPr>
        <p:spPr>
          <a:xfrm>
            <a:off x="850393" y="2859684"/>
            <a:ext cx="76260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FB58A33-BC7C-4B0B-AE8A-0DA02D62D36A}"/>
              </a:ext>
            </a:extLst>
          </p:cNvPr>
          <p:cNvSpPr/>
          <p:nvPr/>
        </p:nvSpPr>
        <p:spPr>
          <a:xfrm>
            <a:off x="850391" y="4707487"/>
            <a:ext cx="108443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5C239F2-60C2-4C39-8319-CDAC7221E81B}"/>
              </a:ext>
            </a:extLst>
          </p:cNvPr>
          <p:cNvSpPr/>
          <p:nvPr/>
        </p:nvSpPr>
        <p:spPr>
          <a:xfrm>
            <a:off x="850391" y="5738623"/>
            <a:ext cx="8437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Theo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691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09;p39">
            <a:extLst>
              <a:ext uri="{FF2B5EF4-FFF2-40B4-BE49-F238E27FC236}">
                <a16:creationId xmlns:a16="http://schemas.microsoft.com/office/drawing/2014/main" xmlns="" id="{AAE44F2F-2027-4A50-A7E3-987394B862CA}"/>
              </a:ext>
            </a:extLst>
          </p:cNvPr>
          <p:cNvSpPr txBox="1">
            <a:spLocks/>
          </p:cNvSpPr>
          <p:nvPr/>
        </p:nvSpPr>
        <p:spPr>
          <a:xfrm>
            <a:off x="505326" y="1185110"/>
            <a:ext cx="11181347" cy="26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Font typeface="Arial" panose="020B0604020202020204" pitchFamily="34" charset="0"/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C5ADBF-B3D5-4F9D-9D78-2DF026CBA4F1}"/>
              </a:ext>
            </a:extLst>
          </p:cNvPr>
          <p:cNvSpPr/>
          <p:nvPr/>
        </p:nvSpPr>
        <p:spPr>
          <a:xfrm>
            <a:off x="714375" y="4173600"/>
            <a:ext cx="7316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xmlns="" id="{CD206E2C-900D-48AD-9D5E-D5ED9564E229}"/>
              </a:ext>
            </a:extLst>
          </p:cNvPr>
          <p:cNvSpPr/>
          <p:nvPr/>
        </p:nvSpPr>
        <p:spPr>
          <a:xfrm>
            <a:off x="4826524" y="240745"/>
            <a:ext cx="3065198" cy="10014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4FE0023-4AAE-406F-AD9C-23E7AB6E003E}"/>
              </a:ext>
            </a:extLst>
          </p:cNvPr>
          <p:cNvSpPr/>
          <p:nvPr/>
        </p:nvSpPr>
        <p:spPr>
          <a:xfrm>
            <a:off x="714375" y="4881769"/>
            <a:ext cx="11334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911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A273FD-D260-462F-80E7-B0F5845412E9}"/>
              </a:ext>
            </a:extLst>
          </p:cNvPr>
          <p:cNvSpPr/>
          <p:nvPr/>
        </p:nvSpPr>
        <p:spPr>
          <a:xfrm>
            <a:off x="245826" y="1232559"/>
            <a:ext cx="115306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 algn="just">
              <a:buNone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just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01A1339-3192-4409-9066-BA45DAF6A374}"/>
              </a:ext>
            </a:extLst>
          </p:cNvPr>
          <p:cNvSpPr/>
          <p:nvPr/>
        </p:nvSpPr>
        <p:spPr>
          <a:xfrm>
            <a:off x="2927283" y="4422567"/>
            <a:ext cx="69706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xmlns="" id="{8D3DD66D-8298-4621-91A9-F72BD91E2080}"/>
              </a:ext>
            </a:extLst>
          </p:cNvPr>
          <p:cNvSpPr/>
          <p:nvPr/>
        </p:nvSpPr>
        <p:spPr>
          <a:xfrm>
            <a:off x="5015060" y="269026"/>
            <a:ext cx="2686639" cy="8339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25445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83E51FD-B622-43B1-ADB4-142B022BF641}"/>
              </a:ext>
            </a:extLst>
          </p:cNvPr>
          <p:cNvSpPr/>
          <p:nvPr/>
        </p:nvSpPr>
        <p:spPr>
          <a:xfrm>
            <a:off x="282883" y="1336746"/>
            <a:ext cx="116262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 algn="just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Nghe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1872F8-8881-4933-AB3D-445EC397D9A1}"/>
              </a:ext>
            </a:extLst>
          </p:cNvPr>
          <p:cNvSpPr/>
          <p:nvPr/>
        </p:nvSpPr>
        <p:spPr>
          <a:xfrm>
            <a:off x="588147" y="3429000"/>
            <a:ext cx="11816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xmlns="" id="{C6456E67-AF0B-4FEB-8E2D-EF05B35F8870}"/>
              </a:ext>
            </a:extLst>
          </p:cNvPr>
          <p:cNvSpPr/>
          <p:nvPr/>
        </p:nvSpPr>
        <p:spPr>
          <a:xfrm>
            <a:off x="4817097" y="434409"/>
            <a:ext cx="2743200" cy="6736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E132663-48DA-40A1-8C7B-85A84C9FF255}"/>
              </a:ext>
            </a:extLst>
          </p:cNvPr>
          <p:cNvSpPr/>
          <p:nvPr/>
        </p:nvSpPr>
        <p:spPr>
          <a:xfrm>
            <a:off x="588147" y="4182996"/>
            <a:ext cx="89317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Theo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88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85D2C4-A209-46B8-93CF-386C00E486A7}"/>
              </a:ext>
            </a:extLst>
          </p:cNvPr>
          <p:cNvSpPr/>
          <p:nvPr/>
        </p:nvSpPr>
        <p:spPr>
          <a:xfrm>
            <a:off x="889068" y="796727"/>
            <a:ext cx="3471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A97E71D-E97A-4C62-BF1C-31301D810085}"/>
              </a:ext>
            </a:extLst>
          </p:cNvPr>
          <p:cNvSpPr/>
          <p:nvPr/>
        </p:nvSpPr>
        <p:spPr>
          <a:xfrm>
            <a:off x="1729740" y="2342875"/>
            <a:ext cx="8732520" cy="26400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3987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9D6F79E-92DB-4346-AB95-1611DB9E28C1}"/>
              </a:ext>
            </a:extLst>
          </p:cNvPr>
          <p:cNvSpPr/>
          <p:nvPr/>
        </p:nvSpPr>
        <p:spPr>
          <a:xfrm>
            <a:off x="368968" y="874454"/>
            <a:ext cx="114540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 algn="ctr"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ĐỒ CHƠI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Nghe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</a:p>
          <a:p>
            <a:pPr marL="139700" indent="0" algn="r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77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xmlns="" id="{24B60804-854F-4391-85F2-A981A21A3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6" y="559990"/>
            <a:ext cx="2534514" cy="23097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92A25CE-0ADB-437C-AF46-897A8ED33E61}"/>
              </a:ext>
            </a:extLst>
          </p:cNvPr>
          <p:cNvGrpSpPr/>
          <p:nvPr/>
        </p:nvGrpSpPr>
        <p:grpSpPr>
          <a:xfrm>
            <a:off x="3851270" y="442008"/>
            <a:ext cx="4876800" cy="1965574"/>
            <a:chOff x="3851270" y="442008"/>
            <a:chExt cx="4876800" cy="1965574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xmlns="" id="{F7EA2EBF-C366-4491-A440-2BE81605A864}"/>
                </a:ext>
              </a:extLst>
            </p:cNvPr>
            <p:cNvSpPr/>
            <p:nvPr/>
          </p:nvSpPr>
          <p:spPr>
            <a:xfrm>
              <a:off x="3851270" y="442008"/>
              <a:ext cx="4876800" cy="1965574"/>
            </a:xfrm>
            <a:prstGeom prst="cloud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54305DA-9E5D-4A3D-AC62-65B75391F145}"/>
                </a:ext>
              </a:extLst>
            </p:cNvPr>
            <p:cNvSpPr/>
            <p:nvPr/>
          </p:nvSpPr>
          <p:spPr>
            <a:xfrm>
              <a:off x="4207188" y="1055463"/>
              <a:ext cx="391645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19">
            <a:extLst>
              <a:ext uri="{FF2B5EF4-FFF2-40B4-BE49-F238E27FC236}">
                <a16:creationId xmlns:a16="http://schemas.microsoft.com/office/drawing/2014/main" xmlns="" id="{E71590A0-BA9B-4992-AB09-ECF8F01E7C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8865750" y="510809"/>
            <a:ext cx="1376901" cy="867819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xmlns="" id="{156FE052-0F5B-4B54-91EE-1298CEE7CE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9410226" y="1112591"/>
            <a:ext cx="2346350" cy="1478833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xmlns="" id="{7A0B9CC0-1E57-49E0-9686-3191DFEA95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2188350" y="2308778"/>
            <a:ext cx="1403339" cy="884482"/>
          </a:xfrm>
          <a:prstGeom prst="rect">
            <a:avLst/>
          </a:prstGeom>
        </p:spPr>
      </p:pic>
      <p:sp>
        <p:nvSpPr>
          <p:cNvPr id="9" name="矩形: 圆顶角 12">
            <a:extLst>
              <a:ext uri="{FF2B5EF4-FFF2-40B4-BE49-F238E27FC236}">
                <a16:creationId xmlns:a16="http://schemas.microsoft.com/office/drawing/2014/main" xmlns="" id="{F425CD51-1FEB-4E85-AFF6-B37A82656ABC}"/>
              </a:ext>
            </a:extLst>
          </p:cNvPr>
          <p:cNvSpPr/>
          <p:nvPr/>
        </p:nvSpPr>
        <p:spPr>
          <a:xfrm rot="5400000">
            <a:off x="4477616" y="-845358"/>
            <a:ext cx="3375602" cy="11321151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986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顶角 12">
            <a:extLst>
              <a:ext uri="{FF2B5EF4-FFF2-40B4-BE49-F238E27FC236}">
                <a16:creationId xmlns:a16="http://schemas.microsoft.com/office/drawing/2014/main" xmlns="" id="{4BF3ED6A-3589-4A6E-954E-5DBBE7B80837}"/>
              </a:ext>
            </a:extLst>
          </p:cNvPr>
          <p:cNvSpPr/>
          <p:nvPr/>
        </p:nvSpPr>
        <p:spPr>
          <a:xfrm rot="5400000">
            <a:off x="4018950" y="-2028024"/>
            <a:ext cx="4278092" cy="10972800"/>
          </a:xfrm>
          <a:prstGeom prst="round2SameRect">
            <a:avLst>
              <a:gd name="adj1" fmla="val 48347"/>
              <a:gd name="adj2" fmla="val 47557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270CE3FE-26FD-471C-8BD2-72E8D4B0266B}"/>
              </a:ext>
            </a:extLst>
          </p:cNvPr>
          <p:cNvSpPr/>
          <p:nvPr/>
        </p:nvSpPr>
        <p:spPr>
          <a:xfrm>
            <a:off x="3141618" y="2521706"/>
            <a:ext cx="7555721" cy="20403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7200" b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b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7200" b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4622EE31-B834-40E6-BF9D-B60781B7E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87" y="1401528"/>
            <a:ext cx="2802520" cy="371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2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9D6F79E-92DB-4346-AB95-1611DB9E28C1}"/>
              </a:ext>
            </a:extLst>
          </p:cNvPr>
          <p:cNvSpPr/>
          <p:nvPr/>
        </p:nvSpPr>
        <p:spPr>
          <a:xfrm>
            <a:off x="368968" y="874454"/>
            <a:ext cx="114540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 algn="ctr"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ĐỒ CHƠI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Nghe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</a:p>
          <a:p>
            <a:pPr marL="139700" indent="0" algn="r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24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F574ACD-1DE3-4047-A707-262D1CBF3490}"/>
              </a:ext>
            </a:extLst>
          </p:cNvPr>
          <p:cNvGrpSpPr/>
          <p:nvPr/>
        </p:nvGrpSpPr>
        <p:grpSpPr>
          <a:xfrm>
            <a:off x="6446311" y="2222745"/>
            <a:ext cx="3694195" cy="1720359"/>
            <a:chOff x="6138355" y="864494"/>
            <a:chExt cx="5158854" cy="2613541"/>
          </a:xfrm>
        </p:grpSpPr>
        <p:sp>
          <p:nvSpPr>
            <p:cNvPr id="3" name="Rounded Rectangle 40">
              <a:extLst>
                <a:ext uri="{FF2B5EF4-FFF2-40B4-BE49-F238E27FC236}">
                  <a16:creationId xmlns:a16="http://schemas.microsoft.com/office/drawing/2014/main" xmlns="" id="{A1162174-03C8-406C-8F14-C3D50D08C171}"/>
                </a:ext>
              </a:extLst>
            </p:cNvPr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31C06D7-8C9E-4390-AD8F-ADD352F56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9F7A42-F9E0-4DA0-9A93-A9CA311F0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141073"/>
            <a:ext cx="3651026" cy="2005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12CC3F-4DA4-4C78-99ED-D495F7228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65" y="4350029"/>
            <a:ext cx="3244492" cy="1232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AD9353-727E-4C5E-A095-63E61CDC20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27268" y="4442600"/>
            <a:ext cx="573954" cy="443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78C770-A055-449D-8079-B21C0D111E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478398" y="4442600"/>
            <a:ext cx="512979" cy="396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2B69A5-1BEC-44FF-A7DC-9E74A5ED99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995" y="1334999"/>
            <a:ext cx="2004258" cy="53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7BDAF10-DD3F-4F37-9D61-FAD1F02CED97}"/>
              </a:ext>
            </a:extLst>
          </p:cNvPr>
          <p:cNvGrpSpPr/>
          <p:nvPr/>
        </p:nvGrpSpPr>
        <p:grpSpPr>
          <a:xfrm>
            <a:off x="4046907" y="301359"/>
            <a:ext cx="4169559" cy="1077218"/>
            <a:chOff x="4051035" y="301359"/>
            <a:chExt cx="3963806" cy="10772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66E09DED-C478-479E-B173-A422D296B13C}"/>
                </a:ext>
              </a:extLst>
            </p:cNvPr>
            <p:cNvSpPr/>
            <p:nvPr/>
          </p:nvSpPr>
          <p:spPr>
            <a:xfrm>
              <a:off x="4130566" y="357353"/>
              <a:ext cx="3804745" cy="588578"/>
            </a:xfrm>
            <a:prstGeom prst="rect">
              <a:avLst/>
            </a:prstGeom>
            <a:solidFill>
              <a:srgbClr val="479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BDA2B787-BFCF-47C6-A170-C4B11F015CD5}"/>
                </a:ext>
              </a:extLst>
            </p:cNvPr>
            <p:cNvSpPr/>
            <p:nvPr/>
          </p:nvSpPr>
          <p:spPr>
            <a:xfrm>
              <a:off x="4051035" y="301359"/>
              <a:ext cx="396380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trải</a:t>
              </a:r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nghiệm</a:t>
              </a:r>
              <a:endParaRPr lang="en-US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6C560BD-7824-4AC6-9434-222FB9550BC0}"/>
              </a:ext>
            </a:extLst>
          </p:cNvPr>
          <p:cNvGrpSpPr/>
          <p:nvPr/>
        </p:nvGrpSpPr>
        <p:grpSpPr>
          <a:xfrm>
            <a:off x="2942896" y="1549787"/>
            <a:ext cx="7982769" cy="1265222"/>
            <a:chOff x="2942897" y="1565443"/>
            <a:chExt cx="5381296" cy="1265222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xmlns="" id="{71982F58-A277-4A30-94A5-E433164AF18E}"/>
                </a:ext>
              </a:extLst>
            </p:cNvPr>
            <p:cNvSpPr/>
            <p:nvPr/>
          </p:nvSpPr>
          <p:spPr>
            <a:xfrm>
              <a:off x="2942897" y="1598542"/>
              <a:ext cx="5381296" cy="123212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C57EA7F-EEA5-4A64-926C-4F1D379AC2A6}"/>
                </a:ext>
              </a:extLst>
            </p:cNvPr>
            <p:cNvSpPr/>
            <p:nvPr/>
          </p:nvSpPr>
          <p:spPr>
            <a:xfrm>
              <a:off x="3171331" y="1565443"/>
              <a:ext cx="492442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sẵn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(chai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…)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D6804C68-95D3-485E-8719-DD92797708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79" y="2737790"/>
            <a:ext cx="3692819" cy="3692819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4358B4A1-1BA6-4EC8-ACE5-8E5203A14B60}"/>
              </a:ext>
            </a:extLst>
          </p:cNvPr>
          <p:cNvSpPr/>
          <p:nvPr/>
        </p:nvSpPr>
        <p:spPr>
          <a:xfrm>
            <a:off x="2942897" y="3528066"/>
            <a:ext cx="8251403" cy="19112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+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+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0FFCD1E3-A607-4A2E-9BF3-E857AA8A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68" y="-422261"/>
            <a:ext cx="2394087" cy="244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3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2;p46">
            <a:extLst>
              <a:ext uri="{FF2B5EF4-FFF2-40B4-BE49-F238E27FC236}">
                <a16:creationId xmlns:a16="http://schemas.microsoft.com/office/drawing/2014/main" xmlns="" id="{06FE6125-755B-43E8-9041-C67B703AFE5B}"/>
              </a:ext>
            </a:extLst>
          </p:cNvPr>
          <p:cNvSpPr txBox="1">
            <a:spLocks/>
          </p:cNvSpPr>
          <p:nvPr/>
        </p:nvSpPr>
        <p:spPr>
          <a:xfrm>
            <a:off x="2046583" y="2773799"/>
            <a:ext cx="82768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</a:t>
            </a:r>
            <a:r>
              <a:rPr lang="vi-VN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đồ chơi</a:t>
            </a:r>
            <a:endParaRPr lang="vi-VN" sz="4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oogle Shape;1583;p46">
            <a:extLst>
              <a:ext uri="{FF2B5EF4-FFF2-40B4-BE49-F238E27FC236}">
                <a16:creationId xmlns:a16="http://schemas.microsoft.com/office/drawing/2014/main" xmlns="" id="{E8379675-030E-49EF-9D35-A1F9890D36B2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t="11716" b="20519"/>
          <a:stretch/>
        </p:blipFill>
        <p:spPr>
          <a:xfrm>
            <a:off x="8406437" y="4091867"/>
            <a:ext cx="3457050" cy="23427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xmlns="" id="{650AB1FD-ECF9-4F05-B1CD-3038E0074746}"/>
              </a:ext>
            </a:extLst>
          </p:cNvPr>
          <p:cNvSpPr txBox="1">
            <a:spLocks/>
          </p:cNvSpPr>
          <p:nvPr/>
        </p:nvSpPr>
        <p:spPr>
          <a:xfrm>
            <a:off x="2046583" y="2030897"/>
            <a:ext cx="6600112" cy="841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  <p:extLst>
      <p:ext uri="{BB962C8B-B14F-4D97-AF65-F5344CB8AC3E}">
        <p14:creationId xmlns:p14="http://schemas.microsoft.com/office/powerpoint/2010/main" val="27423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1EA746-F8BE-4885-BEFE-BA3C40423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90"/>
          <a:stretch/>
        </p:blipFill>
        <p:spPr>
          <a:xfrm>
            <a:off x="715087" y="727975"/>
            <a:ext cx="10466259" cy="540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37A5D9-5C28-4170-8214-70261CC4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35" y="838622"/>
            <a:ext cx="9920828" cy="518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98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25CE19-227F-4E41-A87B-4B12192D0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35" y="764603"/>
            <a:ext cx="10065207" cy="532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83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EEB26F-D86B-42B9-A9B4-B7F0A9994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66" y="796975"/>
            <a:ext cx="9543443" cy="55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42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 descr="Cách vẽ một con sóc phim hoạt hình">
            <a:extLst>
              <a:ext uri="{FF2B5EF4-FFF2-40B4-BE49-F238E27FC236}">
                <a16:creationId xmlns:a16="http://schemas.microsoft.com/office/drawing/2014/main" xmlns="" id="{20CE01D8-1F35-2441-BF4D-7D07EAEB6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AF8F3"/>
              </a:clrFrom>
              <a:clrTo>
                <a:srgbClr val="FA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9" t="10914" r="9865" b="4113"/>
          <a:stretch/>
        </p:blipFill>
        <p:spPr bwMode="auto">
          <a:xfrm>
            <a:off x="9960923" y="4296406"/>
            <a:ext cx="1981280" cy="218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1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2" name="组合 23"/>
          <p:cNvGrpSpPr/>
          <p:nvPr/>
        </p:nvGrpSpPr>
        <p:grpSpPr>
          <a:xfrm>
            <a:off x="3678563" y="-85069"/>
            <a:ext cx="5155335" cy="4896929"/>
            <a:chOff x="3084810" y="-335112"/>
            <a:chExt cx="5809496" cy="5760000"/>
          </a:xfrm>
        </p:grpSpPr>
        <p:grpSp>
          <p:nvGrpSpPr>
            <p:cNvPr id="2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2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图片 12"/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27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9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0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47308" y="2582601"/>
            <a:ext cx="395027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2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968" y="2480099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27" grpId="0" bldLvl="0" animBg="1"/>
      <p:bldP spid="27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890BAE-5FBB-40A3-B202-E9AB684AD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941" y="940565"/>
            <a:ext cx="9574112" cy="49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361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1EA746-F8BE-4885-BEFE-BA3C40423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90"/>
          <a:stretch/>
        </p:blipFill>
        <p:spPr>
          <a:xfrm>
            <a:off x="715087" y="727975"/>
            <a:ext cx="10466259" cy="540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56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21;p66">
            <a:extLst>
              <a:ext uri="{FF2B5EF4-FFF2-40B4-BE49-F238E27FC236}">
                <a16:creationId xmlns:a16="http://schemas.microsoft.com/office/drawing/2014/main" xmlns="" id="{5D86CACE-D07F-4FFF-ADA3-0C97A87904B3}"/>
              </a:ext>
            </a:extLst>
          </p:cNvPr>
          <p:cNvSpPr txBox="1">
            <a:spLocks/>
          </p:cNvSpPr>
          <p:nvPr/>
        </p:nvSpPr>
        <p:spPr>
          <a:xfrm>
            <a:off x="2213960" y="1755899"/>
            <a:ext cx="850846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Google Shape;1922;p66">
            <a:extLst>
              <a:ext uri="{FF2B5EF4-FFF2-40B4-BE49-F238E27FC236}">
                <a16:creationId xmlns:a16="http://schemas.microsoft.com/office/drawing/2014/main" xmlns="" id="{A3AA930A-B7EB-4A44-A787-791618A36DB6}"/>
              </a:ext>
            </a:extLst>
          </p:cNvPr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213960" y="2944048"/>
            <a:ext cx="1024376" cy="166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23;p66">
            <a:extLst>
              <a:ext uri="{FF2B5EF4-FFF2-40B4-BE49-F238E27FC236}">
                <a16:creationId xmlns:a16="http://schemas.microsoft.com/office/drawing/2014/main" xmlns="" id="{ADEE6E94-DA78-442C-BB24-4D753208269B}"/>
              </a:ext>
            </a:extLst>
          </p:cNvPr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408112" y="2923724"/>
            <a:ext cx="1549850" cy="15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24;p66">
            <a:extLst>
              <a:ext uri="{FF2B5EF4-FFF2-40B4-BE49-F238E27FC236}">
                <a16:creationId xmlns:a16="http://schemas.microsoft.com/office/drawing/2014/main" xmlns="" id="{28B11156-7DA6-4B79-BDB5-9ED5A657E840}"/>
              </a:ext>
            </a:extLst>
          </p:cNvPr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5055338" y="2992223"/>
            <a:ext cx="1572649" cy="157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25;p66">
            <a:extLst>
              <a:ext uri="{FF2B5EF4-FFF2-40B4-BE49-F238E27FC236}">
                <a16:creationId xmlns:a16="http://schemas.microsoft.com/office/drawing/2014/main" xmlns="" id="{DBFB7995-9E5E-49BC-B0B7-18BF00E0C06D}"/>
              </a:ext>
            </a:extLst>
          </p:cNvPr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6949087" y="3184223"/>
            <a:ext cx="945802" cy="94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26;p66">
            <a:extLst>
              <a:ext uri="{FF2B5EF4-FFF2-40B4-BE49-F238E27FC236}">
                <a16:creationId xmlns:a16="http://schemas.microsoft.com/office/drawing/2014/main" xmlns="" id="{2ECE0EA3-6BEE-41BD-985C-FD2E19FE42C7}"/>
              </a:ext>
            </a:extLst>
          </p:cNvPr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8017825" y="3042799"/>
            <a:ext cx="2306831" cy="230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27;p66">
            <a:extLst>
              <a:ext uri="{FF2B5EF4-FFF2-40B4-BE49-F238E27FC236}">
                <a16:creationId xmlns:a16="http://schemas.microsoft.com/office/drawing/2014/main" xmlns="" id="{80C2CFBC-9891-4B1C-A26B-663C9A0A8C60}"/>
              </a:ext>
            </a:extLst>
          </p:cNvPr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7312539" y="4393347"/>
            <a:ext cx="806098" cy="80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28;p66">
            <a:extLst>
              <a:ext uri="{FF2B5EF4-FFF2-40B4-BE49-F238E27FC236}">
                <a16:creationId xmlns:a16="http://schemas.microsoft.com/office/drawing/2014/main" xmlns="" id="{7D41262F-61E6-4E5C-9C72-A4C5ED13292B}"/>
              </a:ext>
            </a:extLst>
          </p:cNvPr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2837162" y="4393358"/>
            <a:ext cx="1311698" cy="131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29;p66">
            <a:extLst>
              <a:ext uri="{FF2B5EF4-FFF2-40B4-BE49-F238E27FC236}">
                <a16:creationId xmlns:a16="http://schemas.microsoft.com/office/drawing/2014/main" xmlns="" id="{A169234D-B3DC-485E-A16E-C2B546E06735}"/>
              </a:ext>
            </a:extLst>
          </p:cNvPr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4562114" y="4473574"/>
            <a:ext cx="875049" cy="87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30;p66">
            <a:extLst>
              <a:ext uri="{FF2B5EF4-FFF2-40B4-BE49-F238E27FC236}">
                <a16:creationId xmlns:a16="http://schemas.microsoft.com/office/drawing/2014/main" xmlns="" id="{FDE77988-A56F-4FE5-9539-B5CA50E7434B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</a:blip>
          <a:srcRect r="29750"/>
          <a:stretch/>
        </p:blipFill>
        <p:spPr>
          <a:xfrm>
            <a:off x="6176348" y="4182474"/>
            <a:ext cx="848502" cy="1208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030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Nặn Đồ Chơi - Nhạc Cho Bé Yêu">
            <a:hlinkClick r:id="" action="ppaction://media"/>
            <a:extLst>
              <a:ext uri="{FF2B5EF4-FFF2-40B4-BE49-F238E27FC236}">
                <a16:creationId xmlns:a16="http://schemas.microsoft.com/office/drawing/2014/main" xmlns="" id="{0A52F6C1-90CB-4521-B01E-CC94C2E10C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7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0;p37">
            <a:extLst>
              <a:ext uri="{FF2B5EF4-FFF2-40B4-BE49-F238E27FC236}">
                <a16:creationId xmlns:a16="http://schemas.microsoft.com/office/drawing/2014/main" xmlns="" id="{3AE3A6C1-4352-40AB-915E-AA11FB61D4FC}"/>
              </a:ext>
            </a:extLst>
          </p:cNvPr>
          <p:cNvSpPr txBox="1">
            <a:spLocks/>
          </p:cNvSpPr>
          <p:nvPr/>
        </p:nvSpPr>
        <p:spPr>
          <a:xfrm>
            <a:off x="1684554" y="2578231"/>
            <a:ext cx="11133513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về món đồ chơi mà mình thích?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294;p37">
            <a:extLst>
              <a:ext uri="{FF2B5EF4-FFF2-40B4-BE49-F238E27FC236}">
                <a16:creationId xmlns:a16="http://schemas.microsoft.com/office/drawing/2014/main" xmlns="" id="{FBBB08E7-3B60-40FB-AC83-7068C2AC582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t="9787" b="9787"/>
          <a:stretch/>
        </p:blipFill>
        <p:spPr>
          <a:xfrm>
            <a:off x="497201" y="4175233"/>
            <a:ext cx="2975300" cy="2391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638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 descr="Cách vẽ một con sóc phim hoạt hình">
            <a:extLst>
              <a:ext uri="{FF2B5EF4-FFF2-40B4-BE49-F238E27FC236}">
                <a16:creationId xmlns:a16="http://schemas.microsoft.com/office/drawing/2014/main" xmlns="" id="{20CE01D8-1F35-2441-BF4D-7D07EAEB6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8F3"/>
              </a:clrFrom>
              <a:clrTo>
                <a:srgbClr val="FA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9" t="10914" r="9865" b="4113"/>
          <a:stretch/>
        </p:blipFill>
        <p:spPr bwMode="auto">
          <a:xfrm>
            <a:off x="9960923" y="4296406"/>
            <a:ext cx="1981280" cy="218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1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2" name="组合 23"/>
          <p:cNvGrpSpPr/>
          <p:nvPr/>
        </p:nvGrpSpPr>
        <p:grpSpPr>
          <a:xfrm>
            <a:off x="3678563" y="-85069"/>
            <a:ext cx="5155335" cy="4896929"/>
            <a:chOff x="3084810" y="-335112"/>
            <a:chExt cx="5809496" cy="5760000"/>
          </a:xfrm>
        </p:grpSpPr>
        <p:grpSp>
          <p:nvGrpSpPr>
            <p:cNvPr id="2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2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27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9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0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36413" y="2582601"/>
            <a:ext cx="277206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Kết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nối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2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72" y="2402118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3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27" grpId="0" bldLvl="0" animBg="1"/>
      <p:bldP spid="27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FC65CF-A679-4088-B188-2422A23B1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58" y="358714"/>
            <a:ext cx="9313482" cy="614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E2467D24-EE2E-404F-9F40-A5811A3BB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A6D2BCD-7844-4322-B22A-B18C2271691A}"/>
              </a:ext>
            </a:extLst>
          </p:cNvPr>
          <p:cNvSpPr/>
          <p:nvPr/>
        </p:nvSpPr>
        <p:spPr>
          <a:xfrm>
            <a:off x="-1354951" y="796032"/>
            <a:ext cx="11180771" cy="232748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685800">
              <a:spcBef>
                <a:spcPts val="1200"/>
              </a:spcBef>
              <a:buClrTx/>
              <a:defRPr/>
            </a:pPr>
            <a:r>
              <a:rPr lang="en-US" sz="3600" b="1" kern="1200" dirty="0" err="1">
                <a:solidFill>
                  <a:schemeClr val="bg1"/>
                </a:solidFill>
                <a:latin typeface="HP001 4 hàng" panose="020B0604020202020204" charset="0"/>
              </a:rPr>
              <a:t>Thứ</a:t>
            </a:r>
            <a:r>
              <a:rPr lang="en-US" sz="3600" b="1" kern="1200" dirty="0">
                <a:solidFill>
                  <a:schemeClr val="bg1"/>
                </a:solidFill>
                <a:latin typeface="HP001 4 hàng" panose="020B0604020202020204" charset="0"/>
              </a:rPr>
              <a:t>    </a:t>
            </a:r>
            <a:r>
              <a:rPr lang="en-US" sz="3600" b="1" kern="1200" dirty="0" err="1">
                <a:solidFill>
                  <a:schemeClr val="bg1"/>
                </a:solidFill>
                <a:latin typeface="HP001 4 hàng" panose="020B0604020202020204" charset="0"/>
              </a:rPr>
              <a:t>ngày</a:t>
            </a:r>
            <a:r>
              <a:rPr lang="en-US" sz="3600" b="1" kern="1200" dirty="0">
                <a:solidFill>
                  <a:schemeClr val="bg1"/>
                </a:solidFill>
                <a:latin typeface="HP001 4 hàng" panose="020B0604020202020204" charset="0"/>
              </a:rPr>
              <a:t>  </a:t>
            </a:r>
            <a:r>
              <a:rPr lang="en-US" sz="3600" b="1" dirty="0">
                <a:solidFill>
                  <a:schemeClr val="bg1"/>
                </a:solidFill>
                <a:latin typeface="HP001 4 hàng" panose="020B0604020202020204" charset="0"/>
              </a:rPr>
              <a:t> </a:t>
            </a:r>
            <a:r>
              <a:rPr lang="en-US" sz="3600" b="1" kern="1200" dirty="0">
                <a:solidFill>
                  <a:schemeClr val="bg1"/>
                </a:solidFill>
                <a:latin typeface="HP001 4 hàng" panose="020B0604020202020204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HP001 4 hàng" panose="020B0604020202020204" charset="0"/>
              </a:rPr>
              <a:t>tháng</a:t>
            </a:r>
            <a:r>
              <a:rPr lang="en-US" sz="3600" b="1" kern="1200" dirty="0">
                <a:solidFill>
                  <a:schemeClr val="bg1"/>
                </a:solidFill>
                <a:latin typeface="HP001 4 hàng" panose="020B060402020202020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P001 4 hàng" panose="020B0604020202020204" charset="0"/>
              </a:rPr>
              <a:t> </a:t>
            </a:r>
            <a:r>
              <a:rPr lang="en-US" sz="3600" b="1" kern="1200" dirty="0">
                <a:solidFill>
                  <a:schemeClr val="bg1"/>
                </a:solidFill>
                <a:latin typeface="HP001 4 hàng" panose="020B0604020202020204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HP001 4 hàng" panose="020B0604020202020204" charset="0"/>
              </a:rPr>
              <a:t>năm</a:t>
            </a:r>
            <a:r>
              <a:rPr lang="en-US" sz="3600" b="1" kern="1200" dirty="0">
                <a:solidFill>
                  <a:schemeClr val="bg1"/>
                </a:solidFill>
                <a:latin typeface="HP001 4 hàng" panose="020B0604020202020204" charset="0"/>
              </a:rPr>
              <a:t> 2022</a:t>
            </a:r>
          </a:p>
          <a:p>
            <a:pPr algn="ctr" defTabSz="685800">
              <a:spcBef>
                <a:spcPts val="1200"/>
              </a:spcBef>
              <a:buClrTx/>
              <a:defRPr/>
            </a:pPr>
            <a:r>
              <a:rPr lang="en-US" sz="3600" b="1" kern="1200" dirty="0" err="1">
                <a:solidFill>
                  <a:schemeClr val="bg1"/>
                </a:solidFill>
                <a:latin typeface="HP001 4 hàng" panose="020B0604020202020204" charset="0"/>
              </a:rPr>
              <a:t>Tiếng</a:t>
            </a:r>
            <a:r>
              <a:rPr lang="en-US" sz="3600" b="1" kern="1200" dirty="0">
                <a:solidFill>
                  <a:schemeClr val="bg1"/>
                </a:solidFill>
                <a:latin typeface="HP001 4 hàng" panose="020B0604020202020204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HP001 4 hàng" panose="020B0604020202020204" charset="0"/>
              </a:rPr>
              <a:t>Việt</a:t>
            </a:r>
            <a:endParaRPr lang="en-US" sz="3600" b="1" kern="1200" dirty="0">
              <a:solidFill>
                <a:schemeClr val="bg1"/>
              </a:solidFill>
              <a:latin typeface="HP001 4 hàng" panose="020B0604020202020204" charset="0"/>
            </a:endParaRPr>
          </a:p>
          <a:p>
            <a:pPr algn="ctr" defTabSz="685800">
              <a:spcBef>
                <a:spcPts val="1200"/>
              </a:spcBef>
              <a:buClrTx/>
              <a:defRPr/>
            </a:pPr>
            <a:r>
              <a:rPr lang="en-US" sz="3600" b="1" kern="1200" dirty="0">
                <a:solidFill>
                  <a:schemeClr val="bg1"/>
                </a:solidFill>
                <a:latin typeface="HP001 4 hàng" panose="020B0604020202020204" charset="0"/>
              </a:rPr>
              <a:t>     </a:t>
            </a:r>
            <a:r>
              <a:rPr lang="en-US" sz="3600" b="1" kern="1200" dirty="0" err="1">
                <a:solidFill>
                  <a:schemeClr val="bg1"/>
                </a:solidFill>
                <a:latin typeface="HP001 4 hàng" panose="020B0604020202020204" charset="0"/>
              </a:rPr>
              <a:t>Bài</a:t>
            </a:r>
            <a:r>
              <a:rPr lang="en-US" sz="3600" b="1" kern="1200" dirty="0">
                <a:solidFill>
                  <a:schemeClr val="bg1"/>
                </a:solidFill>
                <a:latin typeface="HP001 4 hàng" panose="020B060402020202020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P001 4 hàng" panose="020B0604020202020204" charset="0"/>
              </a:rPr>
              <a:t>31</a:t>
            </a:r>
            <a:r>
              <a:rPr lang="en-US" sz="3600" b="1" kern="1200" dirty="0">
                <a:solidFill>
                  <a:schemeClr val="bg1"/>
                </a:solidFill>
                <a:latin typeface="HP001 4 hàng" panose="020B0604020202020204" charset="0"/>
              </a:rPr>
              <a:t>:  </a:t>
            </a:r>
            <a:r>
              <a:rPr lang="en-US" sz="3600" b="1" dirty="0">
                <a:solidFill>
                  <a:schemeClr val="bg1"/>
                </a:solidFill>
                <a:latin typeface="HP001 4 hàng" panose="020B0604020202020204" charset="0"/>
              </a:rPr>
              <a:t>Ng</a:t>
            </a:r>
            <a:r>
              <a:rPr lang="vi-VN" sz="3600" b="1" dirty="0">
                <a:solidFill>
                  <a:schemeClr val="bg1"/>
                </a:solidFill>
                <a:latin typeface="HP001 4 hàng" panose="020B0604020202020204" charset="0"/>
              </a:rPr>
              <a:t>ư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4020202020204" charset="0"/>
              </a:rPr>
              <a:t>ời</a:t>
            </a:r>
            <a:r>
              <a:rPr lang="en-US" sz="3600" b="1" dirty="0">
                <a:solidFill>
                  <a:schemeClr val="bg1"/>
                </a:solidFill>
                <a:latin typeface="HP001 4 hàng" panose="020B060402020202020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4020202020204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HP001 4 hàng" panose="020B060402020202020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4020202020204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HP001 4 hàng" panose="020B060402020202020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4020202020204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HP001 4 hàng" panose="020B0604020202020204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4020202020204" charset="0"/>
              </a:rPr>
              <a:t>i</a:t>
            </a:r>
            <a:endParaRPr lang="en-US" sz="3600" b="1" kern="1200" dirty="0">
              <a:solidFill>
                <a:schemeClr val="bg1"/>
              </a:solidFill>
              <a:latin typeface="HP001 4 hàng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1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3256</Words>
  <Application>Microsoft Office PowerPoint</Application>
  <PresentationFormat>Custom</PresentationFormat>
  <Paragraphs>161</Paragraphs>
  <Slides>42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113</cp:revision>
  <dcterms:created xsi:type="dcterms:W3CDTF">2022-08-18T16:24:45Z</dcterms:created>
  <dcterms:modified xsi:type="dcterms:W3CDTF">2022-12-03T01:03:09Z</dcterms:modified>
</cp:coreProperties>
</file>