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7" r:id="rId2"/>
    <p:sldId id="272" r:id="rId3"/>
    <p:sldId id="408" r:id="rId4"/>
    <p:sldId id="404" r:id="rId5"/>
    <p:sldId id="403" r:id="rId6"/>
    <p:sldId id="405" r:id="rId7"/>
    <p:sldId id="406" r:id="rId8"/>
    <p:sldId id="407" r:id="rId9"/>
    <p:sldId id="259" r:id="rId10"/>
    <p:sldId id="392" r:id="rId11"/>
    <p:sldId id="397" r:id="rId12"/>
    <p:sldId id="265" r:id="rId13"/>
    <p:sldId id="394" r:id="rId14"/>
    <p:sldId id="266" r:id="rId15"/>
    <p:sldId id="395" r:id="rId16"/>
    <p:sldId id="267" r:id="rId17"/>
    <p:sldId id="396" r:id="rId18"/>
    <p:sldId id="268" r:id="rId19"/>
    <p:sldId id="398" r:id="rId20"/>
    <p:sldId id="262" r:id="rId21"/>
    <p:sldId id="400" r:id="rId22"/>
    <p:sldId id="401" r:id="rId23"/>
    <p:sldId id="270" r:id="rId24"/>
    <p:sldId id="379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2C3FA-826A-4EE9-A8F9-E4E2EF95823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1D28F-5F0F-4A2C-A55C-2C752955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7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1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5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08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20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155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230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76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06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09ED2-5B9A-4C78-BF20-13117E73F8E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9873-4EDD-4BE5-B125-CC58693F50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cF1_5HP58gw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99844" y="6406"/>
            <a:ext cx="5000184" cy="1368393"/>
            <a:chOff x="2118480" y="1316166"/>
            <a:chExt cx="1512168" cy="151216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1223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6000" b="1" spc="300" dirty="0"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</a:t>
              </a:r>
              <a:endParaRPr lang="zh-CN" altLang="en-US" sz="6000" b="1" spc="30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75" y="1046825"/>
            <a:ext cx="7257415" cy="3628390"/>
          </a:xfrm>
          <a:prstGeom prst="rect">
            <a:avLst/>
          </a:prstGeom>
        </p:spPr>
      </p:pic>
      <p:pic>
        <p:nvPicPr>
          <p:cNvPr id="12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298074" y="1237389"/>
            <a:ext cx="2983258" cy="24709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53344" y="2715504"/>
            <a:ext cx="3485423" cy="83464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138D495F-21E3-4698-9AA5-768934281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5911452" y="139499"/>
            <a:ext cx="3274664" cy="3314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1191D972-B5B3-4305-9CBA-BB21052BB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2121764" y="0"/>
            <a:ext cx="3526008" cy="3593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0210409090849_wm_shs-tieng-viet-2-tap-1">
            <a:extLst>
              <a:ext uri="{FF2B5EF4-FFF2-40B4-BE49-F238E27FC236}">
                <a16:creationId xmlns:a16="http://schemas.microsoft.com/office/drawing/2014/main" id="{DB97ADE2-AABF-47BD-9856-7A0155EC2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6096000" y="3697171"/>
            <a:ext cx="3274665" cy="2813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0210409090849_wm_shs-tieng-viet-2-tap-1">
            <a:extLst>
              <a:ext uri="{FF2B5EF4-FFF2-40B4-BE49-F238E27FC236}">
                <a16:creationId xmlns:a16="http://schemas.microsoft.com/office/drawing/2014/main" id="{77014A2E-63BD-450F-954A-23FFF2BC2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2440972" y="3642011"/>
            <a:ext cx="3518518" cy="29239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D419C7B0-6D21-46A9-8DC4-62E9BED3FA8C}"/>
              </a:ext>
            </a:extLst>
          </p:cNvPr>
          <p:cNvSpPr txBox="1"/>
          <p:nvPr/>
        </p:nvSpPr>
        <p:spPr>
          <a:xfrm>
            <a:off x="-1958719" y="121742"/>
            <a:ext cx="6604000" cy="80021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277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15891DDD-9C9B-4F2B-9158-13511ADC0B73}"/>
              </a:ext>
            </a:extLst>
          </p:cNvPr>
          <p:cNvSpPr txBox="1"/>
          <p:nvPr/>
        </p:nvSpPr>
        <p:spPr>
          <a:xfrm>
            <a:off x="7429121" y="426542"/>
            <a:ext cx="6604000" cy="80021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F52C86BC-D174-431E-80B0-7D6D91782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174092" y="283116"/>
            <a:ext cx="9125094" cy="6574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77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Folded Corner 26"/>
          <p:cNvSpPr/>
          <p:nvPr/>
        </p:nvSpPr>
        <p:spPr>
          <a:xfrm>
            <a:off x="3808520" y="811642"/>
            <a:ext cx="4747200" cy="105918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40856" y="4087410"/>
            <a:ext cx="10561320" cy="1532467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defTabSz="685800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833" y="3920067"/>
            <a:ext cx="495300" cy="438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E45988BC-6640-47A9-AC05-44AE8B74D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429689" y="74089"/>
            <a:ext cx="3526008" cy="35934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EAFA3-24C1-49D7-97DE-729527F32855}"/>
              </a:ext>
            </a:extLst>
          </p:cNvPr>
          <p:cNvSpPr txBox="1"/>
          <p:nvPr/>
        </p:nvSpPr>
        <p:spPr>
          <a:xfrm>
            <a:off x="4172541" y="1797519"/>
            <a:ext cx="6963156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3D447B11-6B50-46F1-8AD2-59146C69A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2372724" y="0"/>
            <a:ext cx="6551820" cy="66314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1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FE194EEB-F362-4B5B-8269-5CB8326F5EE0}"/>
              </a:ext>
            </a:extLst>
          </p:cNvPr>
          <p:cNvSpPr/>
          <p:nvPr/>
        </p:nvSpPr>
        <p:spPr>
          <a:xfrm>
            <a:off x="4355720" y="400883"/>
            <a:ext cx="7193152" cy="129159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defTabSz="685800"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ABAA4C55-E16C-4A07-A429-4D7783CD011C}"/>
              </a:ext>
            </a:extLst>
          </p:cNvPr>
          <p:cNvSpPr/>
          <p:nvPr/>
        </p:nvSpPr>
        <p:spPr>
          <a:xfrm>
            <a:off x="442620" y="4601969"/>
            <a:ext cx="11460480" cy="1428115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defTabSz="6858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0210409090849_wm_shs-tieng-viet-2-tap-1">
            <a:extLst>
              <a:ext uri="{FF2B5EF4-FFF2-40B4-BE49-F238E27FC236}">
                <a16:creationId xmlns:a16="http://schemas.microsoft.com/office/drawing/2014/main" id="{F9C62B40-E1D4-464A-BFB8-42A7BA423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379332" y="173736"/>
            <a:ext cx="3723276" cy="37685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02F070DC-72BF-43F7-A507-C095D8B855A6}"/>
              </a:ext>
            </a:extLst>
          </p:cNvPr>
          <p:cNvSpPr/>
          <p:nvPr/>
        </p:nvSpPr>
        <p:spPr>
          <a:xfrm>
            <a:off x="4355720" y="1692473"/>
            <a:ext cx="7193152" cy="129159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9347EAD-7566-4B0F-B472-E9FAD76C6F6C}"/>
              </a:ext>
            </a:extLst>
          </p:cNvPr>
          <p:cNvSpPr/>
          <p:nvPr/>
        </p:nvSpPr>
        <p:spPr>
          <a:xfrm>
            <a:off x="4355720" y="2858455"/>
            <a:ext cx="7193152" cy="129159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4B7F9D26-3274-495A-8150-A4AD357B7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1983772" y="395891"/>
            <a:ext cx="7224236" cy="6003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FB6881C1-D42E-41E3-97A3-1F952E1B2938}"/>
              </a:ext>
            </a:extLst>
          </p:cNvPr>
          <p:cNvSpPr/>
          <p:nvPr/>
        </p:nvSpPr>
        <p:spPr>
          <a:xfrm>
            <a:off x="5348598" y="330837"/>
            <a:ext cx="6843402" cy="1229783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defTabSz="685800"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3420A9A5-A7E1-4365-9EA5-C0071766DAFC}"/>
              </a:ext>
            </a:extLst>
          </p:cNvPr>
          <p:cNvSpPr/>
          <p:nvPr/>
        </p:nvSpPr>
        <p:spPr>
          <a:xfrm>
            <a:off x="278514" y="4458764"/>
            <a:ext cx="11505114" cy="2399236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defTabSz="685800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6FBC3CD-22F7-4959-B86C-1436BF291DF9}"/>
              </a:ext>
            </a:extLst>
          </p:cNvPr>
          <p:cNvSpPr/>
          <p:nvPr/>
        </p:nvSpPr>
        <p:spPr>
          <a:xfrm>
            <a:off x="4336564" y="2940056"/>
            <a:ext cx="7025640" cy="1229783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D725C887-B36A-4928-9A8C-B11C53413B80}"/>
              </a:ext>
            </a:extLst>
          </p:cNvPr>
          <p:cNvSpPr/>
          <p:nvPr/>
        </p:nvSpPr>
        <p:spPr>
          <a:xfrm>
            <a:off x="5348598" y="1710273"/>
            <a:ext cx="6552747" cy="1229783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defTabSz="685800">
              <a:defRPr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20210409090849_wm_shs-tieng-viet-2-tap-1">
            <a:extLst>
              <a:ext uri="{FF2B5EF4-FFF2-40B4-BE49-F238E27FC236}">
                <a16:creationId xmlns:a16="http://schemas.microsoft.com/office/drawing/2014/main" id="{0B07D76C-D1D3-4301-9178-4D93B4851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422545" y="945728"/>
            <a:ext cx="3518518" cy="29239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31CA9354-013A-49CA-B544-2A17E9A69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2410968" y="377899"/>
            <a:ext cx="7135368" cy="61307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55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36DAC630-9E4F-44A9-84AE-AE05D6E1874A}"/>
              </a:ext>
            </a:extLst>
          </p:cNvPr>
          <p:cNvSpPr/>
          <p:nvPr/>
        </p:nvSpPr>
        <p:spPr>
          <a:xfrm>
            <a:off x="3716852" y="1455738"/>
            <a:ext cx="4758295" cy="114046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algn="ctr" defTabSz="685800">
              <a:defRPr/>
            </a:pP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5E6845ED-64A1-4353-AD06-9DF7ACDCDC75}"/>
              </a:ext>
            </a:extLst>
          </p:cNvPr>
          <p:cNvSpPr/>
          <p:nvPr/>
        </p:nvSpPr>
        <p:spPr>
          <a:xfrm>
            <a:off x="4723217" y="2202498"/>
            <a:ext cx="7004050" cy="1923415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EED4225D-3BAE-4AA9-BAAF-C2CB96004837}"/>
              </a:ext>
            </a:extLst>
          </p:cNvPr>
          <p:cNvSpPr/>
          <p:nvPr/>
        </p:nvSpPr>
        <p:spPr>
          <a:xfrm>
            <a:off x="546273" y="5264150"/>
            <a:ext cx="10950310" cy="1140460"/>
          </a:xfrm>
          <a:prstGeom prst="foldedCorner">
            <a:avLst>
              <a:gd name="adj" fmla="val 16667"/>
            </a:avLst>
          </a:prstGeom>
          <a:solidFill>
            <a:schemeClr val="bg1">
              <a:alpha val="90195"/>
            </a:schemeClr>
          </a:solidFill>
          <a:ln w="12700">
            <a:noFill/>
          </a:ln>
        </p:spPr>
        <p:txBody>
          <a:bodyPr lIns="91440" tIns="45720" rIns="91440" bIns="45720" anchor="ctr" anchorCtr="0"/>
          <a:lstStyle/>
          <a:p>
            <a:pPr lvl="0" defTabSz="685800">
              <a:defRPr/>
            </a:pP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Picture 2" descr="20210409090849_wm_shs-tieng-viet-2-tap-1">
            <a:extLst>
              <a:ext uri="{FF2B5EF4-FFF2-40B4-BE49-F238E27FC236}">
                <a16:creationId xmlns:a16="http://schemas.microsoft.com/office/drawing/2014/main" id="{0A3FF48D-BD5F-4EC8-9A65-2FB3F20E3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307848" y="1356418"/>
            <a:ext cx="4137137" cy="35546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9567D1D-2E9A-4AEC-BEC7-2ABD6842869F}"/>
              </a:ext>
            </a:extLst>
          </p:cNvPr>
          <p:cNvSpPr txBox="1"/>
          <p:nvPr/>
        </p:nvSpPr>
        <p:spPr>
          <a:xfrm>
            <a:off x="-2293103" y="0"/>
            <a:ext cx="6604000" cy="80021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Tuần 7 -Bài 13 - Tiết 3">
            <a:hlinkClick r:id="" action="ppaction://media"/>
            <a:extLst>
              <a:ext uri="{FF2B5EF4-FFF2-40B4-BE49-F238E27FC236}">
                <a16:creationId xmlns:a16="http://schemas.microsoft.com/office/drawing/2014/main" id="{8FDB185F-3681-4538-AC62-BE6D95ECFC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0356" y="587907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557" y="3786602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637246" y="2896961"/>
            <a:ext cx="6604000" cy="2090420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lại chuyện theo tranh</a:t>
            </a: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78313"/>
            <a:ext cx="6151721" cy="15106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òng Giáo Dục Và Đào Tạo quận Thanh Xuân">
            <a:extLst>
              <a:ext uri="{FF2B5EF4-FFF2-40B4-BE49-F238E27FC236}">
                <a16:creationId xmlns:a16="http://schemas.microsoft.com/office/drawing/2014/main" id="{8E50081F-8C9B-40C4-ADFB-3769E6B00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6"/>
          <a:stretch/>
        </p:blipFill>
        <p:spPr bwMode="auto">
          <a:xfrm>
            <a:off x="1524000" y="1495426"/>
            <a:ext cx="91440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2869A9C-9C37-40DB-8F6B-BEA6CD7B1DA3}"/>
              </a:ext>
            </a:extLst>
          </p:cNvPr>
          <p:cNvSpPr/>
          <p:nvPr/>
        </p:nvSpPr>
        <p:spPr>
          <a:xfrm>
            <a:off x="1438276" y="1609725"/>
            <a:ext cx="2286001" cy="18192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05AEF95-64B4-4DA9-A5A8-BA20EB87B7DE}"/>
              </a:ext>
            </a:extLst>
          </p:cNvPr>
          <p:cNvSpPr/>
          <p:nvPr/>
        </p:nvSpPr>
        <p:spPr>
          <a:xfrm>
            <a:off x="3810002" y="1495425"/>
            <a:ext cx="2286001" cy="1819275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A8E8023-21FD-4233-9484-87DD319E4E3E}"/>
              </a:ext>
            </a:extLst>
          </p:cNvPr>
          <p:cNvSpPr/>
          <p:nvPr/>
        </p:nvSpPr>
        <p:spPr>
          <a:xfrm>
            <a:off x="6181729" y="1495425"/>
            <a:ext cx="2286001" cy="1819275"/>
          </a:xfrm>
          <a:prstGeom prst="wedgeEllipseCallout">
            <a:avLst>
              <a:gd name="adj1" fmla="val 4584"/>
              <a:gd name="adj2" fmla="val 656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EC9C79E-A681-4D29-8238-091182336A59}"/>
              </a:ext>
            </a:extLst>
          </p:cNvPr>
          <p:cNvSpPr/>
          <p:nvPr/>
        </p:nvSpPr>
        <p:spPr>
          <a:xfrm>
            <a:off x="8467725" y="1552575"/>
            <a:ext cx="2286001" cy="1819275"/>
          </a:xfrm>
          <a:prstGeom prst="wedgeEllipseCallout">
            <a:avLst>
              <a:gd name="adj1" fmla="val 19167"/>
              <a:gd name="adj2" fmla="val 7454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318F2-9C80-48DC-B5FD-5F59EE073253}"/>
              </a:ext>
            </a:extLst>
          </p:cNvPr>
          <p:cNvSpPr txBox="1"/>
          <p:nvPr/>
        </p:nvSpPr>
        <p:spPr>
          <a:xfrm>
            <a:off x="4033840" y="257172"/>
            <a:ext cx="429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567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637246" y="2896961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endParaRPr kumimoji="0" lang="en-US" altLang="en-US" sz="6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78313"/>
            <a:ext cx="6151721" cy="1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1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537" y="0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156966" y="1941900"/>
            <a:ext cx="7958502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câu chuyện, em họ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3" name="Text Box 5"/>
          <p:cNvSpPr txBox="1"/>
          <p:nvPr/>
        </p:nvSpPr>
        <p:spPr>
          <a:xfrm>
            <a:off x="1462617" y="1448799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112" y="3530728"/>
            <a:ext cx="3145809" cy="250567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278" y="3717290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50E80D-5542-49AF-8732-DD11261A1435}"/>
              </a:ext>
            </a:extLst>
          </p:cNvPr>
          <p:cNvSpPr txBox="1"/>
          <p:nvPr/>
        </p:nvSpPr>
        <p:spPr>
          <a:xfrm>
            <a:off x="1428269" y="399609"/>
            <a:ext cx="9748717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20210409090849_wm_shs-tieng-viet-2-tap-1">
            <a:extLst>
              <a:ext uri="{FF2B5EF4-FFF2-40B4-BE49-F238E27FC236}">
                <a16:creationId xmlns:a16="http://schemas.microsoft.com/office/drawing/2014/main" id="{474CF59F-76CC-44C3-9D28-07A9888B8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0" t="24924" r="11856" b="51731"/>
          <a:stretch/>
        </p:blipFill>
        <p:spPr bwMode="auto">
          <a:xfrm>
            <a:off x="2707273" y="1515599"/>
            <a:ext cx="1999751" cy="20240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90849_wm_shs-tieng-viet-2-tap-1">
            <a:extLst>
              <a:ext uri="{FF2B5EF4-FFF2-40B4-BE49-F238E27FC236}">
                <a16:creationId xmlns:a16="http://schemas.microsoft.com/office/drawing/2014/main" id="{F5131575-A7A3-40E8-9C9C-5C447C0D1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22159" r="50387" b="51098"/>
          <a:stretch/>
        </p:blipFill>
        <p:spPr bwMode="auto">
          <a:xfrm>
            <a:off x="554033" y="1430411"/>
            <a:ext cx="2153240" cy="21944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20210409090849_wm_shs-tieng-viet-2-tap-1">
            <a:extLst>
              <a:ext uri="{FF2B5EF4-FFF2-40B4-BE49-F238E27FC236}">
                <a16:creationId xmlns:a16="http://schemas.microsoft.com/office/drawing/2014/main" id="{4648A635-6516-48E5-BBF1-9D54BE3D9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28" t="49342" r="10968" b="29718"/>
          <a:stretch/>
        </p:blipFill>
        <p:spPr bwMode="auto">
          <a:xfrm>
            <a:off x="2837895" y="3624194"/>
            <a:ext cx="1999751" cy="171820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20210409090849_wm_shs-tieng-viet-2-tap-1">
            <a:extLst>
              <a:ext uri="{FF2B5EF4-FFF2-40B4-BE49-F238E27FC236}">
                <a16:creationId xmlns:a16="http://schemas.microsoft.com/office/drawing/2014/main" id="{884ECEC1-ED1E-483C-B4A3-D1BA3857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48890" r="46775" b="29349"/>
          <a:stretch/>
        </p:blipFill>
        <p:spPr bwMode="auto">
          <a:xfrm>
            <a:off x="689230" y="3642011"/>
            <a:ext cx="2148665" cy="17855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3CC374-3B62-4222-A596-CF6DDE1C4982}"/>
              </a:ext>
            </a:extLst>
          </p:cNvPr>
          <p:cNvSpPr txBox="1"/>
          <p:nvPr/>
        </p:nvSpPr>
        <p:spPr>
          <a:xfrm>
            <a:off x="4968268" y="1651686"/>
            <a:ext cx="6094520" cy="3581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: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món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trưa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+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?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trưa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ai?)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30099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+ Sau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? 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2269" y="2682817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DẶN DÒ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F1_5HP58g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714" y="844731"/>
            <a:ext cx="11878492" cy="57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5256" y="108225"/>
            <a:ext cx="6141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CHƠI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ĐUỔI HÌNH BẮT CHỮ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245" y="2738315"/>
            <a:ext cx="1148795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Trên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màn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của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có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ảnh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nhìn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vào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đoán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xem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ảnh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đó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đang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nói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đến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món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ăn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nào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nhé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 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Nếu</a:t>
            </a:r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trả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hỏi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thì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sẽ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được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một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quà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54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inhtehaiphong.com/wp-content/uploads/2021/07/1627270859_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" y="115911"/>
            <a:ext cx="11631053" cy="65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9215" y="5465837"/>
            <a:ext cx="2525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PHỞ BÒ</a:t>
            </a:r>
            <a:endParaRPr lang="en-US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527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ạn có thể ĐOÁN TÊN MÓN ĂN VẶT Việt Nam qua hình ảnh? | Thư Giãn Hữu Ích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1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01927" y="5465837"/>
            <a:ext cx="261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KEM BƠ</a:t>
            </a:r>
            <a:endParaRPr lang="en-US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076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ạn có thể ĐOÁN TÊN MÓN ĂN VIỆT NAM qua hình ảnh? | Thư Giãn Hữu Ích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" y="170084"/>
            <a:ext cx="11396774" cy="64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50" y="5465837"/>
            <a:ext cx="2872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BÁNH MÌ</a:t>
            </a:r>
            <a:endParaRPr lang="en-US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72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ẶC SẢN Việt Nam qua hình ảnh ? | Trang cung cấp chủ đề  về đặc sản vùng miền có Việt Nam - Halongpearl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 b="16142"/>
          <a:stretch/>
        </p:blipFill>
        <p:spPr bwMode="auto">
          <a:xfrm>
            <a:off x="245726" y="309092"/>
            <a:ext cx="11765235" cy="62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60798" y="5465837"/>
            <a:ext cx="2901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KẸO DỪA</a:t>
            </a:r>
            <a:endParaRPr lang="en-US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8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" y="-63899"/>
            <a:ext cx="12192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16" y="3651250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kể chuyện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425</Words>
  <Application>Microsoft Office PowerPoint</Application>
  <PresentationFormat>Widescreen</PresentationFormat>
  <Paragraphs>53</Paragraphs>
  <Slides>25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Microsoft YaHei</vt:lpstr>
      <vt:lpstr>SimSun</vt:lpstr>
      <vt:lpstr>.VnAvant</vt:lpstr>
      <vt:lpstr>Arial</vt:lpstr>
      <vt:lpstr>Calibri</vt:lpstr>
      <vt:lpstr>Calibri Light</vt:lpstr>
      <vt:lpstr>等线</vt:lpstr>
      <vt:lpstr>Mangal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2021-07-23T06:39:00Z</dcterms:created>
  <dcterms:modified xsi:type="dcterms:W3CDTF">2022-10-16T13:34:39Z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42B5395031D44FB6B2970AC4395A23C8</vt:lpwstr>
  </property>
  <property fmtid="{D5CDD505-2E9C-101B-9397-08002B2CF9AE}" pid="3" name="KSOProductBuildVer">
    <vt:lpwstr>1033-11.2.0.10258</vt:lpwstr>
  </property>
</Properties>
</file>