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10" r:id="rId5"/>
    <p:sldMasterId id="2147483723" r:id="rId6"/>
    <p:sldMasterId id="2147483735" r:id="rId7"/>
  </p:sldMasterIdLst>
  <p:notesMasterIdLst>
    <p:notesMasterId r:id="rId27"/>
  </p:notesMasterIdLst>
  <p:sldIdLst>
    <p:sldId id="264" r:id="rId8"/>
    <p:sldId id="257" r:id="rId9"/>
    <p:sldId id="284" r:id="rId10"/>
    <p:sldId id="281" r:id="rId11"/>
    <p:sldId id="260" r:id="rId12"/>
    <p:sldId id="262" r:id="rId13"/>
    <p:sldId id="268" r:id="rId14"/>
    <p:sldId id="263" r:id="rId15"/>
    <p:sldId id="272" r:id="rId16"/>
    <p:sldId id="278" r:id="rId17"/>
    <p:sldId id="265" r:id="rId18"/>
    <p:sldId id="273" r:id="rId19"/>
    <p:sldId id="275" r:id="rId20"/>
    <p:sldId id="276" r:id="rId21"/>
    <p:sldId id="277" r:id="rId22"/>
    <p:sldId id="267" r:id="rId23"/>
    <p:sldId id="283" r:id="rId24"/>
    <p:sldId id="280" r:id="rId25"/>
    <p:sldId id="258" r:id="rId26"/>
  </p:sldIdLst>
  <p:sldSz cx="9144000" cy="5143500" type="screen16x9"/>
  <p:notesSz cx="6858000" cy="9144000"/>
  <p:defaultTextStyle>
    <a:defPPr>
      <a:defRPr lang="en-US"/>
    </a:defPPr>
    <a:lvl1pPr marL="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98" y="-52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443D6-4E11-41F8-A3B8-CFBA23F66547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480DA-0EDE-454D-8314-D75FFA964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3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7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33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7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41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30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62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93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6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53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23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5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3AC58D-EEA6-4008-884F-26F585A4E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3198A1-2791-49F7-8335-616803ECB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54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22341-A631-4324-9380-F94A1AE0B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DF8908-3F62-42CC-8302-702843C1E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757C43-E8C5-4864-BC46-B97A129A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7DD7D8-617D-407F-B9F4-F38EA3F6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75DA98-051E-469E-A5FF-1904FFA93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38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8E27EE-7F87-4ACD-A4BF-091D36214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DA0B21-8DEC-4549-A495-10DAF7E25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B67D95-A8F2-428A-8EC4-ACDF81CC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3D090E-FB0C-44E9-A07C-A2061B0AB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E96378-F4D5-4267-BCF2-7059CBF2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9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D7FFDE-94A0-4058-ABE1-BB4931A0A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FDB5F7-83E0-4C35-8CDF-0676FBD38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75F73A-0CF2-442D-AD5C-9B249C2A5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51788B-B7F2-437C-BB25-ADB4016F7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FE8974-2E60-4FEE-B96E-31FF51A9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61E2909-ECDB-460F-A1F6-6C5D51E28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16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08BE44-0D8D-4495-BC2C-90C9B1ABA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01FDC8-E0D4-45B3-BAFF-3DB7F0D9B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B052B7-DD20-42B2-93CB-ED8AE5362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CF7CC95-26D6-4CC7-9E23-814053D6F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80B6803-1789-4143-B682-5C34FB084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3B4361-DEEF-4E63-84C1-F7E28BDF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30E85E-F10C-4534-AA03-E4BA45277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90EF25-EA8F-4D9D-9A47-0C7B42A0E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6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21454A-43CE-45F6-912C-C23DD1C4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1737DBB-979C-4C10-9D32-788FDD2B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CB585A-DC33-4594-B79C-6114C98E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ADAAC8D-7625-4B7E-A34A-EAB7A027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81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D04DF1-F6E7-4114-BF8A-8CD85B65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3A053DB-8120-4107-8749-3D1DEFF89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67E2BA-AF66-4477-9FB3-A9A19C95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8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3C33AB-8F08-4B58-8095-04027351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D95C07-8186-49F3-A1D1-F3656BB90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028A5A0-794F-4D8B-B5AD-E03AABF3C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F1AF18-CABC-475A-8585-8CEBFF24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67B995-FB8A-441C-B0FA-60BCB3E5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146E44-FF6A-4764-B6B7-DC97B5EB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04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1F93C0-DBE5-482E-887A-9793FF416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84AC63-9990-40FF-85A7-79B8BA155F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155484-FB9A-4428-ABB3-0FE63E396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0369BA2-1893-442A-9360-76D4DD1C9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5B36A1-F516-4A40-A7E7-97479240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32DAFF-0D00-4CD2-BE20-D8826BBC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38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62AFD-E487-4F53-9F3F-D95D54616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5C77FF6-67AE-43E2-8BB6-8C29D835C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CFE79F-9308-4D9A-B877-10FAD85D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0F9755-A4A1-467D-B680-8CB7F090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345586-ACF2-498A-9FF4-73A092E61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70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1B8CB4B-96B1-416D-8756-923DB273E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EF845D-386F-4E1B-889A-F6C8A290B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CB438E-E867-4530-A33A-39BACEC7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31943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2023/4/20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8C3DFF-0E12-4DC8-B010-D65664521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319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E32890-B43D-4C10-8D86-0C3F1284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31943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319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71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23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17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11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1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46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79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25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21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70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76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93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19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057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817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488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1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68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214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60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48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544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63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337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25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49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7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92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95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89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573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45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77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3679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541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27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5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3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3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96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69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3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1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5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91428" tIns="45715" rIns="91428" bIns="45715"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29" indent="0" algn="ctr">
              <a:buNone/>
              <a:defRPr sz="1600"/>
            </a:lvl4pPr>
            <a:lvl5pPr marL="1828572" indent="0" algn="ctr">
              <a:buNone/>
              <a:defRPr sz="1600"/>
            </a:lvl5pPr>
            <a:lvl6pPr marL="2285715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1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lIns="91428" tIns="45715" rIns="91428" bIns="45715"/>
          <a:lstStyle/>
          <a:p>
            <a:pPr defTabSz="914286"/>
            <a:fld id="{570635D2-1FD4-42FB-A3A0-B9DFEF7C7F90}" type="datetimeFigureOut">
              <a:rPr lang="en-US" smtClean="0">
                <a:solidFill>
                  <a:prstClr val="black"/>
                </a:solidFill>
              </a:rPr>
              <a:pPr defTabSz="914286"/>
              <a:t>4/20/2023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lIns="91428" tIns="45715" rIns="91428" bIns="45715"/>
          <a:lstStyle/>
          <a:p>
            <a:pPr defTabSz="914286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lIns="91428" tIns="45715" rIns="91428" bIns="45715"/>
          <a:lstStyle/>
          <a:p>
            <a:pPr defTabSz="914286"/>
            <a:fld id="{CC8A4EFB-0D95-4D66-8DB7-7B35D2AA263F}" type="slidenum">
              <a:rPr lang="en-US" smtClean="0">
                <a:solidFill>
                  <a:prstClr val="black"/>
                </a:solidFill>
              </a:rPr>
              <a:pPr defTabSz="914286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2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A726-3D37-47AC-81F7-DDBD9B940A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7D547-0507-4CF5-91FB-5D1A002894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4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915FF30-076F-4FF8-96E3-7DF6819A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A944ED-8C5B-4104-AC0D-F11D106D5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6AB0C2-F424-4903-BBD4-8BE6F07AD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85681"/>
              <a:t>20/04/2023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E6C1B5-FFAE-40F2-A10A-D44F0C80C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EED40C-232B-45DD-91E8-32A81D312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1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D0147CFE-CDB2-45C5-AF93-E6334CA63C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A2E82DCE-A499-40C3-A8AD-04DDDF02B6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D30BE85D-0B4A-4C9F-B81D-AA8CCA72E5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849" y="257174"/>
            <a:ext cx="921543" cy="92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4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0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5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" y="962025"/>
            <a:ext cx="9140411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572" y="859318"/>
            <a:ext cx="1991572" cy="2129450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8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5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7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9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1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9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audio" Target="../media/audio2.wav"/><Relationship Id="rId7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43.gif"/><Relationship Id="rId5" Type="http://schemas.openxmlformats.org/officeDocument/2006/relationships/image" Target="../media/image45.png"/><Relationship Id="rId10" Type="http://schemas.openxmlformats.org/officeDocument/2006/relationships/image" Target="../media/image42.gif"/><Relationship Id="rId4" Type="http://schemas.openxmlformats.org/officeDocument/2006/relationships/image" Target="../media/image23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2.gif"/><Relationship Id="rId5" Type="http://schemas.openxmlformats.org/officeDocument/2006/relationships/slide" Target="slide4.xml"/><Relationship Id="rId10" Type="http://schemas.openxmlformats.org/officeDocument/2006/relationships/image" Target="../media/image16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gif"/><Relationship Id="rId3" Type="http://schemas.openxmlformats.org/officeDocument/2006/relationships/slideLayout" Target="../slideLayouts/slideLayout58.xml"/><Relationship Id="rId7" Type="http://schemas.openxmlformats.org/officeDocument/2006/relationships/slide" Target="slide17.xml"/><Relationship Id="rId12" Type="http://schemas.openxmlformats.org/officeDocument/2006/relationships/image" Target="../media/image16.png"/><Relationship Id="rId2" Type="http://schemas.openxmlformats.org/officeDocument/2006/relationships/audio" Target="../media/media2.wav"/><Relationship Id="rId16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image" Target="../media/image12.jpe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slide" Target="slide19.xml"/><Relationship Id="rId4" Type="http://schemas.openxmlformats.org/officeDocument/2006/relationships/image" Target="../media/image10.jpg"/><Relationship Id="rId9" Type="http://schemas.openxmlformats.org/officeDocument/2006/relationships/image" Target="../media/image14.png"/><Relationship Id="rId1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46530" y="1866023"/>
            <a:ext cx="8408963" cy="2458329"/>
          </a:xfrm>
          <a:prstGeom prst="rect">
            <a:avLst/>
          </a:prstGeom>
        </p:spPr>
        <p:txBody>
          <a:bodyPr>
            <a:prstTxWarp prst="textArchUp">
              <a:avLst>
                <a:gd name="adj" fmla="val 10205567"/>
              </a:avLst>
            </a:prstTxWarp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Kính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chào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quý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thầy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</a:t>
            </a:r>
            <a:endParaRPr lang="en-US" sz="3600" b="1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đến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dự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giờ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học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Kĩ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thuật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lớp</a:t>
            </a:r>
            <a:r>
              <a:rPr lang="en-US" sz="3600" b="1" kern="0" dirty="0">
                <a:solidFill>
                  <a:srgbClr val="FF0000"/>
                </a:solidFill>
                <a:cs typeface="Times New Roman" panose="02020603050405020304" pitchFamily="18" charset="0"/>
              </a:rPr>
              <a:t> 5A5</a:t>
            </a:r>
            <a:endParaRPr lang="en-US" sz="4500" b="1" kern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6532" y="190173"/>
            <a:ext cx="5888955" cy="377825"/>
          </a:xfrm>
          <a:prstGeom prst="rect">
            <a:avLst/>
          </a:prstGeom>
          <a:noFill/>
        </p:spPr>
        <p:txBody>
          <a:bodyPr wrap="square" lIns="52650" tIns="26327" rIns="52650" bIns="26327">
            <a:spAutoFit/>
          </a:bodyPr>
          <a:lstStyle/>
          <a:p>
            <a:pPr algn="ctr" defTabSz="526426">
              <a:defRPr/>
            </a:pPr>
            <a:r>
              <a:rPr lang="en-US" sz="21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Tiểu</a:t>
            </a:r>
            <a:r>
              <a:rPr lang="en-US" sz="21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Vĩnh</a:t>
            </a:r>
            <a:r>
              <a:rPr lang="en-US" sz="2100" b="1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Quỳnh</a:t>
            </a:r>
            <a:endParaRPr lang="en-US" sz="2100" b="1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1" name="图片 4" descr="1"/>
          <p:cNvPicPr>
            <a:picLocks noChangeAspect="1"/>
          </p:cNvPicPr>
          <p:nvPr/>
        </p:nvPicPr>
        <p:blipFill>
          <a:blip r:embed="rId3"/>
          <a:srcRect l="52530" t="65939" r="14442" b="4895"/>
          <a:stretch>
            <a:fillRect/>
          </a:stretch>
        </p:blipFill>
        <p:spPr>
          <a:xfrm>
            <a:off x="4551009" y="2817378"/>
            <a:ext cx="1549522" cy="1828800"/>
          </a:xfrm>
          <a:prstGeom prst="rect">
            <a:avLst/>
          </a:prstGeom>
        </p:spPr>
      </p:pic>
      <p:pic>
        <p:nvPicPr>
          <p:cNvPr id="12" name="图片 5" descr="1"/>
          <p:cNvPicPr>
            <a:picLocks noChangeAspect="1"/>
          </p:cNvPicPr>
          <p:nvPr/>
        </p:nvPicPr>
        <p:blipFill>
          <a:blip r:embed="rId3"/>
          <a:srcRect l="51301" t="34407" r="10891" b="36114"/>
          <a:stretch>
            <a:fillRect/>
          </a:stretch>
        </p:blipFill>
        <p:spPr>
          <a:xfrm flipH="1">
            <a:off x="2133600" y="2733675"/>
            <a:ext cx="1835132" cy="1912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91" y="3486150"/>
            <a:ext cx="1511282" cy="1511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24150"/>
            <a:ext cx="1359146" cy="18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75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7037E-6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2.59259E-6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8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Robo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51485" cy="5143500"/>
          </a:xfrm>
        </p:spPr>
      </p:pic>
    </p:spTree>
    <p:extLst>
      <p:ext uri="{BB962C8B-B14F-4D97-AF65-F5344CB8AC3E}">
        <p14:creationId xmlns:p14="http://schemas.microsoft.com/office/powerpoint/2010/main" val="245876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8" y="38100"/>
            <a:ext cx="402336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475" y="2647950"/>
            <a:ext cx="3886200" cy="247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624"/>
            <a:ext cx="4149247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6675"/>
            <a:ext cx="3810000" cy="5042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8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3833186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114800" cy="2647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730854"/>
            <a:ext cx="4114800" cy="2412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0854"/>
            <a:ext cx="3810000" cy="2412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00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2" descr="Cute element Vectors &amp; Illustrations for Free Download | Freepik">
            <a:extLst>
              <a:ext uri="{FF2B5EF4-FFF2-40B4-BE49-F238E27FC236}">
                <a16:creationId xmlns="" xmlns:a16="http://schemas.microsoft.com/office/drawing/2014/main" id="{3AB35392-FEDF-43C9-A6D6-04981443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aphic 12">
            <a:extLst>
              <a:ext uri="{FF2B5EF4-FFF2-40B4-BE49-F238E27FC236}">
                <a16:creationId xmlns="" xmlns:a16="http://schemas.microsoft.com/office/drawing/2014/main" id="{7AF28AA5-0615-C7B1-E539-5BE2D4900AFB}"/>
              </a:ext>
            </a:extLst>
          </p:cNvPr>
          <p:cNvGrpSpPr/>
          <p:nvPr/>
        </p:nvGrpSpPr>
        <p:grpSpPr>
          <a:xfrm>
            <a:off x="1619305" y="46445"/>
            <a:ext cx="6809551" cy="2776680"/>
            <a:chOff x="3665215" y="980369"/>
            <a:chExt cx="4581821" cy="2709343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CABAEABF-1D0D-2440-4EAF-BE3105B785F4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>
                <a:defRPr/>
              </a:pPr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15930CF2-C337-8BAC-B456-54920CA3F7EC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>
                <a:defRPr/>
              </a:pP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75" name="Freeform: Shape 74">
            <a:extLst>
              <a:ext uri="{FF2B5EF4-FFF2-40B4-BE49-F238E27FC236}">
                <a16:creationId xmlns="" xmlns:a16="http://schemas.microsoft.com/office/drawing/2014/main" id="{EE4B98E9-65F3-0778-2FDA-65A619B56AB9}"/>
              </a:ext>
            </a:extLst>
          </p:cNvPr>
          <p:cNvSpPr/>
          <p:nvPr/>
        </p:nvSpPr>
        <p:spPr>
          <a:xfrm>
            <a:off x="7146139" y="181594"/>
            <a:ext cx="1655486" cy="1097677"/>
          </a:xfrm>
          <a:custGeom>
            <a:avLst/>
            <a:gdLst>
              <a:gd name="connsiteX0" fmla="*/ 1708326 w 1708325"/>
              <a:gd name="connsiteY0" fmla="*/ 1071334 h 1132712"/>
              <a:gd name="connsiteX1" fmla="*/ 1706466 w 1708325"/>
              <a:gd name="connsiteY1" fmla="*/ 1065754 h 1132712"/>
              <a:gd name="connsiteX2" fmla="*/ 1705537 w 1708325"/>
              <a:gd name="connsiteY2" fmla="*/ 1056454 h 1132712"/>
              <a:gd name="connsiteX3" fmla="*/ 1696237 w 1708325"/>
              <a:gd name="connsiteY3" fmla="*/ 1047154 h 1132712"/>
              <a:gd name="connsiteX4" fmla="*/ 1689726 w 1708325"/>
              <a:gd name="connsiteY4" fmla="*/ 1045294 h 1132712"/>
              <a:gd name="connsiteX5" fmla="*/ 1679497 w 1708325"/>
              <a:gd name="connsiteY5" fmla="*/ 1035065 h 1132712"/>
              <a:gd name="connsiteX6" fmla="*/ 1655318 w 1708325"/>
              <a:gd name="connsiteY6" fmla="*/ 1012745 h 1132712"/>
              <a:gd name="connsiteX7" fmla="*/ 1602308 w 1708325"/>
              <a:gd name="connsiteY7" fmla="*/ 973686 h 1132712"/>
              <a:gd name="connsiteX8" fmla="*/ 1490711 w 1708325"/>
              <a:gd name="connsiteY8" fmla="*/ 902078 h 1132712"/>
              <a:gd name="connsiteX9" fmla="*/ 1378184 w 1708325"/>
              <a:gd name="connsiteY9" fmla="*/ 832330 h 1132712"/>
              <a:gd name="connsiteX10" fmla="*/ 1323315 w 1708325"/>
              <a:gd name="connsiteY10" fmla="*/ 796060 h 1132712"/>
              <a:gd name="connsiteX11" fmla="*/ 1269377 w 1708325"/>
              <a:gd name="connsiteY11" fmla="*/ 758861 h 1132712"/>
              <a:gd name="connsiteX12" fmla="*/ 1265657 w 1708325"/>
              <a:gd name="connsiteY12" fmla="*/ 757001 h 1132712"/>
              <a:gd name="connsiteX13" fmla="*/ 1263797 w 1708325"/>
              <a:gd name="connsiteY13" fmla="*/ 754212 h 1132712"/>
              <a:gd name="connsiteX14" fmla="*/ 1253567 w 1708325"/>
              <a:gd name="connsiteY14" fmla="*/ 748632 h 1132712"/>
              <a:gd name="connsiteX15" fmla="*/ 1251707 w 1708325"/>
              <a:gd name="connsiteY15" fmla="*/ 748632 h 1132712"/>
              <a:gd name="connsiteX16" fmla="*/ 1242408 w 1708325"/>
              <a:gd name="connsiteY16" fmla="*/ 751422 h 1132712"/>
              <a:gd name="connsiteX17" fmla="*/ 1208929 w 1708325"/>
              <a:gd name="connsiteY17" fmla="*/ 778391 h 1132712"/>
              <a:gd name="connsiteX18" fmla="*/ 1174519 w 1708325"/>
              <a:gd name="connsiteY18" fmla="*/ 809080 h 1132712"/>
              <a:gd name="connsiteX19" fmla="*/ 1119651 w 1708325"/>
              <a:gd name="connsiteY19" fmla="*/ 855579 h 1132712"/>
              <a:gd name="connsiteX20" fmla="*/ 1064782 w 1708325"/>
              <a:gd name="connsiteY20" fmla="*/ 849069 h 1132712"/>
              <a:gd name="connsiteX21" fmla="*/ 1062921 w 1708325"/>
              <a:gd name="connsiteY21" fmla="*/ 847209 h 1132712"/>
              <a:gd name="connsiteX22" fmla="*/ 1052692 w 1708325"/>
              <a:gd name="connsiteY22" fmla="*/ 843489 h 1132712"/>
              <a:gd name="connsiteX23" fmla="*/ 1039672 w 1708325"/>
              <a:gd name="connsiteY23" fmla="*/ 849999 h 1132712"/>
              <a:gd name="connsiteX24" fmla="*/ 1008054 w 1708325"/>
              <a:gd name="connsiteY24" fmla="*/ 904868 h 1132712"/>
              <a:gd name="connsiteX25" fmla="*/ 981084 w 1708325"/>
              <a:gd name="connsiteY25" fmla="*/ 967176 h 1132712"/>
              <a:gd name="connsiteX26" fmla="*/ 942024 w 1708325"/>
              <a:gd name="connsiteY26" fmla="*/ 1091793 h 1132712"/>
              <a:gd name="connsiteX27" fmla="*/ 941095 w 1708325"/>
              <a:gd name="connsiteY27" fmla="*/ 1096443 h 1132712"/>
              <a:gd name="connsiteX28" fmla="*/ 942955 w 1708325"/>
              <a:gd name="connsiteY28" fmla="*/ 1105743 h 1132712"/>
              <a:gd name="connsiteX29" fmla="*/ 948535 w 1708325"/>
              <a:gd name="connsiteY29" fmla="*/ 1112253 h 1132712"/>
              <a:gd name="connsiteX30" fmla="*/ 947605 w 1708325"/>
              <a:gd name="connsiteY30" fmla="*/ 1120623 h 1132712"/>
              <a:gd name="connsiteX31" fmla="*/ 953185 w 1708325"/>
              <a:gd name="connsiteY31" fmla="*/ 1129922 h 1132712"/>
              <a:gd name="connsiteX32" fmla="*/ 964344 w 1708325"/>
              <a:gd name="connsiteY32" fmla="*/ 1132712 h 1132712"/>
              <a:gd name="connsiteX33" fmla="*/ 1005263 w 1708325"/>
              <a:gd name="connsiteY33" fmla="*/ 1131782 h 1132712"/>
              <a:gd name="connsiteX34" fmla="*/ 1003404 w 1708325"/>
              <a:gd name="connsiteY34" fmla="*/ 1131782 h 1132712"/>
              <a:gd name="connsiteX35" fmla="*/ 1327965 w 1708325"/>
              <a:gd name="connsiteY35" fmla="*/ 1127132 h 1132712"/>
              <a:gd name="connsiteX36" fmla="*/ 1491642 w 1708325"/>
              <a:gd name="connsiteY36" fmla="*/ 1118763 h 1132712"/>
              <a:gd name="connsiteX37" fmla="*/ 1651597 w 1708325"/>
              <a:gd name="connsiteY37" fmla="*/ 1099233 h 1132712"/>
              <a:gd name="connsiteX38" fmla="*/ 1699026 w 1708325"/>
              <a:gd name="connsiteY38" fmla="*/ 1088073 h 1132712"/>
              <a:gd name="connsiteX39" fmla="*/ 1705537 w 1708325"/>
              <a:gd name="connsiteY39" fmla="*/ 1082493 h 1132712"/>
              <a:gd name="connsiteX40" fmla="*/ 1708326 w 1708325"/>
              <a:gd name="connsiteY40" fmla="*/ 1071334 h 1132712"/>
              <a:gd name="connsiteX41" fmla="*/ 1192189 w 1708325"/>
              <a:gd name="connsiteY41" fmla="*/ 833260 h 1132712"/>
              <a:gd name="connsiteX42" fmla="*/ 1227528 w 1708325"/>
              <a:gd name="connsiteY42" fmla="*/ 804430 h 1132712"/>
              <a:gd name="connsiteX43" fmla="*/ 1247057 w 1708325"/>
              <a:gd name="connsiteY43" fmla="*/ 787691 h 1132712"/>
              <a:gd name="connsiteX44" fmla="*/ 1298206 w 1708325"/>
              <a:gd name="connsiteY44" fmla="*/ 826750 h 1132712"/>
              <a:gd name="connsiteX45" fmla="*/ 1350285 w 1708325"/>
              <a:gd name="connsiteY45" fmla="*/ 866739 h 1132712"/>
              <a:gd name="connsiteX46" fmla="*/ 1456302 w 1708325"/>
              <a:gd name="connsiteY46" fmla="*/ 945787 h 1132712"/>
              <a:gd name="connsiteX47" fmla="*/ 1509311 w 1708325"/>
              <a:gd name="connsiteY47" fmla="*/ 983916 h 1132712"/>
              <a:gd name="connsiteX48" fmla="*/ 1380974 w 1708325"/>
              <a:gd name="connsiteY48" fmla="*/ 933697 h 1132712"/>
              <a:gd name="connsiteX49" fmla="*/ 1154989 w 1708325"/>
              <a:gd name="connsiteY49" fmla="*/ 863019 h 1132712"/>
              <a:gd name="connsiteX50" fmla="*/ 1192189 w 1708325"/>
              <a:gd name="connsiteY50" fmla="*/ 833260 h 1132712"/>
              <a:gd name="connsiteX51" fmla="*/ 1529771 w 1708325"/>
              <a:gd name="connsiteY51" fmla="*/ 1079704 h 1132712"/>
              <a:gd name="connsiteX52" fmla="*/ 1367025 w 1708325"/>
              <a:gd name="connsiteY52" fmla="*/ 1093653 h 1132712"/>
              <a:gd name="connsiteX53" fmla="*/ 1039672 w 1708325"/>
              <a:gd name="connsiteY53" fmla="*/ 1104813 h 1132712"/>
              <a:gd name="connsiteX54" fmla="*/ 975505 w 1708325"/>
              <a:gd name="connsiteY54" fmla="*/ 1106673 h 1132712"/>
              <a:gd name="connsiteX55" fmla="*/ 1014563 w 1708325"/>
              <a:gd name="connsiteY55" fmla="*/ 986706 h 1132712"/>
              <a:gd name="connsiteX56" fmla="*/ 1057342 w 1708325"/>
              <a:gd name="connsiteY56" fmla="*/ 889058 h 1132712"/>
              <a:gd name="connsiteX57" fmla="*/ 1152200 w 1708325"/>
              <a:gd name="connsiteY57" fmla="*/ 904868 h 1132712"/>
              <a:gd name="connsiteX58" fmla="*/ 1411663 w 1708325"/>
              <a:gd name="connsiteY58" fmla="*/ 1002515 h 1132712"/>
              <a:gd name="connsiteX59" fmla="*/ 1544650 w 1708325"/>
              <a:gd name="connsiteY59" fmla="*/ 1051804 h 1132712"/>
              <a:gd name="connsiteX60" fmla="*/ 1607889 w 1708325"/>
              <a:gd name="connsiteY60" fmla="*/ 1068544 h 1132712"/>
              <a:gd name="connsiteX61" fmla="*/ 1529771 w 1708325"/>
              <a:gd name="connsiteY61" fmla="*/ 1079704 h 1132712"/>
              <a:gd name="connsiteX62" fmla="*/ 896456 w 1708325"/>
              <a:gd name="connsiteY62" fmla="*/ 1018325 h 1132712"/>
              <a:gd name="connsiteX63" fmla="*/ 882507 w 1708325"/>
              <a:gd name="connsiteY63" fmla="*/ 1021115 h 1132712"/>
              <a:gd name="connsiteX64" fmla="*/ 880646 w 1708325"/>
              <a:gd name="connsiteY64" fmla="*/ 1022045 h 1132712"/>
              <a:gd name="connsiteX65" fmla="*/ 841588 w 1708325"/>
              <a:gd name="connsiteY65" fmla="*/ 1036925 h 1132712"/>
              <a:gd name="connsiteX66" fmla="*/ 756029 w 1708325"/>
              <a:gd name="connsiteY66" fmla="*/ 1044364 h 1132712"/>
              <a:gd name="connsiteX67" fmla="*/ 665822 w 1708325"/>
              <a:gd name="connsiteY67" fmla="*/ 1035065 h 1132712"/>
              <a:gd name="connsiteX68" fmla="*/ 623973 w 1708325"/>
              <a:gd name="connsiteY68" fmla="*/ 1027625 h 1132712"/>
              <a:gd name="connsiteX69" fmla="*/ 598864 w 1708325"/>
              <a:gd name="connsiteY69" fmla="*/ 1022045 h 1132712"/>
              <a:gd name="connsiteX70" fmla="*/ 500285 w 1708325"/>
              <a:gd name="connsiteY70" fmla="*/ 974616 h 1132712"/>
              <a:gd name="connsiteX71" fmla="*/ 403569 w 1708325"/>
              <a:gd name="connsiteY71" fmla="*/ 896498 h 1132712"/>
              <a:gd name="connsiteX72" fmla="*/ 361720 w 1708325"/>
              <a:gd name="connsiteY72" fmla="*/ 840699 h 1132712"/>
              <a:gd name="connsiteX73" fmla="*/ 348700 w 1708325"/>
              <a:gd name="connsiteY73" fmla="*/ 810940 h 1132712"/>
              <a:gd name="connsiteX74" fmla="*/ 364509 w 1708325"/>
              <a:gd name="connsiteY74" fmla="*/ 810940 h 1132712"/>
              <a:gd name="connsiteX75" fmla="*/ 422168 w 1708325"/>
              <a:gd name="connsiteY75" fmla="*/ 800710 h 1132712"/>
              <a:gd name="connsiteX76" fmla="*/ 470526 w 1708325"/>
              <a:gd name="connsiteY76" fmla="*/ 768161 h 1132712"/>
              <a:gd name="connsiteX77" fmla="*/ 489126 w 1708325"/>
              <a:gd name="connsiteY77" fmla="*/ 739332 h 1132712"/>
              <a:gd name="connsiteX78" fmla="*/ 496566 w 1708325"/>
              <a:gd name="connsiteY78" fmla="*/ 705853 h 1132712"/>
              <a:gd name="connsiteX79" fmla="*/ 473317 w 1708325"/>
              <a:gd name="connsiteY79" fmla="*/ 657494 h 1132712"/>
              <a:gd name="connsiteX80" fmla="*/ 450997 w 1708325"/>
              <a:gd name="connsiteY80" fmla="*/ 645404 h 1132712"/>
              <a:gd name="connsiteX81" fmla="*/ 419378 w 1708325"/>
              <a:gd name="connsiteY81" fmla="*/ 641684 h 1132712"/>
              <a:gd name="connsiteX82" fmla="*/ 390549 w 1708325"/>
              <a:gd name="connsiteY82" fmla="*/ 648194 h 1132712"/>
              <a:gd name="connsiteX83" fmla="*/ 359859 w 1708325"/>
              <a:gd name="connsiteY83" fmla="*/ 667724 h 1132712"/>
              <a:gd name="connsiteX84" fmla="*/ 308710 w 1708325"/>
              <a:gd name="connsiteY84" fmla="*/ 757931 h 1132712"/>
              <a:gd name="connsiteX85" fmla="*/ 307780 w 1708325"/>
              <a:gd name="connsiteY85" fmla="*/ 768161 h 1132712"/>
              <a:gd name="connsiteX86" fmla="*/ 287321 w 1708325"/>
              <a:gd name="connsiteY86" fmla="*/ 762581 h 1132712"/>
              <a:gd name="connsiteX87" fmla="*/ 209203 w 1708325"/>
              <a:gd name="connsiteY87" fmla="*/ 727242 h 1132712"/>
              <a:gd name="connsiteX88" fmla="*/ 153404 w 1708325"/>
              <a:gd name="connsiteY88" fmla="*/ 679813 h 1132712"/>
              <a:gd name="connsiteX89" fmla="*/ 95745 w 1708325"/>
              <a:gd name="connsiteY89" fmla="*/ 598905 h 1132712"/>
              <a:gd name="connsiteX90" fmla="*/ 54827 w 1708325"/>
              <a:gd name="connsiteY90" fmla="*/ 491958 h 1132712"/>
              <a:gd name="connsiteX91" fmla="*/ 41807 w 1708325"/>
              <a:gd name="connsiteY91" fmla="*/ 371061 h 1132712"/>
              <a:gd name="connsiteX92" fmla="*/ 48317 w 1708325"/>
              <a:gd name="connsiteY92" fmla="*/ 305033 h 1132712"/>
              <a:gd name="connsiteX93" fmla="*/ 55757 w 1708325"/>
              <a:gd name="connsiteY93" fmla="*/ 271553 h 1132712"/>
              <a:gd name="connsiteX94" fmla="*/ 65057 w 1708325"/>
              <a:gd name="connsiteY94" fmla="*/ 238074 h 1132712"/>
              <a:gd name="connsiteX95" fmla="*/ 65986 w 1708325"/>
              <a:gd name="connsiteY95" fmla="*/ 236214 h 1132712"/>
              <a:gd name="connsiteX96" fmla="*/ 56687 w 1708325"/>
              <a:gd name="connsiteY96" fmla="*/ 212035 h 1132712"/>
              <a:gd name="connsiteX97" fmla="*/ 49246 w 1708325"/>
              <a:gd name="connsiteY97" fmla="*/ 210175 h 1132712"/>
              <a:gd name="connsiteX98" fmla="*/ 32507 w 1708325"/>
              <a:gd name="connsiteY98" fmla="*/ 220405 h 1132712"/>
              <a:gd name="connsiteX99" fmla="*/ 25997 w 1708325"/>
              <a:gd name="connsiteY99" fmla="*/ 234354 h 1132712"/>
              <a:gd name="connsiteX100" fmla="*/ 20417 w 1708325"/>
              <a:gd name="connsiteY100" fmla="*/ 249234 h 1132712"/>
              <a:gd name="connsiteX101" fmla="*/ 10188 w 1708325"/>
              <a:gd name="connsiteY101" fmla="*/ 284573 h 1132712"/>
              <a:gd name="connsiteX102" fmla="*/ 888 w 1708325"/>
              <a:gd name="connsiteY102" fmla="*/ 350601 h 1132712"/>
              <a:gd name="connsiteX103" fmla="*/ 12978 w 1708325"/>
              <a:gd name="connsiteY103" fmla="*/ 487308 h 1132712"/>
              <a:gd name="connsiteX104" fmla="*/ 33437 w 1708325"/>
              <a:gd name="connsiteY104" fmla="*/ 554266 h 1132712"/>
              <a:gd name="connsiteX105" fmla="*/ 63196 w 1708325"/>
              <a:gd name="connsiteY105" fmla="*/ 616575 h 1132712"/>
              <a:gd name="connsiteX106" fmla="*/ 145964 w 1708325"/>
              <a:gd name="connsiteY106" fmla="*/ 721662 h 1132712"/>
              <a:gd name="connsiteX107" fmla="*/ 193393 w 1708325"/>
              <a:gd name="connsiteY107" fmla="*/ 757931 h 1132712"/>
              <a:gd name="connsiteX108" fmla="*/ 243612 w 1708325"/>
              <a:gd name="connsiteY108" fmla="*/ 783041 h 1132712"/>
              <a:gd name="connsiteX109" fmla="*/ 312430 w 1708325"/>
              <a:gd name="connsiteY109" fmla="*/ 803500 h 1132712"/>
              <a:gd name="connsiteX110" fmla="*/ 328240 w 1708325"/>
              <a:gd name="connsiteY110" fmla="*/ 848139 h 1132712"/>
              <a:gd name="connsiteX111" fmla="*/ 393338 w 1708325"/>
              <a:gd name="connsiteY111" fmla="*/ 932767 h 1132712"/>
              <a:gd name="connsiteX112" fmla="*/ 479826 w 1708325"/>
              <a:gd name="connsiteY112" fmla="*/ 999726 h 1132712"/>
              <a:gd name="connsiteX113" fmla="*/ 569104 w 1708325"/>
              <a:gd name="connsiteY113" fmla="*/ 1045294 h 1132712"/>
              <a:gd name="connsiteX114" fmla="*/ 668612 w 1708325"/>
              <a:gd name="connsiteY114" fmla="*/ 1068544 h 1132712"/>
              <a:gd name="connsiteX115" fmla="*/ 810898 w 1708325"/>
              <a:gd name="connsiteY115" fmla="*/ 1075054 h 1132712"/>
              <a:gd name="connsiteX116" fmla="*/ 860187 w 1708325"/>
              <a:gd name="connsiteY116" fmla="*/ 1065754 h 1132712"/>
              <a:gd name="connsiteX117" fmla="*/ 905756 w 1708325"/>
              <a:gd name="connsiteY117" fmla="*/ 1046224 h 1132712"/>
              <a:gd name="connsiteX118" fmla="*/ 913195 w 1708325"/>
              <a:gd name="connsiteY118" fmla="*/ 1034135 h 1132712"/>
              <a:gd name="connsiteX119" fmla="*/ 910406 w 1708325"/>
              <a:gd name="connsiteY119" fmla="*/ 1020185 h 1132712"/>
              <a:gd name="connsiteX120" fmla="*/ 896456 w 1708325"/>
              <a:gd name="connsiteY120" fmla="*/ 1018325 h 1132712"/>
              <a:gd name="connsiteX121" fmla="*/ 343120 w 1708325"/>
              <a:gd name="connsiteY121" fmla="*/ 775601 h 1132712"/>
              <a:gd name="connsiteX122" fmla="*/ 346839 w 1708325"/>
              <a:gd name="connsiteY122" fmla="*/ 751422 h 1132712"/>
              <a:gd name="connsiteX123" fmla="*/ 357999 w 1708325"/>
              <a:gd name="connsiteY123" fmla="*/ 726312 h 1132712"/>
              <a:gd name="connsiteX124" fmla="*/ 381249 w 1708325"/>
              <a:gd name="connsiteY124" fmla="*/ 698413 h 1132712"/>
              <a:gd name="connsiteX125" fmla="*/ 397988 w 1708325"/>
              <a:gd name="connsiteY125" fmla="*/ 685393 h 1132712"/>
              <a:gd name="connsiteX126" fmla="*/ 412868 w 1708325"/>
              <a:gd name="connsiteY126" fmla="*/ 679813 h 1132712"/>
              <a:gd name="connsiteX127" fmla="*/ 426818 w 1708325"/>
              <a:gd name="connsiteY127" fmla="*/ 677953 h 1132712"/>
              <a:gd name="connsiteX128" fmla="*/ 438907 w 1708325"/>
              <a:gd name="connsiteY128" fmla="*/ 679813 h 1132712"/>
              <a:gd name="connsiteX129" fmla="*/ 448207 w 1708325"/>
              <a:gd name="connsiteY129" fmla="*/ 683533 h 1132712"/>
              <a:gd name="connsiteX130" fmla="*/ 454717 w 1708325"/>
              <a:gd name="connsiteY130" fmla="*/ 689113 h 1132712"/>
              <a:gd name="connsiteX131" fmla="*/ 459367 w 1708325"/>
              <a:gd name="connsiteY131" fmla="*/ 694693 h 1132712"/>
              <a:gd name="connsiteX132" fmla="*/ 462156 w 1708325"/>
              <a:gd name="connsiteY132" fmla="*/ 701203 h 1132712"/>
              <a:gd name="connsiteX133" fmla="*/ 463086 w 1708325"/>
              <a:gd name="connsiteY133" fmla="*/ 708643 h 1132712"/>
              <a:gd name="connsiteX134" fmla="*/ 461227 w 1708325"/>
              <a:gd name="connsiteY134" fmla="*/ 718872 h 1132712"/>
              <a:gd name="connsiteX135" fmla="*/ 454717 w 1708325"/>
              <a:gd name="connsiteY135" fmla="*/ 732822 h 1132712"/>
              <a:gd name="connsiteX136" fmla="*/ 440768 w 1708325"/>
              <a:gd name="connsiteY136" fmla="*/ 749562 h 1132712"/>
              <a:gd name="connsiteX137" fmla="*/ 422168 w 1708325"/>
              <a:gd name="connsiteY137" fmla="*/ 762581 h 1132712"/>
              <a:gd name="connsiteX138" fmla="*/ 397058 w 1708325"/>
              <a:gd name="connsiteY138" fmla="*/ 771881 h 1132712"/>
              <a:gd name="connsiteX139" fmla="*/ 356139 w 1708325"/>
              <a:gd name="connsiteY139" fmla="*/ 775601 h 1132712"/>
              <a:gd name="connsiteX140" fmla="*/ 343120 w 1708325"/>
              <a:gd name="connsiteY140" fmla="*/ 775601 h 1132712"/>
              <a:gd name="connsiteX141" fmla="*/ 343120 w 1708325"/>
              <a:gd name="connsiteY141" fmla="*/ 775601 h 1132712"/>
              <a:gd name="connsiteX142" fmla="*/ 55757 w 1708325"/>
              <a:gd name="connsiteY142" fmla="*/ 181346 h 1132712"/>
              <a:gd name="connsiteX143" fmla="*/ 71566 w 1708325"/>
              <a:gd name="connsiteY143" fmla="*/ 181346 h 1132712"/>
              <a:gd name="connsiteX144" fmla="*/ 82726 w 1708325"/>
              <a:gd name="connsiteY144" fmla="*/ 171116 h 1132712"/>
              <a:gd name="connsiteX145" fmla="*/ 96676 w 1708325"/>
              <a:gd name="connsiteY145" fmla="*/ 133917 h 1132712"/>
              <a:gd name="connsiteX146" fmla="*/ 86445 w 1708325"/>
              <a:gd name="connsiteY146" fmla="*/ 106947 h 1132712"/>
              <a:gd name="connsiteX147" fmla="*/ 78077 w 1708325"/>
              <a:gd name="connsiteY147" fmla="*/ 105087 h 1132712"/>
              <a:gd name="connsiteX148" fmla="*/ 59477 w 1708325"/>
              <a:gd name="connsiteY148" fmla="*/ 117177 h 1132712"/>
              <a:gd name="connsiteX149" fmla="*/ 44596 w 1708325"/>
              <a:gd name="connsiteY149" fmla="*/ 159956 h 1132712"/>
              <a:gd name="connsiteX150" fmla="*/ 45527 w 1708325"/>
              <a:gd name="connsiteY150" fmla="*/ 170186 h 1132712"/>
              <a:gd name="connsiteX151" fmla="*/ 55757 w 1708325"/>
              <a:gd name="connsiteY151" fmla="*/ 181346 h 1132712"/>
              <a:gd name="connsiteX152" fmla="*/ 129225 w 1708325"/>
              <a:gd name="connsiteY152" fmla="*/ 67888 h 1132712"/>
              <a:gd name="connsiteX153" fmla="*/ 145964 w 1708325"/>
              <a:gd name="connsiteY153" fmla="*/ 64168 h 1132712"/>
              <a:gd name="connsiteX154" fmla="*/ 155264 w 1708325"/>
              <a:gd name="connsiteY154" fmla="*/ 49289 h 1132712"/>
              <a:gd name="connsiteX155" fmla="*/ 156194 w 1708325"/>
              <a:gd name="connsiteY155" fmla="*/ 46499 h 1132712"/>
              <a:gd name="connsiteX156" fmla="*/ 161775 w 1708325"/>
              <a:gd name="connsiteY156" fmla="*/ 32549 h 1132712"/>
              <a:gd name="connsiteX157" fmla="*/ 162704 w 1708325"/>
              <a:gd name="connsiteY157" fmla="*/ 14880 h 1132712"/>
              <a:gd name="connsiteX158" fmla="*/ 150614 w 1708325"/>
              <a:gd name="connsiteY158" fmla="*/ 1860 h 1132712"/>
              <a:gd name="connsiteX159" fmla="*/ 141314 w 1708325"/>
              <a:gd name="connsiteY159" fmla="*/ 0 h 1132712"/>
              <a:gd name="connsiteX160" fmla="*/ 119926 w 1708325"/>
              <a:gd name="connsiteY160" fmla="*/ 13950 h 1132712"/>
              <a:gd name="connsiteX161" fmla="*/ 110626 w 1708325"/>
              <a:gd name="connsiteY161" fmla="*/ 42779 h 1132712"/>
              <a:gd name="connsiteX162" fmla="*/ 114345 w 1708325"/>
              <a:gd name="connsiteY162" fmla="*/ 59519 h 1132712"/>
              <a:gd name="connsiteX163" fmla="*/ 129225 w 1708325"/>
              <a:gd name="connsiteY163" fmla="*/ 67888 h 1132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1708325" h="1132712">
                <a:moveTo>
                  <a:pt x="1708326" y="1071334"/>
                </a:moveTo>
                <a:cubicBezTo>
                  <a:pt x="1708326" y="1069474"/>
                  <a:pt x="1707396" y="1066684"/>
                  <a:pt x="1706466" y="1065754"/>
                </a:cubicBezTo>
                <a:cubicBezTo>
                  <a:pt x="1706466" y="1062964"/>
                  <a:pt x="1706466" y="1059244"/>
                  <a:pt x="1705537" y="1056454"/>
                </a:cubicBezTo>
                <a:cubicBezTo>
                  <a:pt x="1703676" y="1052734"/>
                  <a:pt x="1699956" y="1048084"/>
                  <a:pt x="1696237" y="1047154"/>
                </a:cubicBezTo>
                <a:cubicBezTo>
                  <a:pt x="1694376" y="1046224"/>
                  <a:pt x="1691587" y="1046224"/>
                  <a:pt x="1689726" y="1045294"/>
                </a:cubicBezTo>
                <a:cubicBezTo>
                  <a:pt x="1686006" y="1041574"/>
                  <a:pt x="1683217" y="1038785"/>
                  <a:pt x="1679497" y="1035065"/>
                </a:cubicBezTo>
                <a:cubicBezTo>
                  <a:pt x="1671127" y="1027625"/>
                  <a:pt x="1663688" y="1020185"/>
                  <a:pt x="1655318" y="1012745"/>
                </a:cubicBezTo>
                <a:cubicBezTo>
                  <a:pt x="1638578" y="998796"/>
                  <a:pt x="1619978" y="985776"/>
                  <a:pt x="1602308" y="973686"/>
                </a:cubicBezTo>
                <a:cubicBezTo>
                  <a:pt x="1566040" y="948577"/>
                  <a:pt x="1528841" y="925327"/>
                  <a:pt x="1490711" y="902078"/>
                </a:cubicBezTo>
                <a:cubicBezTo>
                  <a:pt x="1453512" y="878828"/>
                  <a:pt x="1415383" y="855579"/>
                  <a:pt x="1378184" y="832330"/>
                </a:cubicBezTo>
                <a:cubicBezTo>
                  <a:pt x="1359584" y="821170"/>
                  <a:pt x="1340985" y="809080"/>
                  <a:pt x="1323315" y="796060"/>
                </a:cubicBezTo>
                <a:cubicBezTo>
                  <a:pt x="1304716" y="783971"/>
                  <a:pt x="1287047" y="771881"/>
                  <a:pt x="1269377" y="758861"/>
                </a:cubicBezTo>
                <a:cubicBezTo>
                  <a:pt x="1268447" y="757931"/>
                  <a:pt x="1266587" y="757001"/>
                  <a:pt x="1265657" y="757001"/>
                </a:cubicBezTo>
                <a:cubicBezTo>
                  <a:pt x="1265657" y="756072"/>
                  <a:pt x="1264727" y="755141"/>
                  <a:pt x="1263797" y="754212"/>
                </a:cubicBezTo>
                <a:cubicBezTo>
                  <a:pt x="1261007" y="751422"/>
                  <a:pt x="1258217" y="749562"/>
                  <a:pt x="1253567" y="748632"/>
                </a:cubicBezTo>
                <a:cubicBezTo>
                  <a:pt x="1252637" y="748632"/>
                  <a:pt x="1252637" y="748632"/>
                  <a:pt x="1251707" y="748632"/>
                </a:cubicBezTo>
                <a:cubicBezTo>
                  <a:pt x="1247987" y="748632"/>
                  <a:pt x="1245198" y="749562"/>
                  <a:pt x="1242408" y="751422"/>
                </a:cubicBezTo>
                <a:cubicBezTo>
                  <a:pt x="1230317" y="759791"/>
                  <a:pt x="1220088" y="769091"/>
                  <a:pt x="1208929" y="778391"/>
                </a:cubicBezTo>
                <a:cubicBezTo>
                  <a:pt x="1197768" y="788621"/>
                  <a:pt x="1185679" y="798850"/>
                  <a:pt x="1174519" y="809080"/>
                </a:cubicBezTo>
                <a:cubicBezTo>
                  <a:pt x="1156850" y="824890"/>
                  <a:pt x="1138251" y="839769"/>
                  <a:pt x="1119651" y="855579"/>
                </a:cubicBezTo>
                <a:cubicBezTo>
                  <a:pt x="1101051" y="852789"/>
                  <a:pt x="1083382" y="850929"/>
                  <a:pt x="1064782" y="849069"/>
                </a:cubicBezTo>
                <a:cubicBezTo>
                  <a:pt x="1063852" y="848139"/>
                  <a:pt x="1063852" y="848139"/>
                  <a:pt x="1062921" y="847209"/>
                </a:cubicBezTo>
                <a:cubicBezTo>
                  <a:pt x="1060132" y="845349"/>
                  <a:pt x="1056412" y="843489"/>
                  <a:pt x="1052692" y="843489"/>
                </a:cubicBezTo>
                <a:cubicBezTo>
                  <a:pt x="1047112" y="843489"/>
                  <a:pt x="1042462" y="845349"/>
                  <a:pt x="1039672" y="849999"/>
                </a:cubicBezTo>
                <a:cubicBezTo>
                  <a:pt x="1027583" y="867669"/>
                  <a:pt x="1017353" y="886268"/>
                  <a:pt x="1008054" y="904868"/>
                </a:cubicBezTo>
                <a:cubicBezTo>
                  <a:pt x="997823" y="925327"/>
                  <a:pt x="988523" y="945787"/>
                  <a:pt x="981084" y="967176"/>
                </a:cubicBezTo>
                <a:cubicBezTo>
                  <a:pt x="965274" y="1008095"/>
                  <a:pt x="953185" y="1049944"/>
                  <a:pt x="942024" y="1091793"/>
                </a:cubicBezTo>
                <a:cubicBezTo>
                  <a:pt x="942024" y="1093653"/>
                  <a:pt x="941095" y="1095513"/>
                  <a:pt x="941095" y="1096443"/>
                </a:cubicBezTo>
                <a:cubicBezTo>
                  <a:pt x="941095" y="1100163"/>
                  <a:pt x="941095" y="1102953"/>
                  <a:pt x="942955" y="1105743"/>
                </a:cubicBezTo>
                <a:cubicBezTo>
                  <a:pt x="943885" y="1108533"/>
                  <a:pt x="945745" y="1110393"/>
                  <a:pt x="948535" y="1112253"/>
                </a:cubicBezTo>
                <a:cubicBezTo>
                  <a:pt x="947605" y="1115043"/>
                  <a:pt x="946674" y="1117833"/>
                  <a:pt x="947605" y="1120623"/>
                </a:cubicBezTo>
                <a:cubicBezTo>
                  <a:pt x="948535" y="1124342"/>
                  <a:pt x="950394" y="1127132"/>
                  <a:pt x="953185" y="1129922"/>
                </a:cubicBezTo>
                <a:cubicBezTo>
                  <a:pt x="956905" y="1132712"/>
                  <a:pt x="959694" y="1132712"/>
                  <a:pt x="964344" y="1132712"/>
                </a:cubicBezTo>
                <a:cubicBezTo>
                  <a:pt x="978294" y="1132712"/>
                  <a:pt x="992243" y="1131782"/>
                  <a:pt x="1005263" y="1131782"/>
                </a:cubicBezTo>
                <a:cubicBezTo>
                  <a:pt x="1004334" y="1131782"/>
                  <a:pt x="1004334" y="1131782"/>
                  <a:pt x="1003404" y="1131782"/>
                </a:cubicBezTo>
                <a:cubicBezTo>
                  <a:pt x="1111281" y="1129922"/>
                  <a:pt x="1220088" y="1130852"/>
                  <a:pt x="1327965" y="1127132"/>
                </a:cubicBezTo>
                <a:cubicBezTo>
                  <a:pt x="1382834" y="1125272"/>
                  <a:pt x="1437703" y="1122483"/>
                  <a:pt x="1491642" y="1118763"/>
                </a:cubicBezTo>
                <a:cubicBezTo>
                  <a:pt x="1545580" y="1115043"/>
                  <a:pt x="1598589" y="1108533"/>
                  <a:pt x="1651597" y="1099233"/>
                </a:cubicBezTo>
                <a:cubicBezTo>
                  <a:pt x="1667407" y="1096443"/>
                  <a:pt x="1683217" y="1092723"/>
                  <a:pt x="1699026" y="1088073"/>
                </a:cubicBezTo>
                <a:cubicBezTo>
                  <a:pt x="1701816" y="1087143"/>
                  <a:pt x="1703676" y="1085283"/>
                  <a:pt x="1705537" y="1082493"/>
                </a:cubicBezTo>
                <a:cubicBezTo>
                  <a:pt x="1707396" y="1080634"/>
                  <a:pt x="1708326" y="1075984"/>
                  <a:pt x="1708326" y="1071334"/>
                </a:cubicBezTo>
                <a:close/>
                <a:moveTo>
                  <a:pt x="1192189" y="833260"/>
                </a:moveTo>
                <a:cubicBezTo>
                  <a:pt x="1204279" y="823960"/>
                  <a:pt x="1216368" y="814660"/>
                  <a:pt x="1227528" y="804430"/>
                </a:cubicBezTo>
                <a:cubicBezTo>
                  <a:pt x="1234038" y="798850"/>
                  <a:pt x="1240548" y="793271"/>
                  <a:pt x="1247057" y="787691"/>
                </a:cubicBezTo>
                <a:cubicBezTo>
                  <a:pt x="1263797" y="800710"/>
                  <a:pt x="1280536" y="813730"/>
                  <a:pt x="1298206" y="826750"/>
                </a:cubicBezTo>
                <a:cubicBezTo>
                  <a:pt x="1315876" y="839769"/>
                  <a:pt x="1333546" y="852789"/>
                  <a:pt x="1350285" y="866739"/>
                </a:cubicBezTo>
                <a:cubicBezTo>
                  <a:pt x="1384694" y="893708"/>
                  <a:pt x="1420033" y="919747"/>
                  <a:pt x="1456302" y="945787"/>
                </a:cubicBezTo>
                <a:cubicBezTo>
                  <a:pt x="1473972" y="958807"/>
                  <a:pt x="1491642" y="970896"/>
                  <a:pt x="1509311" y="983916"/>
                </a:cubicBezTo>
                <a:cubicBezTo>
                  <a:pt x="1466532" y="967176"/>
                  <a:pt x="1423753" y="950437"/>
                  <a:pt x="1380974" y="933697"/>
                </a:cubicBezTo>
                <a:cubicBezTo>
                  <a:pt x="1307506" y="905798"/>
                  <a:pt x="1232178" y="878828"/>
                  <a:pt x="1154989" y="863019"/>
                </a:cubicBezTo>
                <a:cubicBezTo>
                  <a:pt x="1167080" y="853719"/>
                  <a:pt x="1179169" y="843489"/>
                  <a:pt x="1192189" y="833260"/>
                </a:cubicBezTo>
                <a:close/>
                <a:moveTo>
                  <a:pt x="1529771" y="1079704"/>
                </a:moveTo>
                <a:cubicBezTo>
                  <a:pt x="1475832" y="1086213"/>
                  <a:pt x="1420963" y="1090863"/>
                  <a:pt x="1367025" y="1093653"/>
                </a:cubicBezTo>
                <a:cubicBezTo>
                  <a:pt x="1258217" y="1100163"/>
                  <a:pt x="1149410" y="1102023"/>
                  <a:pt x="1039672" y="1104813"/>
                </a:cubicBezTo>
                <a:cubicBezTo>
                  <a:pt x="1018283" y="1105743"/>
                  <a:pt x="996893" y="1105743"/>
                  <a:pt x="975505" y="1106673"/>
                </a:cubicBezTo>
                <a:cubicBezTo>
                  <a:pt x="986664" y="1065754"/>
                  <a:pt x="999684" y="1025765"/>
                  <a:pt x="1014563" y="986706"/>
                </a:cubicBezTo>
                <a:cubicBezTo>
                  <a:pt x="1027583" y="953227"/>
                  <a:pt x="1041533" y="920677"/>
                  <a:pt x="1057342" y="889058"/>
                </a:cubicBezTo>
                <a:cubicBezTo>
                  <a:pt x="1088961" y="891848"/>
                  <a:pt x="1120581" y="897428"/>
                  <a:pt x="1152200" y="904868"/>
                </a:cubicBezTo>
                <a:cubicBezTo>
                  <a:pt x="1241478" y="928117"/>
                  <a:pt x="1326105" y="967176"/>
                  <a:pt x="1411663" y="1002515"/>
                </a:cubicBezTo>
                <a:cubicBezTo>
                  <a:pt x="1455373" y="1021115"/>
                  <a:pt x="1499081" y="1037855"/>
                  <a:pt x="1544650" y="1051804"/>
                </a:cubicBezTo>
                <a:cubicBezTo>
                  <a:pt x="1565109" y="1058314"/>
                  <a:pt x="1586499" y="1063894"/>
                  <a:pt x="1607889" y="1068544"/>
                </a:cubicBezTo>
                <a:cubicBezTo>
                  <a:pt x="1580919" y="1073194"/>
                  <a:pt x="1555809" y="1075984"/>
                  <a:pt x="1529771" y="1079704"/>
                </a:cubicBezTo>
                <a:close/>
                <a:moveTo>
                  <a:pt x="896456" y="1018325"/>
                </a:moveTo>
                <a:cubicBezTo>
                  <a:pt x="890876" y="1017395"/>
                  <a:pt x="887157" y="1019255"/>
                  <a:pt x="882507" y="1021115"/>
                </a:cubicBezTo>
                <a:cubicBezTo>
                  <a:pt x="881576" y="1021115"/>
                  <a:pt x="880646" y="1022045"/>
                  <a:pt x="880646" y="1022045"/>
                </a:cubicBezTo>
                <a:cubicBezTo>
                  <a:pt x="868557" y="1028555"/>
                  <a:pt x="854607" y="1033205"/>
                  <a:pt x="841588" y="1036925"/>
                </a:cubicBezTo>
                <a:cubicBezTo>
                  <a:pt x="813688" y="1043434"/>
                  <a:pt x="784859" y="1045294"/>
                  <a:pt x="756029" y="1044364"/>
                </a:cubicBezTo>
                <a:cubicBezTo>
                  <a:pt x="725340" y="1043434"/>
                  <a:pt x="695580" y="1039715"/>
                  <a:pt x="665822" y="1035065"/>
                </a:cubicBezTo>
                <a:cubicBezTo>
                  <a:pt x="651872" y="1033205"/>
                  <a:pt x="637922" y="1030415"/>
                  <a:pt x="623973" y="1027625"/>
                </a:cubicBezTo>
                <a:cubicBezTo>
                  <a:pt x="615603" y="1025765"/>
                  <a:pt x="607233" y="1023905"/>
                  <a:pt x="598864" y="1022045"/>
                </a:cubicBezTo>
                <a:cubicBezTo>
                  <a:pt x="564454" y="1010885"/>
                  <a:pt x="530975" y="994146"/>
                  <a:pt x="500285" y="974616"/>
                </a:cubicBezTo>
                <a:cubicBezTo>
                  <a:pt x="464947" y="952297"/>
                  <a:pt x="432398" y="926257"/>
                  <a:pt x="403569" y="896498"/>
                </a:cubicBezTo>
                <a:cubicBezTo>
                  <a:pt x="387758" y="879758"/>
                  <a:pt x="372879" y="861159"/>
                  <a:pt x="361720" y="840699"/>
                </a:cubicBezTo>
                <a:cubicBezTo>
                  <a:pt x="357070" y="831400"/>
                  <a:pt x="352420" y="821170"/>
                  <a:pt x="348700" y="810940"/>
                </a:cubicBezTo>
                <a:cubicBezTo>
                  <a:pt x="354279" y="810940"/>
                  <a:pt x="358929" y="810940"/>
                  <a:pt x="364509" y="810940"/>
                </a:cubicBezTo>
                <a:cubicBezTo>
                  <a:pt x="384038" y="810940"/>
                  <a:pt x="403569" y="807220"/>
                  <a:pt x="422168" y="800710"/>
                </a:cubicBezTo>
                <a:cubicBezTo>
                  <a:pt x="440768" y="794201"/>
                  <a:pt x="457507" y="782111"/>
                  <a:pt x="470526" y="768161"/>
                </a:cubicBezTo>
                <a:cubicBezTo>
                  <a:pt x="477967" y="759791"/>
                  <a:pt x="484476" y="749562"/>
                  <a:pt x="489126" y="739332"/>
                </a:cubicBezTo>
                <a:cubicBezTo>
                  <a:pt x="493776" y="729102"/>
                  <a:pt x="496566" y="717942"/>
                  <a:pt x="496566" y="705853"/>
                </a:cubicBezTo>
                <a:cubicBezTo>
                  <a:pt x="496566" y="687253"/>
                  <a:pt x="487267" y="669584"/>
                  <a:pt x="473317" y="657494"/>
                </a:cubicBezTo>
                <a:cubicBezTo>
                  <a:pt x="466806" y="651914"/>
                  <a:pt x="459367" y="648194"/>
                  <a:pt x="450997" y="645404"/>
                </a:cubicBezTo>
                <a:cubicBezTo>
                  <a:pt x="440768" y="641684"/>
                  <a:pt x="430537" y="640754"/>
                  <a:pt x="419378" y="641684"/>
                </a:cubicBezTo>
                <a:cubicBezTo>
                  <a:pt x="409148" y="641684"/>
                  <a:pt x="399848" y="644474"/>
                  <a:pt x="390549" y="648194"/>
                </a:cubicBezTo>
                <a:cubicBezTo>
                  <a:pt x="379388" y="652844"/>
                  <a:pt x="369159" y="659354"/>
                  <a:pt x="359859" y="667724"/>
                </a:cubicBezTo>
                <a:cubicBezTo>
                  <a:pt x="333820" y="691903"/>
                  <a:pt x="313360" y="722592"/>
                  <a:pt x="308710" y="757931"/>
                </a:cubicBezTo>
                <a:cubicBezTo>
                  <a:pt x="307780" y="761651"/>
                  <a:pt x="307780" y="764441"/>
                  <a:pt x="307780" y="768161"/>
                </a:cubicBezTo>
                <a:cubicBezTo>
                  <a:pt x="301271" y="766301"/>
                  <a:pt x="293831" y="764441"/>
                  <a:pt x="287321" y="762581"/>
                </a:cubicBezTo>
                <a:cubicBezTo>
                  <a:pt x="260352" y="754212"/>
                  <a:pt x="233382" y="742122"/>
                  <a:pt x="209203" y="727242"/>
                </a:cubicBezTo>
                <a:cubicBezTo>
                  <a:pt x="188743" y="714223"/>
                  <a:pt x="170143" y="697483"/>
                  <a:pt x="153404" y="679813"/>
                </a:cubicBezTo>
                <a:cubicBezTo>
                  <a:pt x="131085" y="655634"/>
                  <a:pt x="111556" y="627735"/>
                  <a:pt x="95745" y="598905"/>
                </a:cubicBezTo>
                <a:cubicBezTo>
                  <a:pt x="78077" y="565426"/>
                  <a:pt x="64127" y="529157"/>
                  <a:pt x="54827" y="491958"/>
                </a:cubicBezTo>
                <a:cubicBezTo>
                  <a:pt x="45527" y="452899"/>
                  <a:pt x="40877" y="411980"/>
                  <a:pt x="41807" y="371061"/>
                </a:cubicBezTo>
                <a:cubicBezTo>
                  <a:pt x="42737" y="348741"/>
                  <a:pt x="44596" y="327352"/>
                  <a:pt x="48317" y="305033"/>
                </a:cubicBezTo>
                <a:cubicBezTo>
                  <a:pt x="50177" y="293873"/>
                  <a:pt x="52967" y="282713"/>
                  <a:pt x="55757" y="271553"/>
                </a:cubicBezTo>
                <a:cubicBezTo>
                  <a:pt x="58546" y="260394"/>
                  <a:pt x="62266" y="249234"/>
                  <a:pt x="65057" y="238074"/>
                </a:cubicBezTo>
                <a:cubicBezTo>
                  <a:pt x="65057" y="237144"/>
                  <a:pt x="65986" y="236214"/>
                  <a:pt x="65986" y="236214"/>
                </a:cubicBezTo>
                <a:cubicBezTo>
                  <a:pt x="69707" y="226914"/>
                  <a:pt x="65986" y="215755"/>
                  <a:pt x="56687" y="212035"/>
                </a:cubicBezTo>
                <a:cubicBezTo>
                  <a:pt x="53896" y="211105"/>
                  <a:pt x="52037" y="210175"/>
                  <a:pt x="49246" y="210175"/>
                </a:cubicBezTo>
                <a:cubicBezTo>
                  <a:pt x="41807" y="210175"/>
                  <a:pt x="35297" y="213895"/>
                  <a:pt x="32507" y="220405"/>
                </a:cubicBezTo>
                <a:cubicBezTo>
                  <a:pt x="30647" y="225054"/>
                  <a:pt x="27858" y="229704"/>
                  <a:pt x="25997" y="234354"/>
                </a:cubicBezTo>
                <a:cubicBezTo>
                  <a:pt x="24137" y="239004"/>
                  <a:pt x="22278" y="243654"/>
                  <a:pt x="20417" y="249234"/>
                </a:cubicBezTo>
                <a:cubicBezTo>
                  <a:pt x="16697" y="261324"/>
                  <a:pt x="12978" y="272483"/>
                  <a:pt x="10188" y="284573"/>
                </a:cubicBezTo>
                <a:cubicBezTo>
                  <a:pt x="5538" y="305963"/>
                  <a:pt x="2748" y="328282"/>
                  <a:pt x="888" y="350601"/>
                </a:cubicBezTo>
                <a:cubicBezTo>
                  <a:pt x="-1902" y="396170"/>
                  <a:pt x="1818" y="442669"/>
                  <a:pt x="12978" y="487308"/>
                </a:cubicBezTo>
                <a:cubicBezTo>
                  <a:pt x="18558" y="509628"/>
                  <a:pt x="25067" y="531947"/>
                  <a:pt x="33437" y="554266"/>
                </a:cubicBezTo>
                <a:cubicBezTo>
                  <a:pt x="41807" y="575656"/>
                  <a:pt x="52037" y="597045"/>
                  <a:pt x="63196" y="616575"/>
                </a:cubicBezTo>
                <a:cubicBezTo>
                  <a:pt x="84586" y="655634"/>
                  <a:pt x="113415" y="690973"/>
                  <a:pt x="145964" y="721662"/>
                </a:cubicBezTo>
                <a:cubicBezTo>
                  <a:pt x="160844" y="735612"/>
                  <a:pt x="175724" y="747702"/>
                  <a:pt x="193393" y="757931"/>
                </a:cubicBezTo>
                <a:cubicBezTo>
                  <a:pt x="209203" y="768161"/>
                  <a:pt x="225942" y="775601"/>
                  <a:pt x="243612" y="783041"/>
                </a:cubicBezTo>
                <a:cubicBezTo>
                  <a:pt x="265932" y="792341"/>
                  <a:pt x="289181" y="798850"/>
                  <a:pt x="312430" y="803500"/>
                </a:cubicBezTo>
                <a:cubicBezTo>
                  <a:pt x="316151" y="819310"/>
                  <a:pt x="321730" y="834190"/>
                  <a:pt x="328240" y="848139"/>
                </a:cubicBezTo>
                <a:cubicBezTo>
                  <a:pt x="344980" y="880688"/>
                  <a:pt x="368229" y="907658"/>
                  <a:pt x="393338" y="932767"/>
                </a:cubicBezTo>
                <a:cubicBezTo>
                  <a:pt x="419378" y="957877"/>
                  <a:pt x="448207" y="980196"/>
                  <a:pt x="479826" y="999726"/>
                </a:cubicBezTo>
                <a:cubicBezTo>
                  <a:pt x="507726" y="1017395"/>
                  <a:pt x="537484" y="1034135"/>
                  <a:pt x="569104" y="1045294"/>
                </a:cubicBezTo>
                <a:cubicBezTo>
                  <a:pt x="600723" y="1057384"/>
                  <a:pt x="635132" y="1062964"/>
                  <a:pt x="668612" y="1068544"/>
                </a:cubicBezTo>
                <a:cubicBezTo>
                  <a:pt x="715111" y="1075984"/>
                  <a:pt x="763469" y="1079704"/>
                  <a:pt x="810898" y="1075054"/>
                </a:cubicBezTo>
                <a:cubicBezTo>
                  <a:pt x="827638" y="1073194"/>
                  <a:pt x="844377" y="1070404"/>
                  <a:pt x="860187" y="1065754"/>
                </a:cubicBezTo>
                <a:cubicBezTo>
                  <a:pt x="875996" y="1061104"/>
                  <a:pt x="890876" y="1054594"/>
                  <a:pt x="905756" y="1046224"/>
                </a:cubicBezTo>
                <a:cubicBezTo>
                  <a:pt x="909475" y="1044364"/>
                  <a:pt x="912266" y="1038785"/>
                  <a:pt x="913195" y="1034135"/>
                </a:cubicBezTo>
                <a:cubicBezTo>
                  <a:pt x="914125" y="1029485"/>
                  <a:pt x="913195" y="1024835"/>
                  <a:pt x="910406" y="1020185"/>
                </a:cubicBezTo>
                <a:cubicBezTo>
                  <a:pt x="905756" y="1021115"/>
                  <a:pt x="901106" y="1018325"/>
                  <a:pt x="896456" y="1018325"/>
                </a:cubicBezTo>
                <a:close/>
                <a:moveTo>
                  <a:pt x="343120" y="775601"/>
                </a:moveTo>
                <a:cubicBezTo>
                  <a:pt x="343120" y="767231"/>
                  <a:pt x="344980" y="758861"/>
                  <a:pt x="346839" y="751422"/>
                </a:cubicBezTo>
                <a:cubicBezTo>
                  <a:pt x="349629" y="743052"/>
                  <a:pt x="353350" y="734682"/>
                  <a:pt x="357999" y="726312"/>
                </a:cubicBezTo>
                <a:cubicBezTo>
                  <a:pt x="364509" y="716082"/>
                  <a:pt x="372879" y="706783"/>
                  <a:pt x="381249" y="698413"/>
                </a:cubicBezTo>
                <a:cubicBezTo>
                  <a:pt x="386829" y="693763"/>
                  <a:pt x="392408" y="689113"/>
                  <a:pt x="397988" y="685393"/>
                </a:cubicBezTo>
                <a:cubicBezTo>
                  <a:pt x="402638" y="683533"/>
                  <a:pt x="407288" y="681673"/>
                  <a:pt x="412868" y="679813"/>
                </a:cubicBezTo>
                <a:cubicBezTo>
                  <a:pt x="417518" y="678883"/>
                  <a:pt x="422168" y="677953"/>
                  <a:pt x="426818" y="677953"/>
                </a:cubicBezTo>
                <a:cubicBezTo>
                  <a:pt x="430537" y="677953"/>
                  <a:pt x="434257" y="678883"/>
                  <a:pt x="438907" y="679813"/>
                </a:cubicBezTo>
                <a:cubicBezTo>
                  <a:pt x="441697" y="680743"/>
                  <a:pt x="445418" y="682603"/>
                  <a:pt x="448207" y="683533"/>
                </a:cubicBezTo>
                <a:cubicBezTo>
                  <a:pt x="450067" y="685393"/>
                  <a:pt x="452857" y="687253"/>
                  <a:pt x="454717" y="689113"/>
                </a:cubicBezTo>
                <a:cubicBezTo>
                  <a:pt x="456577" y="690973"/>
                  <a:pt x="457507" y="692833"/>
                  <a:pt x="459367" y="694693"/>
                </a:cubicBezTo>
                <a:cubicBezTo>
                  <a:pt x="460297" y="696553"/>
                  <a:pt x="461227" y="699343"/>
                  <a:pt x="462156" y="701203"/>
                </a:cubicBezTo>
                <a:cubicBezTo>
                  <a:pt x="462156" y="703993"/>
                  <a:pt x="463086" y="705853"/>
                  <a:pt x="463086" y="708643"/>
                </a:cubicBezTo>
                <a:cubicBezTo>
                  <a:pt x="463086" y="712363"/>
                  <a:pt x="462156" y="715153"/>
                  <a:pt x="461227" y="718872"/>
                </a:cubicBezTo>
                <a:cubicBezTo>
                  <a:pt x="459367" y="723522"/>
                  <a:pt x="457507" y="728172"/>
                  <a:pt x="454717" y="732822"/>
                </a:cubicBezTo>
                <a:cubicBezTo>
                  <a:pt x="450997" y="739332"/>
                  <a:pt x="446347" y="744912"/>
                  <a:pt x="440768" y="749562"/>
                </a:cubicBezTo>
                <a:cubicBezTo>
                  <a:pt x="435187" y="754212"/>
                  <a:pt x="428678" y="758861"/>
                  <a:pt x="422168" y="762581"/>
                </a:cubicBezTo>
                <a:cubicBezTo>
                  <a:pt x="413798" y="766301"/>
                  <a:pt x="406358" y="770021"/>
                  <a:pt x="397058" y="771881"/>
                </a:cubicBezTo>
                <a:cubicBezTo>
                  <a:pt x="383108" y="774671"/>
                  <a:pt x="370088" y="775601"/>
                  <a:pt x="356139" y="775601"/>
                </a:cubicBezTo>
                <a:cubicBezTo>
                  <a:pt x="351489" y="776531"/>
                  <a:pt x="346839" y="776531"/>
                  <a:pt x="343120" y="775601"/>
                </a:cubicBezTo>
                <a:lnTo>
                  <a:pt x="343120" y="775601"/>
                </a:lnTo>
                <a:close/>
                <a:moveTo>
                  <a:pt x="55757" y="181346"/>
                </a:moveTo>
                <a:cubicBezTo>
                  <a:pt x="60407" y="183206"/>
                  <a:pt x="65986" y="184135"/>
                  <a:pt x="71566" y="181346"/>
                </a:cubicBezTo>
                <a:cubicBezTo>
                  <a:pt x="76216" y="179486"/>
                  <a:pt x="80866" y="175766"/>
                  <a:pt x="82726" y="171116"/>
                </a:cubicBezTo>
                <a:cubicBezTo>
                  <a:pt x="86445" y="158096"/>
                  <a:pt x="92026" y="146006"/>
                  <a:pt x="96676" y="133917"/>
                </a:cubicBezTo>
                <a:cubicBezTo>
                  <a:pt x="100395" y="123687"/>
                  <a:pt x="96676" y="111597"/>
                  <a:pt x="86445" y="106947"/>
                </a:cubicBezTo>
                <a:cubicBezTo>
                  <a:pt x="83656" y="106017"/>
                  <a:pt x="80866" y="105087"/>
                  <a:pt x="78077" y="105087"/>
                </a:cubicBezTo>
                <a:cubicBezTo>
                  <a:pt x="70636" y="105087"/>
                  <a:pt x="63196" y="109737"/>
                  <a:pt x="59477" y="117177"/>
                </a:cubicBezTo>
                <a:cubicBezTo>
                  <a:pt x="52967" y="131127"/>
                  <a:pt x="49246" y="146006"/>
                  <a:pt x="44596" y="159956"/>
                </a:cubicBezTo>
                <a:cubicBezTo>
                  <a:pt x="43667" y="163676"/>
                  <a:pt x="44596" y="166466"/>
                  <a:pt x="45527" y="170186"/>
                </a:cubicBezTo>
                <a:cubicBezTo>
                  <a:pt x="47387" y="175766"/>
                  <a:pt x="51107" y="179486"/>
                  <a:pt x="55757" y="181346"/>
                </a:cubicBezTo>
                <a:close/>
                <a:moveTo>
                  <a:pt x="129225" y="67888"/>
                </a:moveTo>
                <a:cubicBezTo>
                  <a:pt x="134805" y="68818"/>
                  <a:pt x="141314" y="66958"/>
                  <a:pt x="145964" y="64168"/>
                </a:cubicBezTo>
                <a:cubicBezTo>
                  <a:pt x="151544" y="60449"/>
                  <a:pt x="153404" y="54869"/>
                  <a:pt x="155264" y="49289"/>
                </a:cubicBezTo>
                <a:cubicBezTo>
                  <a:pt x="155264" y="48359"/>
                  <a:pt x="156194" y="47429"/>
                  <a:pt x="156194" y="46499"/>
                </a:cubicBezTo>
                <a:cubicBezTo>
                  <a:pt x="158054" y="41849"/>
                  <a:pt x="159914" y="37199"/>
                  <a:pt x="161775" y="32549"/>
                </a:cubicBezTo>
                <a:cubicBezTo>
                  <a:pt x="163634" y="26969"/>
                  <a:pt x="164564" y="20459"/>
                  <a:pt x="162704" y="14880"/>
                </a:cubicBezTo>
                <a:cubicBezTo>
                  <a:pt x="160844" y="9300"/>
                  <a:pt x="156194" y="4650"/>
                  <a:pt x="150614" y="1860"/>
                </a:cubicBezTo>
                <a:cubicBezTo>
                  <a:pt x="147825" y="930"/>
                  <a:pt x="144105" y="0"/>
                  <a:pt x="141314" y="0"/>
                </a:cubicBezTo>
                <a:cubicBezTo>
                  <a:pt x="132015" y="0"/>
                  <a:pt x="123645" y="4650"/>
                  <a:pt x="119926" y="13950"/>
                </a:cubicBezTo>
                <a:cubicBezTo>
                  <a:pt x="116205" y="23249"/>
                  <a:pt x="113415" y="33479"/>
                  <a:pt x="110626" y="42779"/>
                </a:cubicBezTo>
                <a:cubicBezTo>
                  <a:pt x="108765" y="48359"/>
                  <a:pt x="111556" y="55799"/>
                  <a:pt x="114345" y="59519"/>
                </a:cubicBezTo>
                <a:cubicBezTo>
                  <a:pt x="117135" y="63238"/>
                  <a:pt x="122715" y="66958"/>
                  <a:pt x="129225" y="67888"/>
                </a:cubicBezTo>
                <a:close/>
              </a:path>
            </a:pathLst>
          </a:custGeom>
          <a:solidFill>
            <a:srgbClr val="FDFDFD"/>
          </a:solidFill>
          <a:ln w="9300" cap="flat">
            <a:noFill/>
            <a:prstDash val="solid"/>
            <a:miter/>
          </a:ln>
        </p:spPr>
        <p:txBody>
          <a:bodyPr lIns="68573" tIns="34289" rIns="68573" bIns="34289" rtlCol="0" anchor="ctr"/>
          <a:lstStyle/>
          <a:p>
            <a:pPr defTabSz="685715">
              <a:defRPr/>
            </a:pPr>
            <a:endParaRPr lang="en-US" sz="1400">
              <a:solidFill>
                <a:prstClr val="black"/>
              </a:solidFill>
            </a:endParaRPr>
          </a:p>
        </p:txBody>
      </p:sp>
      <p:grpSp>
        <p:nvGrpSpPr>
          <p:cNvPr id="95" name="Graphic 12">
            <a:extLst>
              <a:ext uri="{FF2B5EF4-FFF2-40B4-BE49-F238E27FC236}">
                <a16:creationId xmlns="" xmlns:a16="http://schemas.microsoft.com/office/drawing/2014/main" id="{6B914999-863F-8BCE-79E7-19DB4F1B184F}"/>
              </a:ext>
            </a:extLst>
          </p:cNvPr>
          <p:cNvGrpSpPr/>
          <p:nvPr/>
        </p:nvGrpSpPr>
        <p:grpSpPr>
          <a:xfrm>
            <a:off x="7895651" y="432509"/>
            <a:ext cx="424161" cy="448241"/>
            <a:chOff x="8646316" y="1021288"/>
            <a:chExt cx="437699" cy="462547"/>
          </a:xfrm>
        </p:grpSpPr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B1790C79-D9C0-1333-F8EB-EBC32F3BDD8D}"/>
                </a:ext>
              </a:extLst>
            </p:cNvPr>
            <p:cNvSpPr/>
            <p:nvPr/>
          </p:nvSpPr>
          <p:spPr>
            <a:xfrm>
              <a:off x="8646316" y="1021288"/>
              <a:ext cx="437699" cy="462547"/>
            </a:xfrm>
            <a:custGeom>
              <a:avLst/>
              <a:gdLst>
                <a:gd name="connsiteX0" fmla="*/ 171727 w 437699"/>
                <a:gd name="connsiteY0" fmla="*/ 2790 h 462547"/>
                <a:gd name="connsiteX1" fmla="*/ 166146 w 437699"/>
                <a:gd name="connsiteY1" fmla="*/ 5580 h 462547"/>
                <a:gd name="connsiteX2" fmla="*/ 161497 w 437699"/>
                <a:gd name="connsiteY2" fmla="*/ 9300 h 462547"/>
                <a:gd name="connsiteX3" fmla="*/ 153127 w 437699"/>
                <a:gd name="connsiteY3" fmla="*/ 21390 h 462547"/>
                <a:gd name="connsiteX4" fmla="*/ 139177 w 437699"/>
                <a:gd name="connsiteY4" fmla="*/ 81838 h 462547"/>
                <a:gd name="connsiteX5" fmla="*/ 137317 w 437699"/>
                <a:gd name="connsiteY5" fmla="*/ 95788 h 462547"/>
                <a:gd name="connsiteX6" fmla="*/ 130807 w 437699"/>
                <a:gd name="connsiteY6" fmla="*/ 123687 h 462547"/>
                <a:gd name="connsiteX7" fmla="*/ 122438 w 437699"/>
                <a:gd name="connsiteY7" fmla="*/ 137637 h 462547"/>
                <a:gd name="connsiteX8" fmla="*/ 110348 w 437699"/>
                <a:gd name="connsiteY8" fmla="*/ 149726 h 462547"/>
                <a:gd name="connsiteX9" fmla="*/ 82449 w 437699"/>
                <a:gd name="connsiteY9" fmla="*/ 165536 h 462547"/>
                <a:gd name="connsiteX10" fmla="*/ 22930 w 437699"/>
                <a:gd name="connsiteY10" fmla="*/ 191575 h 462547"/>
                <a:gd name="connsiteX11" fmla="*/ 9910 w 437699"/>
                <a:gd name="connsiteY11" fmla="*/ 202735 h 462547"/>
                <a:gd name="connsiteX12" fmla="*/ 1541 w 437699"/>
                <a:gd name="connsiteY12" fmla="*/ 216685 h 462547"/>
                <a:gd name="connsiteX13" fmla="*/ 611 w 437699"/>
                <a:gd name="connsiteY13" fmla="*/ 230634 h 462547"/>
                <a:gd name="connsiteX14" fmla="*/ 5261 w 437699"/>
                <a:gd name="connsiteY14" fmla="*/ 242724 h 462547"/>
                <a:gd name="connsiteX15" fmla="*/ 24790 w 437699"/>
                <a:gd name="connsiteY15" fmla="*/ 263184 h 462547"/>
                <a:gd name="connsiteX16" fmla="*/ 48970 w 437699"/>
                <a:gd name="connsiteY16" fmla="*/ 278993 h 462547"/>
                <a:gd name="connsiteX17" fmla="*/ 98258 w 437699"/>
                <a:gd name="connsiteY17" fmla="*/ 308752 h 462547"/>
                <a:gd name="connsiteX18" fmla="*/ 113138 w 437699"/>
                <a:gd name="connsiteY18" fmla="*/ 322702 h 462547"/>
                <a:gd name="connsiteX19" fmla="*/ 118718 w 437699"/>
                <a:gd name="connsiteY19" fmla="*/ 332932 h 462547"/>
                <a:gd name="connsiteX20" fmla="*/ 124298 w 437699"/>
                <a:gd name="connsiteY20" fmla="*/ 352461 h 462547"/>
                <a:gd name="connsiteX21" fmla="*/ 128947 w 437699"/>
                <a:gd name="connsiteY21" fmla="*/ 418490 h 462547"/>
                <a:gd name="connsiteX22" fmla="*/ 140107 w 437699"/>
                <a:gd name="connsiteY22" fmla="*/ 447319 h 462547"/>
                <a:gd name="connsiteX23" fmla="*/ 154057 w 437699"/>
                <a:gd name="connsiteY23" fmla="*/ 459409 h 462547"/>
                <a:gd name="connsiteX24" fmla="*/ 171727 w 437699"/>
                <a:gd name="connsiteY24" fmla="*/ 462199 h 462547"/>
                <a:gd name="connsiteX25" fmla="*/ 191256 w 437699"/>
                <a:gd name="connsiteY25" fmla="*/ 456619 h 462547"/>
                <a:gd name="connsiteX26" fmla="*/ 227525 w 437699"/>
                <a:gd name="connsiteY26" fmla="*/ 432439 h 462547"/>
                <a:gd name="connsiteX27" fmla="*/ 286114 w 437699"/>
                <a:gd name="connsiteY27" fmla="*/ 372921 h 462547"/>
                <a:gd name="connsiteX28" fmla="*/ 288904 w 437699"/>
                <a:gd name="connsiteY28" fmla="*/ 366411 h 462547"/>
                <a:gd name="connsiteX29" fmla="*/ 288904 w 437699"/>
                <a:gd name="connsiteY29" fmla="*/ 366411 h 462547"/>
                <a:gd name="connsiteX30" fmla="*/ 295414 w 437699"/>
                <a:gd name="connsiteY30" fmla="*/ 367341 h 462547"/>
                <a:gd name="connsiteX31" fmla="*/ 301923 w 437699"/>
                <a:gd name="connsiteY31" fmla="*/ 368271 h 462547"/>
                <a:gd name="connsiteX32" fmla="*/ 301923 w 437699"/>
                <a:gd name="connsiteY32" fmla="*/ 368271 h 462547"/>
                <a:gd name="connsiteX33" fmla="*/ 302853 w 437699"/>
                <a:gd name="connsiteY33" fmla="*/ 368271 h 462547"/>
                <a:gd name="connsiteX34" fmla="*/ 302853 w 437699"/>
                <a:gd name="connsiteY34" fmla="*/ 368271 h 462547"/>
                <a:gd name="connsiteX35" fmla="*/ 302853 w 437699"/>
                <a:gd name="connsiteY35" fmla="*/ 368271 h 462547"/>
                <a:gd name="connsiteX36" fmla="*/ 302853 w 437699"/>
                <a:gd name="connsiteY36" fmla="*/ 368271 h 462547"/>
                <a:gd name="connsiteX37" fmla="*/ 302853 w 437699"/>
                <a:gd name="connsiteY37" fmla="*/ 368271 h 462547"/>
                <a:gd name="connsiteX38" fmla="*/ 302853 w 437699"/>
                <a:gd name="connsiteY38" fmla="*/ 368271 h 462547"/>
                <a:gd name="connsiteX39" fmla="*/ 302853 w 437699"/>
                <a:gd name="connsiteY39" fmla="*/ 368271 h 462547"/>
                <a:gd name="connsiteX40" fmla="*/ 302853 w 437699"/>
                <a:gd name="connsiteY40" fmla="*/ 368271 h 462547"/>
                <a:gd name="connsiteX41" fmla="*/ 302853 w 437699"/>
                <a:gd name="connsiteY41" fmla="*/ 368271 h 462547"/>
                <a:gd name="connsiteX42" fmla="*/ 303784 w 437699"/>
                <a:gd name="connsiteY42" fmla="*/ 368271 h 462547"/>
                <a:gd name="connsiteX43" fmla="*/ 302853 w 437699"/>
                <a:gd name="connsiteY43" fmla="*/ 368271 h 462547"/>
                <a:gd name="connsiteX44" fmla="*/ 335402 w 437699"/>
                <a:gd name="connsiteY44" fmla="*/ 374781 h 462547"/>
                <a:gd name="connsiteX45" fmla="*/ 373532 w 437699"/>
                <a:gd name="connsiteY45" fmla="*/ 382221 h 462547"/>
                <a:gd name="connsiteX46" fmla="*/ 409801 w 437699"/>
                <a:gd name="connsiteY46" fmla="*/ 383151 h 462547"/>
                <a:gd name="connsiteX47" fmla="*/ 433980 w 437699"/>
                <a:gd name="connsiteY47" fmla="*/ 368271 h 462547"/>
                <a:gd name="connsiteX48" fmla="*/ 437700 w 437699"/>
                <a:gd name="connsiteY48" fmla="*/ 349671 h 462547"/>
                <a:gd name="connsiteX49" fmla="*/ 431190 w 437699"/>
                <a:gd name="connsiteY49" fmla="*/ 324562 h 462547"/>
                <a:gd name="connsiteX50" fmla="*/ 395851 w 437699"/>
                <a:gd name="connsiteY50" fmla="*/ 255744 h 462547"/>
                <a:gd name="connsiteX51" fmla="*/ 389341 w 437699"/>
                <a:gd name="connsiteY51" fmla="*/ 232494 h 462547"/>
                <a:gd name="connsiteX52" fmla="*/ 389341 w 437699"/>
                <a:gd name="connsiteY52" fmla="*/ 216685 h 462547"/>
                <a:gd name="connsiteX53" fmla="*/ 392131 w 437699"/>
                <a:gd name="connsiteY53" fmla="*/ 205525 h 462547"/>
                <a:gd name="connsiteX54" fmla="*/ 402361 w 437699"/>
                <a:gd name="connsiteY54" fmla="*/ 185995 h 462547"/>
                <a:gd name="connsiteX55" fmla="*/ 416311 w 437699"/>
                <a:gd name="connsiteY55" fmla="*/ 163676 h 462547"/>
                <a:gd name="connsiteX56" fmla="*/ 435840 w 437699"/>
                <a:gd name="connsiteY56" fmla="*/ 117177 h 462547"/>
                <a:gd name="connsiteX57" fmla="*/ 432120 w 437699"/>
                <a:gd name="connsiteY57" fmla="*/ 96718 h 462547"/>
                <a:gd name="connsiteX58" fmla="*/ 424681 w 437699"/>
                <a:gd name="connsiteY58" fmla="*/ 88348 h 462547"/>
                <a:gd name="connsiteX59" fmla="*/ 414451 w 437699"/>
                <a:gd name="connsiteY59" fmla="*/ 83698 h 462547"/>
                <a:gd name="connsiteX60" fmla="*/ 403291 w 437699"/>
                <a:gd name="connsiteY60" fmla="*/ 81838 h 462547"/>
                <a:gd name="connsiteX61" fmla="*/ 391201 w 437699"/>
                <a:gd name="connsiteY61" fmla="*/ 81838 h 462547"/>
                <a:gd name="connsiteX62" fmla="*/ 363302 w 437699"/>
                <a:gd name="connsiteY62" fmla="*/ 85558 h 462547"/>
                <a:gd name="connsiteX63" fmla="*/ 344702 w 437699"/>
                <a:gd name="connsiteY63" fmla="*/ 88348 h 462547"/>
                <a:gd name="connsiteX64" fmla="*/ 326103 w 437699"/>
                <a:gd name="connsiteY64" fmla="*/ 89278 h 462547"/>
                <a:gd name="connsiteX65" fmla="*/ 303784 w 437699"/>
                <a:gd name="connsiteY65" fmla="*/ 88348 h 462547"/>
                <a:gd name="connsiteX66" fmla="*/ 303784 w 437699"/>
                <a:gd name="connsiteY66" fmla="*/ 88348 h 462547"/>
                <a:gd name="connsiteX67" fmla="*/ 302853 w 437699"/>
                <a:gd name="connsiteY67" fmla="*/ 88348 h 462547"/>
                <a:gd name="connsiteX68" fmla="*/ 303784 w 437699"/>
                <a:gd name="connsiteY68" fmla="*/ 88348 h 462547"/>
                <a:gd name="connsiteX69" fmla="*/ 282394 w 437699"/>
                <a:gd name="connsiteY69" fmla="*/ 82768 h 462547"/>
                <a:gd name="connsiteX70" fmla="*/ 264724 w 437699"/>
                <a:gd name="connsiteY70" fmla="*/ 72538 h 462547"/>
                <a:gd name="connsiteX71" fmla="*/ 244265 w 437699"/>
                <a:gd name="connsiteY71" fmla="*/ 53009 h 462547"/>
                <a:gd name="connsiteX72" fmla="*/ 230315 w 437699"/>
                <a:gd name="connsiteY72" fmla="*/ 35339 h 462547"/>
                <a:gd name="connsiteX73" fmla="*/ 213576 w 437699"/>
                <a:gd name="connsiteY73" fmla="*/ 16740 h 462547"/>
                <a:gd name="connsiteX74" fmla="*/ 193116 w 437699"/>
                <a:gd name="connsiteY74" fmla="*/ 2790 h 462547"/>
                <a:gd name="connsiteX75" fmla="*/ 181026 w 437699"/>
                <a:gd name="connsiteY75" fmla="*/ 0 h 462547"/>
                <a:gd name="connsiteX76" fmla="*/ 171727 w 437699"/>
                <a:gd name="connsiteY76" fmla="*/ 2790 h 462547"/>
                <a:gd name="connsiteX77" fmla="*/ 171727 w 437699"/>
                <a:gd name="connsiteY77" fmla="*/ 2790 h 462547"/>
                <a:gd name="connsiteX78" fmla="*/ 58269 w 437699"/>
                <a:gd name="connsiteY78" fmla="*/ 192505 h 462547"/>
                <a:gd name="connsiteX79" fmla="*/ 68499 w 437699"/>
                <a:gd name="connsiteY79" fmla="*/ 188785 h 462547"/>
                <a:gd name="connsiteX80" fmla="*/ 72219 w 437699"/>
                <a:gd name="connsiteY80" fmla="*/ 187855 h 462547"/>
                <a:gd name="connsiteX81" fmla="*/ 99189 w 437699"/>
                <a:gd name="connsiteY81" fmla="*/ 176696 h 462547"/>
                <a:gd name="connsiteX82" fmla="*/ 136388 w 437699"/>
                <a:gd name="connsiteY82" fmla="*/ 147866 h 462547"/>
                <a:gd name="connsiteX83" fmla="*/ 152197 w 437699"/>
                <a:gd name="connsiteY83" fmla="*/ 110667 h 462547"/>
                <a:gd name="connsiteX84" fmla="*/ 155917 w 437699"/>
                <a:gd name="connsiteY84" fmla="*/ 82768 h 462547"/>
                <a:gd name="connsiteX85" fmla="*/ 155917 w 437699"/>
                <a:gd name="connsiteY85" fmla="*/ 81838 h 462547"/>
                <a:gd name="connsiteX86" fmla="*/ 157777 w 437699"/>
                <a:gd name="connsiteY86" fmla="*/ 68818 h 462547"/>
                <a:gd name="connsiteX87" fmla="*/ 165217 w 437699"/>
                <a:gd name="connsiteY87" fmla="*/ 37199 h 462547"/>
                <a:gd name="connsiteX88" fmla="*/ 171727 w 437699"/>
                <a:gd name="connsiteY88" fmla="*/ 26039 h 462547"/>
                <a:gd name="connsiteX89" fmla="*/ 175446 w 437699"/>
                <a:gd name="connsiteY89" fmla="*/ 22319 h 462547"/>
                <a:gd name="connsiteX90" fmla="*/ 178237 w 437699"/>
                <a:gd name="connsiteY90" fmla="*/ 20460 h 462547"/>
                <a:gd name="connsiteX91" fmla="*/ 180096 w 437699"/>
                <a:gd name="connsiteY91" fmla="*/ 19530 h 462547"/>
                <a:gd name="connsiteX92" fmla="*/ 181026 w 437699"/>
                <a:gd name="connsiteY92" fmla="*/ 19530 h 462547"/>
                <a:gd name="connsiteX93" fmla="*/ 181956 w 437699"/>
                <a:gd name="connsiteY93" fmla="*/ 19530 h 462547"/>
                <a:gd name="connsiteX94" fmla="*/ 186606 w 437699"/>
                <a:gd name="connsiteY94" fmla="*/ 20460 h 462547"/>
                <a:gd name="connsiteX95" fmla="*/ 194976 w 437699"/>
                <a:gd name="connsiteY95" fmla="*/ 25109 h 462547"/>
                <a:gd name="connsiteX96" fmla="*/ 222875 w 437699"/>
                <a:gd name="connsiteY96" fmla="*/ 53939 h 462547"/>
                <a:gd name="connsiteX97" fmla="*/ 227525 w 437699"/>
                <a:gd name="connsiteY97" fmla="*/ 59519 h 462547"/>
                <a:gd name="connsiteX98" fmla="*/ 269374 w 437699"/>
                <a:gd name="connsiteY98" fmla="*/ 93928 h 462547"/>
                <a:gd name="connsiteX99" fmla="*/ 324243 w 437699"/>
                <a:gd name="connsiteY99" fmla="*/ 105087 h 462547"/>
                <a:gd name="connsiteX100" fmla="*/ 325173 w 437699"/>
                <a:gd name="connsiteY100" fmla="*/ 105087 h 462547"/>
                <a:gd name="connsiteX101" fmla="*/ 338192 w 437699"/>
                <a:gd name="connsiteY101" fmla="*/ 105087 h 462547"/>
                <a:gd name="connsiteX102" fmla="*/ 347492 w 437699"/>
                <a:gd name="connsiteY102" fmla="*/ 104157 h 462547"/>
                <a:gd name="connsiteX103" fmla="*/ 348422 w 437699"/>
                <a:gd name="connsiteY103" fmla="*/ 104157 h 462547"/>
                <a:gd name="connsiteX104" fmla="*/ 357722 w 437699"/>
                <a:gd name="connsiteY104" fmla="*/ 103227 h 462547"/>
                <a:gd name="connsiteX105" fmla="*/ 359582 w 437699"/>
                <a:gd name="connsiteY105" fmla="*/ 103227 h 462547"/>
                <a:gd name="connsiteX106" fmla="*/ 369812 w 437699"/>
                <a:gd name="connsiteY106" fmla="*/ 101368 h 462547"/>
                <a:gd name="connsiteX107" fmla="*/ 392131 w 437699"/>
                <a:gd name="connsiteY107" fmla="*/ 99508 h 462547"/>
                <a:gd name="connsiteX108" fmla="*/ 402361 w 437699"/>
                <a:gd name="connsiteY108" fmla="*/ 100438 h 462547"/>
                <a:gd name="connsiteX109" fmla="*/ 409801 w 437699"/>
                <a:gd name="connsiteY109" fmla="*/ 102297 h 462547"/>
                <a:gd name="connsiteX110" fmla="*/ 412590 w 437699"/>
                <a:gd name="connsiteY110" fmla="*/ 104157 h 462547"/>
                <a:gd name="connsiteX111" fmla="*/ 414451 w 437699"/>
                <a:gd name="connsiteY111" fmla="*/ 106017 h 462547"/>
                <a:gd name="connsiteX112" fmla="*/ 416311 w 437699"/>
                <a:gd name="connsiteY112" fmla="*/ 108807 h 462547"/>
                <a:gd name="connsiteX113" fmla="*/ 417240 w 437699"/>
                <a:gd name="connsiteY113" fmla="*/ 113457 h 462547"/>
                <a:gd name="connsiteX114" fmla="*/ 417240 w 437699"/>
                <a:gd name="connsiteY114" fmla="*/ 119967 h 462547"/>
                <a:gd name="connsiteX115" fmla="*/ 411661 w 437699"/>
                <a:gd name="connsiteY115" fmla="*/ 136707 h 462547"/>
                <a:gd name="connsiteX116" fmla="*/ 393061 w 437699"/>
                <a:gd name="connsiteY116" fmla="*/ 171116 h 462547"/>
                <a:gd name="connsiteX117" fmla="*/ 389341 w 437699"/>
                <a:gd name="connsiteY117" fmla="*/ 176696 h 462547"/>
                <a:gd name="connsiteX118" fmla="*/ 378182 w 437699"/>
                <a:gd name="connsiteY118" fmla="*/ 196225 h 462547"/>
                <a:gd name="connsiteX119" fmla="*/ 371672 w 437699"/>
                <a:gd name="connsiteY119" fmla="*/ 213895 h 462547"/>
                <a:gd name="connsiteX120" fmla="*/ 384691 w 437699"/>
                <a:gd name="connsiteY120" fmla="*/ 276203 h 462547"/>
                <a:gd name="connsiteX121" fmla="*/ 396781 w 437699"/>
                <a:gd name="connsiteY121" fmla="*/ 299453 h 462547"/>
                <a:gd name="connsiteX122" fmla="*/ 412590 w 437699"/>
                <a:gd name="connsiteY122" fmla="*/ 329212 h 462547"/>
                <a:gd name="connsiteX123" fmla="*/ 419100 w 437699"/>
                <a:gd name="connsiteY123" fmla="*/ 350601 h 462547"/>
                <a:gd name="connsiteX124" fmla="*/ 419100 w 437699"/>
                <a:gd name="connsiteY124" fmla="*/ 358041 h 462547"/>
                <a:gd name="connsiteX125" fmla="*/ 418171 w 437699"/>
                <a:gd name="connsiteY125" fmla="*/ 361761 h 462547"/>
                <a:gd name="connsiteX126" fmla="*/ 416311 w 437699"/>
                <a:gd name="connsiteY126" fmla="*/ 364551 h 462547"/>
                <a:gd name="connsiteX127" fmla="*/ 414451 w 437699"/>
                <a:gd name="connsiteY127" fmla="*/ 366411 h 462547"/>
                <a:gd name="connsiteX128" fmla="*/ 410731 w 437699"/>
                <a:gd name="connsiteY128" fmla="*/ 368271 h 462547"/>
                <a:gd name="connsiteX129" fmla="*/ 402361 w 437699"/>
                <a:gd name="connsiteY129" fmla="*/ 370131 h 462547"/>
                <a:gd name="connsiteX130" fmla="*/ 393061 w 437699"/>
                <a:gd name="connsiteY130" fmla="*/ 371061 h 462547"/>
                <a:gd name="connsiteX131" fmla="*/ 375391 w 437699"/>
                <a:gd name="connsiteY131" fmla="*/ 370131 h 462547"/>
                <a:gd name="connsiteX132" fmla="*/ 338192 w 437699"/>
                <a:gd name="connsiteY132" fmla="*/ 363621 h 462547"/>
                <a:gd name="connsiteX133" fmla="*/ 334473 w 437699"/>
                <a:gd name="connsiteY133" fmla="*/ 362691 h 462547"/>
                <a:gd name="connsiteX134" fmla="*/ 314943 w 437699"/>
                <a:gd name="connsiteY134" fmla="*/ 358971 h 462547"/>
                <a:gd name="connsiteX135" fmla="*/ 300063 w 437699"/>
                <a:gd name="connsiteY135" fmla="*/ 357111 h 462547"/>
                <a:gd name="connsiteX136" fmla="*/ 299134 w 437699"/>
                <a:gd name="connsiteY136" fmla="*/ 357111 h 462547"/>
                <a:gd name="connsiteX137" fmla="*/ 297274 w 437699"/>
                <a:gd name="connsiteY137" fmla="*/ 357111 h 462547"/>
                <a:gd name="connsiteX138" fmla="*/ 293553 w 437699"/>
                <a:gd name="connsiteY138" fmla="*/ 356181 h 462547"/>
                <a:gd name="connsiteX139" fmla="*/ 284254 w 437699"/>
                <a:gd name="connsiteY139" fmla="*/ 355251 h 462547"/>
                <a:gd name="connsiteX140" fmla="*/ 280534 w 437699"/>
                <a:gd name="connsiteY140" fmla="*/ 355251 h 462547"/>
                <a:gd name="connsiteX141" fmla="*/ 274024 w 437699"/>
                <a:gd name="connsiteY141" fmla="*/ 358041 h 462547"/>
                <a:gd name="connsiteX142" fmla="*/ 267514 w 437699"/>
                <a:gd name="connsiteY142" fmla="*/ 364551 h 462547"/>
                <a:gd name="connsiteX143" fmla="*/ 241475 w 437699"/>
                <a:gd name="connsiteY143" fmla="*/ 393380 h 462547"/>
                <a:gd name="connsiteX144" fmla="*/ 201486 w 437699"/>
                <a:gd name="connsiteY144" fmla="*/ 430579 h 462547"/>
                <a:gd name="connsiteX145" fmla="*/ 178237 w 437699"/>
                <a:gd name="connsiteY145" fmla="*/ 444529 h 462547"/>
                <a:gd name="connsiteX146" fmla="*/ 167077 w 437699"/>
                <a:gd name="connsiteY146" fmla="*/ 447319 h 462547"/>
                <a:gd name="connsiteX147" fmla="*/ 164287 w 437699"/>
                <a:gd name="connsiteY147" fmla="*/ 447319 h 462547"/>
                <a:gd name="connsiteX148" fmla="*/ 161497 w 437699"/>
                <a:gd name="connsiteY148" fmla="*/ 447319 h 462547"/>
                <a:gd name="connsiteX149" fmla="*/ 157777 w 437699"/>
                <a:gd name="connsiteY149" fmla="*/ 446389 h 462547"/>
                <a:gd name="connsiteX150" fmla="*/ 154987 w 437699"/>
                <a:gd name="connsiteY150" fmla="*/ 444529 h 462547"/>
                <a:gd name="connsiteX151" fmla="*/ 152197 w 437699"/>
                <a:gd name="connsiteY151" fmla="*/ 441739 h 462547"/>
                <a:gd name="connsiteX152" fmla="*/ 147547 w 437699"/>
                <a:gd name="connsiteY152" fmla="*/ 432439 h 462547"/>
                <a:gd name="connsiteX153" fmla="*/ 142897 w 437699"/>
                <a:gd name="connsiteY153" fmla="*/ 413840 h 462547"/>
                <a:gd name="connsiteX154" fmla="*/ 141967 w 437699"/>
                <a:gd name="connsiteY154" fmla="*/ 381291 h 462547"/>
                <a:gd name="connsiteX155" fmla="*/ 141038 w 437699"/>
                <a:gd name="connsiteY155" fmla="*/ 355251 h 462547"/>
                <a:gd name="connsiteX156" fmla="*/ 135457 w 437699"/>
                <a:gd name="connsiteY156" fmla="*/ 326422 h 462547"/>
                <a:gd name="connsiteX157" fmla="*/ 119648 w 437699"/>
                <a:gd name="connsiteY157" fmla="*/ 302243 h 462547"/>
                <a:gd name="connsiteX158" fmla="*/ 98258 w 437699"/>
                <a:gd name="connsiteY158" fmla="*/ 285503 h 462547"/>
                <a:gd name="connsiteX159" fmla="*/ 75009 w 437699"/>
                <a:gd name="connsiteY159" fmla="*/ 272483 h 462547"/>
                <a:gd name="connsiteX160" fmla="*/ 74079 w 437699"/>
                <a:gd name="connsiteY160" fmla="*/ 272483 h 462547"/>
                <a:gd name="connsiteX161" fmla="*/ 70359 w 437699"/>
                <a:gd name="connsiteY161" fmla="*/ 270623 h 462547"/>
                <a:gd name="connsiteX162" fmla="*/ 31300 w 437699"/>
                <a:gd name="connsiteY162" fmla="*/ 247374 h 462547"/>
                <a:gd name="connsiteX163" fmla="*/ 20141 w 437699"/>
                <a:gd name="connsiteY163" fmla="*/ 237144 h 462547"/>
                <a:gd name="connsiteX164" fmla="*/ 17350 w 437699"/>
                <a:gd name="connsiteY164" fmla="*/ 231564 h 462547"/>
                <a:gd name="connsiteX165" fmla="*/ 16420 w 437699"/>
                <a:gd name="connsiteY165" fmla="*/ 227844 h 462547"/>
                <a:gd name="connsiteX166" fmla="*/ 16420 w 437699"/>
                <a:gd name="connsiteY166" fmla="*/ 225055 h 462547"/>
                <a:gd name="connsiteX167" fmla="*/ 17350 w 437699"/>
                <a:gd name="connsiteY167" fmla="*/ 222265 h 462547"/>
                <a:gd name="connsiteX168" fmla="*/ 20141 w 437699"/>
                <a:gd name="connsiteY168" fmla="*/ 217615 h 462547"/>
                <a:gd name="connsiteX169" fmla="*/ 27580 w 437699"/>
                <a:gd name="connsiteY169" fmla="*/ 210175 h 462547"/>
                <a:gd name="connsiteX170" fmla="*/ 53619 w 437699"/>
                <a:gd name="connsiteY170" fmla="*/ 195295 h 462547"/>
                <a:gd name="connsiteX171" fmla="*/ 58269 w 437699"/>
                <a:gd name="connsiteY171" fmla="*/ 192505 h 462547"/>
                <a:gd name="connsiteX172" fmla="*/ 57340 w 437699"/>
                <a:gd name="connsiteY172" fmla="*/ 193435 h 462547"/>
                <a:gd name="connsiteX173" fmla="*/ 58269 w 437699"/>
                <a:gd name="connsiteY173" fmla="*/ 192505 h 462547"/>
                <a:gd name="connsiteX174" fmla="*/ 58269 w 437699"/>
                <a:gd name="connsiteY174" fmla="*/ 192505 h 462547"/>
                <a:gd name="connsiteX175" fmla="*/ 58269 w 437699"/>
                <a:gd name="connsiteY175" fmla="*/ 192505 h 462547"/>
                <a:gd name="connsiteX176" fmla="*/ 58269 w 437699"/>
                <a:gd name="connsiteY176" fmla="*/ 192505 h 462547"/>
                <a:gd name="connsiteX177" fmla="*/ 58269 w 437699"/>
                <a:gd name="connsiteY177" fmla="*/ 192505 h 462547"/>
                <a:gd name="connsiteX178" fmla="*/ 58269 w 437699"/>
                <a:gd name="connsiteY178" fmla="*/ 192505 h 462547"/>
                <a:gd name="connsiteX179" fmla="*/ 58269 w 437699"/>
                <a:gd name="connsiteY179" fmla="*/ 192505 h 462547"/>
                <a:gd name="connsiteX180" fmla="*/ 58269 w 437699"/>
                <a:gd name="connsiteY180" fmla="*/ 192505 h 462547"/>
                <a:gd name="connsiteX181" fmla="*/ 343772 w 437699"/>
                <a:gd name="connsiteY181" fmla="*/ 89278 h 462547"/>
                <a:gd name="connsiteX182" fmla="*/ 342842 w 437699"/>
                <a:gd name="connsiteY182" fmla="*/ 89278 h 462547"/>
                <a:gd name="connsiteX183" fmla="*/ 343772 w 437699"/>
                <a:gd name="connsiteY183" fmla="*/ 89278 h 462547"/>
                <a:gd name="connsiteX184" fmla="*/ 343772 w 437699"/>
                <a:gd name="connsiteY184" fmla="*/ 89278 h 462547"/>
                <a:gd name="connsiteX185" fmla="*/ 130807 w 437699"/>
                <a:gd name="connsiteY185" fmla="*/ 125547 h 462547"/>
                <a:gd name="connsiteX186" fmla="*/ 130807 w 437699"/>
                <a:gd name="connsiteY186" fmla="*/ 126477 h 462547"/>
                <a:gd name="connsiteX187" fmla="*/ 130807 w 437699"/>
                <a:gd name="connsiteY187" fmla="*/ 125547 h 462547"/>
                <a:gd name="connsiteX188" fmla="*/ 130807 w 437699"/>
                <a:gd name="connsiteY188" fmla="*/ 125547 h 462547"/>
                <a:gd name="connsiteX189" fmla="*/ 388411 w 437699"/>
                <a:gd name="connsiteY189" fmla="*/ 218545 h 462547"/>
                <a:gd name="connsiteX190" fmla="*/ 388411 w 437699"/>
                <a:gd name="connsiteY190" fmla="*/ 218545 h 462547"/>
                <a:gd name="connsiteX191" fmla="*/ 388411 w 437699"/>
                <a:gd name="connsiteY191" fmla="*/ 218545 h 462547"/>
                <a:gd name="connsiteX192" fmla="*/ 388411 w 437699"/>
                <a:gd name="connsiteY192" fmla="*/ 218545 h 462547"/>
                <a:gd name="connsiteX193" fmla="*/ 100118 w 437699"/>
                <a:gd name="connsiteY193" fmla="*/ 308752 h 462547"/>
                <a:gd name="connsiteX194" fmla="*/ 100118 w 437699"/>
                <a:gd name="connsiteY194" fmla="*/ 308752 h 462547"/>
                <a:gd name="connsiteX195" fmla="*/ 100118 w 437699"/>
                <a:gd name="connsiteY195" fmla="*/ 308752 h 462547"/>
                <a:gd name="connsiteX196" fmla="*/ 100118 w 437699"/>
                <a:gd name="connsiteY196" fmla="*/ 308752 h 462547"/>
                <a:gd name="connsiteX197" fmla="*/ 300993 w 437699"/>
                <a:gd name="connsiteY197" fmla="*/ 369201 h 462547"/>
                <a:gd name="connsiteX198" fmla="*/ 300993 w 437699"/>
                <a:gd name="connsiteY198" fmla="*/ 369201 h 462547"/>
                <a:gd name="connsiteX199" fmla="*/ 300993 w 437699"/>
                <a:gd name="connsiteY199" fmla="*/ 369201 h 462547"/>
                <a:gd name="connsiteX200" fmla="*/ 300993 w 437699"/>
                <a:gd name="connsiteY200" fmla="*/ 369201 h 462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</a:cxnLst>
              <a:rect l="l" t="t" r="r" b="b"/>
              <a:pathLst>
                <a:path w="437699" h="462547">
                  <a:moveTo>
                    <a:pt x="171727" y="2790"/>
                  </a:moveTo>
                  <a:cubicBezTo>
                    <a:pt x="169867" y="3720"/>
                    <a:pt x="168007" y="4650"/>
                    <a:pt x="166146" y="5580"/>
                  </a:cubicBezTo>
                  <a:cubicBezTo>
                    <a:pt x="164287" y="6510"/>
                    <a:pt x="162427" y="8370"/>
                    <a:pt x="161497" y="9300"/>
                  </a:cubicBezTo>
                  <a:cubicBezTo>
                    <a:pt x="157777" y="13020"/>
                    <a:pt x="154987" y="16740"/>
                    <a:pt x="153127" y="21390"/>
                  </a:cubicBezTo>
                  <a:cubicBezTo>
                    <a:pt x="142897" y="39989"/>
                    <a:pt x="141038" y="61379"/>
                    <a:pt x="139177" y="81838"/>
                  </a:cubicBezTo>
                  <a:cubicBezTo>
                    <a:pt x="138247" y="86488"/>
                    <a:pt x="138247" y="91138"/>
                    <a:pt x="137317" y="95788"/>
                  </a:cubicBezTo>
                  <a:cubicBezTo>
                    <a:pt x="136388" y="105087"/>
                    <a:pt x="133597" y="114387"/>
                    <a:pt x="130807" y="123687"/>
                  </a:cubicBezTo>
                  <a:cubicBezTo>
                    <a:pt x="128947" y="128337"/>
                    <a:pt x="126158" y="132987"/>
                    <a:pt x="122438" y="137637"/>
                  </a:cubicBezTo>
                  <a:cubicBezTo>
                    <a:pt x="118718" y="142287"/>
                    <a:pt x="114998" y="146006"/>
                    <a:pt x="110348" y="149726"/>
                  </a:cubicBezTo>
                  <a:cubicBezTo>
                    <a:pt x="101978" y="156236"/>
                    <a:pt x="92679" y="160886"/>
                    <a:pt x="82449" y="165536"/>
                  </a:cubicBezTo>
                  <a:cubicBezTo>
                    <a:pt x="62919" y="173906"/>
                    <a:pt x="41530" y="179486"/>
                    <a:pt x="22930" y="191575"/>
                  </a:cubicBezTo>
                  <a:cubicBezTo>
                    <a:pt x="18280" y="194365"/>
                    <a:pt x="13631" y="198085"/>
                    <a:pt x="9910" y="202735"/>
                  </a:cubicBezTo>
                  <a:cubicBezTo>
                    <a:pt x="6191" y="206455"/>
                    <a:pt x="3400" y="211105"/>
                    <a:pt x="1541" y="216685"/>
                  </a:cubicBezTo>
                  <a:cubicBezTo>
                    <a:pt x="-319" y="221335"/>
                    <a:pt x="-319" y="225984"/>
                    <a:pt x="611" y="230634"/>
                  </a:cubicBezTo>
                  <a:cubicBezTo>
                    <a:pt x="1541" y="235284"/>
                    <a:pt x="3400" y="239004"/>
                    <a:pt x="5261" y="242724"/>
                  </a:cubicBezTo>
                  <a:cubicBezTo>
                    <a:pt x="9910" y="251094"/>
                    <a:pt x="17350" y="257604"/>
                    <a:pt x="24790" y="263184"/>
                  </a:cubicBezTo>
                  <a:cubicBezTo>
                    <a:pt x="32230" y="268763"/>
                    <a:pt x="40600" y="274343"/>
                    <a:pt x="48970" y="278993"/>
                  </a:cubicBezTo>
                  <a:cubicBezTo>
                    <a:pt x="65709" y="289223"/>
                    <a:pt x="83379" y="296663"/>
                    <a:pt x="98258" y="308752"/>
                  </a:cubicBezTo>
                  <a:cubicBezTo>
                    <a:pt x="103838" y="312472"/>
                    <a:pt x="108488" y="317122"/>
                    <a:pt x="113138" y="322702"/>
                  </a:cubicBezTo>
                  <a:cubicBezTo>
                    <a:pt x="114998" y="325492"/>
                    <a:pt x="117788" y="329212"/>
                    <a:pt x="118718" y="332932"/>
                  </a:cubicBezTo>
                  <a:cubicBezTo>
                    <a:pt x="121508" y="339442"/>
                    <a:pt x="123368" y="345952"/>
                    <a:pt x="124298" y="352461"/>
                  </a:cubicBezTo>
                  <a:cubicBezTo>
                    <a:pt x="127088" y="374781"/>
                    <a:pt x="125228" y="397100"/>
                    <a:pt x="128947" y="418490"/>
                  </a:cubicBezTo>
                  <a:cubicBezTo>
                    <a:pt x="130807" y="428719"/>
                    <a:pt x="134528" y="438949"/>
                    <a:pt x="140107" y="447319"/>
                  </a:cubicBezTo>
                  <a:cubicBezTo>
                    <a:pt x="143827" y="451969"/>
                    <a:pt x="147547" y="456619"/>
                    <a:pt x="154057" y="459409"/>
                  </a:cubicBezTo>
                  <a:cubicBezTo>
                    <a:pt x="159637" y="462199"/>
                    <a:pt x="165217" y="463129"/>
                    <a:pt x="171727" y="462199"/>
                  </a:cubicBezTo>
                  <a:cubicBezTo>
                    <a:pt x="178237" y="461269"/>
                    <a:pt x="184746" y="459409"/>
                    <a:pt x="191256" y="456619"/>
                  </a:cubicBezTo>
                  <a:cubicBezTo>
                    <a:pt x="204276" y="451039"/>
                    <a:pt x="216365" y="441739"/>
                    <a:pt x="227525" y="432439"/>
                  </a:cubicBezTo>
                  <a:cubicBezTo>
                    <a:pt x="248915" y="414770"/>
                    <a:pt x="268444" y="394310"/>
                    <a:pt x="286114" y="372921"/>
                  </a:cubicBezTo>
                  <a:cubicBezTo>
                    <a:pt x="287974" y="371061"/>
                    <a:pt x="288904" y="369201"/>
                    <a:pt x="288904" y="366411"/>
                  </a:cubicBezTo>
                  <a:lnTo>
                    <a:pt x="288904" y="366411"/>
                  </a:lnTo>
                  <a:cubicBezTo>
                    <a:pt x="290764" y="366411"/>
                    <a:pt x="292624" y="367341"/>
                    <a:pt x="295414" y="367341"/>
                  </a:cubicBezTo>
                  <a:cubicBezTo>
                    <a:pt x="297274" y="367341"/>
                    <a:pt x="299134" y="368271"/>
                    <a:pt x="301923" y="368271"/>
                  </a:cubicBezTo>
                  <a:cubicBezTo>
                    <a:pt x="301923" y="368271"/>
                    <a:pt x="301923" y="368271"/>
                    <a:pt x="301923" y="368271"/>
                  </a:cubicBezTo>
                  <a:cubicBezTo>
                    <a:pt x="301923" y="368271"/>
                    <a:pt x="30192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lnTo>
                    <a:pt x="302853" y="368271"/>
                  </a:ln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2853" y="368271"/>
                    <a:pt x="302853" y="368271"/>
                  </a:cubicBezTo>
                  <a:cubicBezTo>
                    <a:pt x="302853" y="368271"/>
                    <a:pt x="303784" y="368271"/>
                    <a:pt x="303784" y="368271"/>
                  </a:cubicBezTo>
                  <a:cubicBezTo>
                    <a:pt x="303784" y="368271"/>
                    <a:pt x="303784" y="368271"/>
                    <a:pt x="302853" y="368271"/>
                  </a:cubicBezTo>
                  <a:cubicBezTo>
                    <a:pt x="314013" y="370131"/>
                    <a:pt x="325173" y="371991"/>
                    <a:pt x="335402" y="374781"/>
                  </a:cubicBezTo>
                  <a:cubicBezTo>
                    <a:pt x="348422" y="377571"/>
                    <a:pt x="360512" y="380361"/>
                    <a:pt x="373532" y="382221"/>
                  </a:cubicBezTo>
                  <a:cubicBezTo>
                    <a:pt x="385621" y="384081"/>
                    <a:pt x="397711" y="385011"/>
                    <a:pt x="409801" y="383151"/>
                  </a:cubicBezTo>
                  <a:cubicBezTo>
                    <a:pt x="419100" y="381291"/>
                    <a:pt x="428400" y="376641"/>
                    <a:pt x="433980" y="368271"/>
                  </a:cubicBezTo>
                  <a:cubicBezTo>
                    <a:pt x="436770" y="362691"/>
                    <a:pt x="437700" y="356181"/>
                    <a:pt x="437700" y="349671"/>
                  </a:cubicBezTo>
                  <a:cubicBezTo>
                    <a:pt x="436770" y="341302"/>
                    <a:pt x="434910" y="332002"/>
                    <a:pt x="431190" y="324562"/>
                  </a:cubicBezTo>
                  <a:cubicBezTo>
                    <a:pt x="421890" y="300383"/>
                    <a:pt x="406081" y="278993"/>
                    <a:pt x="395851" y="255744"/>
                  </a:cubicBezTo>
                  <a:cubicBezTo>
                    <a:pt x="393061" y="248304"/>
                    <a:pt x="390271" y="240864"/>
                    <a:pt x="389341" y="232494"/>
                  </a:cubicBezTo>
                  <a:cubicBezTo>
                    <a:pt x="388411" y="226914"/>
                    <a:pt x="388411" y="222265"/>
                    <a:pt x="389341" y="216685"/>
                  </a:cubicBezTo>
                  <a:cubicBezTo>
                    <a:pt x="390271" y="212965"/>
                    <a:pt x="391201" y="209245"/>
                    <a:pt x="392131" y="205525"/>
                  </a:cubicBezTo>
                  <a:cubicBezTo>
                    <a:pt x="394921" y="199015"/>
                    <a:pt x="398641" y="192505"/>
                    <a:pt x="402361" y="185995"/>
                  </a:cubicBezTo>
                  <a:cubicBezTo>
                    <a:pt x="407011" y="178556"/>
                    <a:pt x="411661" y="171116"/>
                    <a:pt x="416311" y="163676"/>
                  </a:cubicBezTo>
                  <a:cubicBezTo>
                    <a:pt x="424681" y="149726"/>
                    <a:pt x="433980" y="133917"/>
                    <a:pt x="435840" y="117177"/>
                  </a:cubicBezTo>
                  <a:cubicBezTo>
                    <a:pt x="436770" y="109737"/>
                    <a:pt x="435840" y="103227"/>
                    <a:pt x="432120" y="96718"/>
                  </a:cubicBezTo>
                  <a:cubicBezTo>
                    <a:pt x="430260" y="92998"/>
                    <a:pt x="427470" y="91138"/>
                    <a:pt x="424681" y="88348"/>
                  </a:cubicBezTo>
                  <a:cubicBezTo>
                    <a:pt x="421890" y="86488"/>
                    <a:pt x="418171" y="84628"/>
                    <a:pt x="414451" y="83698"/>
                  </a:cubicBezTo>
                  <a:cubicBezTo>
                    <a:pt x="410731" y="82768"/>
                    <a:pt x="407011" y="81838"/>
                    <a:pt x="403291" y="81838"/>
                  </a:cubicBezTo>
                  <a:cubicBezTo>
                    <a:pt x="399571" y="81838"/>
                    <a:pt x="394921" y="81838"/>
                    <a:pt x="391201" y="81838"/>
                  </a:cubicBezTo>
                  <a:cubicBezTo>
                    <a:pt x="381901" y="81838"/>
                    <a:pt x="372602" y="83698"/>
                    <a:pt x="363302" y="85558"/>
                  </a:cubicBezTo>
                  <a:cubicBezTo>
                    <a:pt x="356792" y="86488"/>
                    <a:pt x="351212" y="87418"/>
                    <a:pt x="344702" y="88348"/>
                  </a:cubicBezTo>
                  <a:cubicBezTo>
                    <a:pt x="339123" y="89278"/>
                    <a:pt x="332613" y="89278"/>
                    <a:pt x="326103" y="89278"/>
                  </a:cubicBezTo>
                  <a:cubicBezTo>
                    <a:pt x="318663" y="89278"/>
                    <a:pt x="311223" y="89278"/>
                    <a:pt x="303784" y="88348"/>
                  </a:cubicBezTo>
                  <a:cubicBezTo>
                    <a:pt x="303784" y="88348"/>
                    <a:pt x="303784" y="88348"/>
                    <a:pt x="303784" y="88348"/>
                  </a:cubicBezTo>
                  <a:cubicBezTo>
                    <a:pt x="303784" y="88348"/>
                    <a:pt x="302853" y="88348"/>
                    <a:pt x="302853" y="88348"/>
                  </a:cubicBezTo>
                  <a:cubicBezTo>
                    <a:pt x="302853" y="88348"/>
                    <a:pt x="303784" y="88348"/>
                    <a:pt x="303784" y="88348"/>
                  </a:cubicBezTo>
                  <a:cubicBezTo>
                    <a:pt x="296343" y="87418"/>
                    <a:pt x="288904" y="85558"/>
                    <a:pt x="282394" y="82768"/>
                  </a:cubicBezTo>
                  <a:cubicBezTo>
                    <a:pt x="275884" y="79978"/>
                    <a:pt x="270304" y="76258"/>
                    <a:pt x="264724" y="72538"/>
                  </a:cubicBezTo>
                  <a:cubicBezTo>
                    <a:pt x="257285" y="66958"/>
                    <a:pt x="250775" y="59519"/>
                    <a:pt x="244265" y="53009"/>
                  </a:cubicBezTo>
                  <a:cubicBezTo>
                    <a:pt x="239615" y="47429"/>
                    <a:pt x="234965" y="41849"/>
                    <a:pt x="230315" y="35339"/>
                  </a:cubicBezTo>
                  <a:cubicBezTo>
                    <a:pt x="224736" y="28829"/>
                    <a:pt x="219155" y="22319"/>
                    <a:pt x="213576" y="16740"/>
                  </a:cubicBezTo>
                  <a:cubicBezTo>
                    <a:pt x="207066" y="11160"/>
                    <a:pt x="200556" y="5580"/>
                    <a:pt x="193116" y="2790"/>
                  </a:cubicBezTo>
                  <a:cubicBezTo>
                    <a:pt x="189396" y="930"/>
                    <a:pt x="185676" y="0"/>
                    <a:pt x="181026" y="0"/>
                  </a:cubicBezTo>
                  <a:cubicBezTo>
                    <a:pt x="178237" y="930"/>
                    <a:pt x="174517" y="1860"/>
                    <a:pt x="171727" y="2790"/>
                  </a:cubicBezTo>
                  <a:lnTo>
                    <a:pt x="171727" y="2790"/>
                  </a:lnTo>
                  <a:close/>
                  <a:moveTo>
                    <a:pt x="58269" y="192505"/>
                  </a:moveTo>
                  <a:cubicBezTo>
                    <a:pt x="61990" y="191575"/>
                    <a:pt x="64779" y="189715"/>
                    <a:pt x="68499" y="188785"/>
                  </a:cubicBezTo>
                  <a:lnTo>
                    <a:pt x="72219" y="187855"/>
                  </a:lnTo>
                  <a:cubicBezTo>
                    <a:pt x="81519" y="184136"/>
                    <a:pt x="90819" y="180416"/>
                    <a:pt x="99189" y="176696"/>
                  </a:cubicBezTo>
                  <a:cubicBezTo>
                    <a:pt x="114998" y="169256"/>
                    <a:pt x="127088" y="159026"/>
                    <a:pt x="136388" y="147866"/>
                  </a:cubicBezTo>
                  <a:cubicBezTo>
                    <a:pt x="143827" y="137637"/>
                    <a:pt x="149407" y="125547"/>
                    <a:pt x="152197" y="110667"/>
                  </a:cubicBezTo>
                  <a:cubicBezTo>
                    <a:pt x="154057" y="101368"/>
                    <a:pt x="154987" y="92068"/>
                    <a:pt x="155917" y="82768"/>
                  </a:cubicBezTo>
                  <a:lnTo>
                    <a:pt x="155917" y="81838"/>
                  </a:lnTo>
                  <a:cubicBezTo>
                    <a:pt x="155917" y="77188"/>
                    <a:pt x="156847" y="73468"/>
                    <a:pt x="157777" y="68818"/>
                  </a:cubicBezTo>
                  <a:cubicBezTo>
                    <a:pt x="159637" y="55799"/>
                    <a:pt x="162427" y="45569"/>
                    <a:pt x="165217" y="37199"/>
                  </a:cubicBezTo>
                  <a:cubicBezTo>
                    <a:pt x="167077" y="32549"/>
                    <a:pt x="168937" y="28829"/>
                    <a:pt x="171727" y="26039"/>
                  </a:cubicBezTo>
                  <a:cubicBezTo>
                    <a:pt x="172656" y="25109"/>
                    <a:pt x="173587" y="23249"/>
                    <a:pt x="175446" y="22319"/>
                  </a:cubicBezTo>
                  <a:cubicBezTo>
                    <a:pt x="176377" y="21390"/>
                    <a:pt x="177306" y="21390"/>
                    <a:pt x="178237" y="20460"/>
                  </a:cubicBezTo>
                  <a:cubicBezTo>
                    <a:pt x="179166" y="20460"/>
                    <a:pt x="179166" y="20460"/>
                    <a:pt x="180096" y="19530"/>
                  </a:cubicBezTo>
                  <a:cubicBezTo>
                    <a:pt x="180096" y="19530"/>
                    <a:pt x="181026" y="19530"/>
                    <a:pt x="181026" y="19530"/>
                  </a:cubicBezTo>
                  <a:cubicBezTo>
                    <a:pt x="181026" y="19530"/>
                    <a:pt x="181956" y="19530"/>
                    <a:pt x="181956" y="19530"/>
                  </a:cubicBezTo>
                  <a:cubicBezTo>
                    <a:pt x="183816" y="19530"/>
                    <a:pt x="184746" y="20460"/>
                    <a:pt x="186606" y="20460"/>
                  </a:cubicBezTo>
                  <a:cubicBezTo>
                    <a:pt x="189396" y="21390"/>
                    <a:pt x="192186" y="23249"/>
                    <a:pt x="194976" y="25109"/>
                  </a:cubicBezTo>
                  <a:cubicBezTo>
                    <a:pt x="205206" y="33479"/>
                    <a:pt x="214505" y="43709"/>
                    <a:pt x="222875" y="53939"/>
                  </a:cubicBezTo>
                  <a:lnTo>
                    <a:pt x="227525" y="59519"/>
                  </a:lnTo>
                  <a:cubicBezTo>
                    <a:pt x="241475" y="76258"/>
                    <a:pt x="255425" y="87418"/>
                    <a:pt x="269374" y="93928"/>
                  </a:cubicBezTo>
                  <a:cubicBezTo>
                    <a:pt x="284254" y="101368"/>
                    <a:pt x="301923" y="105087"/>
                    <a:pt x="324243" y="105087"/>
                  </a:cubicBezTo>
                  <a:lnTo>
                    <a:pt x="325173" y="105087"/>
                  </a:lnTo>
                  <a:cubicBezTo>
                    <a:pt x="329823" y="105087"/>
                    <a:pt x="333542" y="105087"/>
                    <a:pt x="338192" y="105087"/>
                  </a:cubicBezTo>
                  <a:cubicBezTo>
                    <a:pt x="340983" y="105087"/>
                    <a:pt x="344702" y="104157"/>
                    <a:pt x="347492" y="104157"/>
                  </a:cubicBezTo>
                  <a:lnTo>
                    <a:pt x="348422" y="104157"/>
                  </a:lnTo>
                  <a:cubicBezTo>
                    <a:pt x="351212" y="104157"/>
                    <a:pt x="354932" y="103227"/>
                    <a:pt x="357722" y="103227"/>
                  </a:cubicBezTo>
                  <a:lnTo>
                    <a:pt x="359582" y="103227"/>
                  </a:lnTo>
                  <a:cubicBezTo>
                    <a:pt x="363302" y="102297"/>
                    <a:pt x="367022" y="102297"/>
                    <a:pt x="369812" y="101368"/>
                  </a:cubicBezTo>
                  <a:cubicBezTo>
                    <a:pt x="376322" y="100438"/>
                    <a:pt x="384691" y="99508"/>
                    <a:pt x="392131" y="99508"/>
                  </a:cubicBezTo>
                  <a:cubicBezTo>
                    <a:pt x="395851" y="99508"/>
                    <a:pt x="398641" y="99508"/>
                    <a:pt x="402361" y="100438"/>
                  </a:cubicBezTo>
                  <a:cubicBezTo>
                    <a:pt x="405151" y="101368"/>
                    <a:pt x="407941" y="101368"/>
                    <a:pt x="409801" y="102297"/>
                  </a:cubicBezTo>
                  <a:cubicBezTo>
                    <a:pt x="410731" y="103227"/>
                    <a:pt x="411661" y="103227"/>
                    <a:pt x="412590" y="104157"/>
                  </a:cubicBezTo>
                  <a:cubicBezTo>
                    <a:pt x="413521" y="105087"/>
                    <a:pt x="413521" y="105087"/>
                    <a:pt x="414451" y="106017"/>
                  </a:cubicBezTo>
                  <a:cubicBezTo>
                    <a:pt x="415381" y="106947"/>
                    <a:pt x="415381" y="107877"/>
                    <a:pt x="416311" y="108807"/>
                  </a:cubicBezTo>
                  <a:cubicBezTo>
                    <a:pt x="417240" y="109737"/>
                    <a:pt x="417240" y="111597"/>
                    <a:pt x="417240" y="113457"/>
                  </a:cubicBezTo>
                  <a:cubicBezTo>
                    <a:pt x="417240" y="115317"/>
                    <a:pt x="417240" y="118107"/>
                    <a:pt x="417240" y="119967"/>
                  </a:cubicBezTo>
                  <a:cubicBezTo>
                    <a:pt x="416311" y="124617"/>
                    <a:pt x="414451" y="130197"/>
                    <a:pt x="411661" y="136707"/>
                  </a:cubicBezTo>
                  <a:cubicBezTo>
                    <a:pt x="406081" y="148796"/>
                    <a:pt x="399571" y="159956"/>
                    <a:pt x="393061" y="171116"/>
                  </a:cubicBezTo>
                  <a:lnTo>
                    <a:pt x="389341" y="176696"/>
                  </a:lnTo>
                  <a:cubicBezTo>
                    <a:pt x="385621" y="183206"/>
                    <a:pt x="381901" y="189715"/>
                    <a:pt x="378182" y="196225"/>
                  </a:cubicBezTo>
                  <a:cubicBezTo>
                    <a:pt x="375391" y="201805"/>
                    <a:pt x="372602" y="207385"/>
                    <a:pt x="371672" y="213895"/>
                  </a:cubicBezTo>
                  <a:cubicBezTo>
                    <a:pt x="367022" y="237144"/>
                    <a:pt x="376322" y="259464"/>
                    <a:pt x="384691" y="276203"/>
                  </a:cubicBezTo>
                  <a:cubicBezTo>
                    <a:pt x="388411" y="284573"/>
                    <a:pt x="393061" y="292013"/>
                    <a:pt x="396781" y="299453"/>
                  </a:cubicBezTo>
                  <a:cubicBezTo>
                    <a:pt x="402361" y="308752"/>
                    <a:pt x="407941" y="318982"/>
                    <a:pt x="412590" y="329212"/>
                  </a:cubicBezTo>
                  <a:cubicBezTo>
                    <a:pt x="416311" y="337582"/>
                    <a:pt x="418171" y="344092"/>
                    <a:pt x="419100" y="350601"/>
                  </a:cubicBezTo>
                  <a:cubicBezTo>
                    <a:pt x="419100" y="353391"/>
                    <a:pt x="419100" y="356181"/>
                    <a:pt x="419100" y="358041"/>
                  </a:cubicBezTo>
                  <a:cubicBezTo>
                    <a:pt x="419100" y="359901"/>
                    <a:pt x="418171" y="360831"/>
                    <a:pt x="418171" y="361761"/>
                  </a:cubicBezTo>
                  <a:cubicBezTo>
                    <a:pt x="418171" y="362691"/>
                    <a:pt x="417240" y="363621"/>
                    <a:pt x="416311" y="364551"/>
                  </a:cubicBezTo>
                  <a:cubicBezTo>
                    <a:pt x="415381" y="365481"/>
                    <a:pt x="415381" y="366411"/>
                    <a:pt x="414451" y="366411"/>
                  </a:cubicBezTo>
                  <a:cubicBezTo>
                    <a:pt x="413521" y="367341"/>
                    <a:pt x="412590" y="368271"/>
                    <a:pt x="410731" y="368271"/>
                  </a:cubicBezTo>
                  <a:cubicBezTo>
                    <a:pt x="407941" y="369201"/>
                    <a:pt x="406081" y="370131"/>
                    <a:pt x="402361" y="370131"/>
                  </a:cubicBezTo>
                  <a:cubicBezTo>
                    <a:pt x="399571" y="370131"/>
                    <a:pt x="396781" y="371061"/>
                    <a:pt x="393061" y="371061"/>
                  </a:cubicBezTo>
                  <a:cubicBezTo>
                    <a:pt x="388411" y="371061"/>
                    <a:pt x="382832" y="371061"/>
                    <a:pt x="375391" y="370131"/>
                  </a:cubicBezTo>
                  <a:cubicBezTo>
                    <a:pt x="362372" y="368271"/>
                    <a:pt x="349352" y="365481"/>
                    <a:pt x="338192" y="363621"/>
                  </a:cubicBezTo>
                  <a:lnTo>
                    <a:pt x="334473" y="362691"/>
                  </a:lnTo>
                  <a:cubicBezTo>
                    <a:pt x="327963" y="361761"/>
                    <a:pt x="321453" y="359901"/>
                    <a:pt x="314943" y="358971"/>
                  </a:cubicBezTo>
                  <a:cubicBezTo>
                    <a:pt x="310293" y="358041"/>
                    <a:pt x="304713" y="357111"/>
                    <a:pt x="300063" y="357111"/>
                  </a:cubicBezTo>
                  <a:lnTo>
                    <a:pt x="299134" y="357111"/>
                  </a:lnTo>
                  <a:lnTo>
                    <a:pt x="297274" y="357111"/>
                  </a:lnTo>
                  <a:lnTo>
                    <a:pt x="293553" y="356181"/>
                  </a:lnTo>
                  <a:cubicBezTo>
                    <a:pt x="290764" y="355251"/>
                    <a:pt x="287044" y="355251"/>
                    <a:pt x="284254" y="355251"/>
                  </a:cubicBezTo>
                  <a:cubicBezTo>
                    <a:pt x="283324" y="355251"/>
                    <a:pt x="281464" y="355251"/>
                    <a:pt x="280534" y="355251"/>
                  </a:cubicBezTo>
                  <a:cubicBezTo>
                    <a:pt x="278674" y="355251"/>
                    <a:pt x="275884" y="356181"/>
                    <a:pt x="274024" y="358041"/>
                  </a:cubicBezTo>
                  <a:cubicBezTo>
                    <a:pt x="271234" y="359901"/>
                    <a:pt x="269374" y="361761"/>
                    <a:pt x="267514" y="364551"/>
                  </a:cubicBezTo>
                  <a:cubicBezTo>
                    <a:pt x="258214" y="375711"/>
                    <a:pt x="249844" y="385011"/>
                    <a:pt x="241475" y="393380"/>
                  </a:cubicBezTo>
                  <a:cubicBezTo>
                    <a:pt x="226595" y="409190"/>
                    <a:pt x="213576" y="421280"/>
                    <a:pt x="201486" y="430579"/>
                  </a:cubicBezTo>
                  <a:cubicBezTo>
                    <a:pt x="193116" y="437089"/>
                    <a:pt x="185676" y="441739"/>
                    <a:pt x="178237" y="444529"/>
                  </a:cubicBezTo>
                  <a:cubicBezTo>
                    <a:pt x="174517" y="446389"/>
                    <a:pt x="170796" y="447319"/>
                    <a:pt x="167077" y="447319"/>
                  </a:cubicBezTo>
                  <a:cubicBezTo>
                    <a:pt x="166146" y="447319"/>
                    <a:pt x="165217" y="447319"/>
                    <a:pt x="164287" y="447319"/>
                  </a:cubicBezTo>
                  <a:cubicBezTo>
                    <a:pt x="163357" y="447319"/>
                    <a:pt x="162427" y="447319"/>
                    <a:pt x="161497" y="447319"/>
                  </a:cubicBezTo>
                  <a:cubicBezTo>
                    <a:pt x="160567" y="447319"/>
                    <a:pt x="158707" y="446389"/>
                    <a:pt x="157777" y="446389"/>
                  </a:cubicBezTo>
                  <a:cubicBezTo>
                    <a:pt x="156847" y="445459"/>
                    <a:pt x="155917" y="445459"/>
                    <a:pt x="154987" y="444529"/>
                  </a:cubicBezTo>
                  <a:cubicBezTo>
                    <a:pt x="154057" y="443599"/>
                    <a:pt x="153127" y="442669"/>
                    <a:pt x="152197" y="441739"/>
                  </a:cubicBezTo>
                  <a:cubicBezTo>
                    <a:pt x="150337" y="438949"/>
                    <a:pt x="149407" y="436159"/>
                    <a:pt x="147547" y="432439"/>
                  </a:cubicBezTo>
                  <a:cubicBezTo>
                    <a:pt x="145687" y="426860"/>
                    <a:pt x="143827" y="420350"/>
                    <a:pt x="142897" y="413840"/>
                  </a:cubicBezTo>
                  <a:cubicBezTo>
                    <a:pt x="141967" y="403610"/>
                    <a:pt x="141967" y="392450"/>
                    <a:pt x="141967" y="381291"/>
                  </a:cubicBezTo>
                  <a:cubicBezTo>
                    <a:pt x="141967" y="373851"/>
                    <a:pt x="141967" y="364551"/>
                    <a:pt x="141038" y="355251"/>
                  </a:cubicBezTo>
                  <a:cubicBezTo>
                    <a:pt x="140107" y="344092"/>
                    <a:pt x="138247" y="334792"/>
                    <a:pt x="135457" y="326422"/>
                  </a:cubicBezTo>
                  <a:cubicBezTo>
                    <a:pt x="131738" y="318052"/>
                    <a:pt x="127088" y="309682"/>
                    <a:pt x="119648" y="302243"/>
                  </a:cubicBezTo>
                  <a:cubicBezTo>
                    <a:pt x="113138" y="294803"/>
                    <a:pt x="104768" y="289223"/>
                    <a:pt x="98258" y="285503"/>
                  </a:cubicBezTo>
                  <a:cubicBezTo>
                    <a:pt x="90819" y="280853"/>
                    <a:pt x="82449" y="276203"/>
                    <a:pt x="75009" y="272483"/>
                  </a:cubicBezTo>
                  <a:lnTo>
                    <a:pt x="74079" y="272483"/>
                  </a:lnTo>
                  <a:lnTo>
                    <a:pt x="70359" y="270623"/>
                  </a:lnTo>
                  <a:cubicBezTo>
                    <a:pt x="57340" y="263184"/>
                    <a:pt x="43390" y="255744"/>
                    <a:pt x="31300" y="247374"/>
                  </a:cubicBezTo>
                  <a:cubicBezTo>
                    <a:pt x="26650" y="243654"/>
                    <a:pt x="22930" y="240864"/>
                    <a:pt x="20141" y="237144"/>
                  </a:cubicBezTo>
                  <a:cubicBezTo>
                    <a:pt x="19210" y="235284"/>
                    <a:pt x="17350" y="233424"/>
                    <a:pt x="17350" y="231564"/>
                  </a:cubicBezTo>
                  <a:cubicBezTo>
                    <a:pt x="17350" y="230634"/>
                    <a:pt x="16420" y="228774"/>
                    <a:pt x="16420" y="227844"/>
                  </a:cubicBezTo>
                  <a:cubicBezTo>
                    <a:pt x="16420" y="226914"/>
                    <a:pt x="16420" y="225984"/>
                    <a:pt x="16420" y="225055"/>
                  </a:cubicBezTo>
                  <a:cubicBezTo>
                    <a:pt x="16420" y="224124"/>
                    <a:pt x="17350" y="223195"/>
                    <a:pt x="17350" y="222265"/>
                  </a:cubicBezTo>
                  <a:cubicBezTo>
                    <a:pt x="18280" y="220405"/>
                    <a:pt x="19210" y="219475"/>
                    <a:pt x="20141" y="217615"/>
                  </a:cubicBezTo>
                  <a:cubicBezTo>
                    <a:pt x="22000" y="214825"/>
                    <a:pt x="24790" y="212965"/>
                    <a:pt x="27580" y="210175"/>
                  </a:cubicBezTo>
                  <a:cubicBezTo>
                    <a:pt x="35020" y="204595"/>
                    <a:pt x="43390" y="199945"/>
                    <a:pt x="53619" y="195295"/>
                  </a:cubicBezTo>
                  <a:cubicBezTo>
                    <a:pt x="56409" y="193435"/>
                    <a:pt x="57340" y="193435"/>
                    <a:pt x="58269" y="192505"/>
                  </a:cubicBezTo>
                  <a:cubicBezTo>
                    <a:pt x="57340" y="193435"/>
                    <a:pt x="57340" y="193435"/>
                    <a:pt x="57340" y="19343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7340" y="192505"/>
                    <a:pt x="57340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cubicBezTo>
                    <a:pt x="58269" y="192505"/>
                    <a:pt x="58269" y="192505"/>
                    <a:pt x="58269" y="192505"/>
                  </a:cubicBezTo>
                  <a:lnTo>
                    <a:pt x="58269" y="192505"/>
                  </a:lnTo>
                  <a:close/>
                  <a:moveTo>
                    <a:pt x="343772" y="89278"/>
                  </a:moveTo>
                  <a:cubicBezTo>
                    <a:pt x="343772" y="89278"/>
                    <a:pt x="342842" y="89278"/>
                    <a:pt x="342842" y="89278"/>
                  </a:cubicBezTo>
                  <a:cubicBezTo>
                    <a:pt x="342842" y="89278"/>
                    <a:pt x="343772" y="89278"/>
                    <a:pt x="343772" y="89278"/>
                  </a:cubicBezTo>
                  <a:lnTo>
                    <a:pt x="343772" y="89278"/>
                  </a:lnTo>
                  <a:close/>
                  <a:moveTo>
                    <a:pt x="130807" y="125547"/>
                  </a:moveTo>
                  <a:cubicBezTo>
                    <a:pt x="130807" y="125547"/>
                    <a:pt x="130807" y="126477"/>
                    <a:pt x="130807" y="126477"/>
                  </a:cubicBezTo>
                  <a:cubicBezTo>
                    <a:pt x="129878" y="126477"/>
                    <a:pt x="129878" y="125547"/>
                    <a:pt x="130807" y="125547"/>
                  </a:cubicBezTo>
                  <a:lnTo>
                    <a:pt x="130807" y="125547"/>
                  </a:lnTo>
                  <a:close/>
                  <a:moveTo>
                    <a:pt x="388411" y="218545"/>
                  </a:moveTo>
                  <a:cubicBezTo>
                    <a:pt x="388411" y="218545"/>
                    <a:pt x="388411" y="218545"/>
                    <a:pt x="388411" y="218545"/>
                  </a:cubicBezTo>
                  <a:cubicBezTo>
                    <a:pt x="388411" y="218545"/>
                    <a:pt x="388411" y="218545"/>
                    <a:pt x="388411" y="218545"/>
                  </a:cubicBezTo>
                  <a:lnTo>
                    <a:pt x="388411" y="218545"/>
                  </a:lnTo>
                  <a:close/>
                  <a:moveTo>
                    <a:pt x="100118" y="308752"/>
                  </a:moveTo>
                  <a:cubicBezTo>
                    <a:pt x="100118" y="308752"/>
                    <a:pt x="100118" y="308752"/>
                    <a:pt x="100118" y="308752"/>
                  </a:cubicBezTo>
                  <a:cubicBezTo>
                    <a:pt x="100118" y="308752"/>
                    <a:pt x="100118" y="308752"/>
                    <a:pt x="100118" y="308752"/>
                  </a:cubicBezTo>
                  <a:lnTo>
                    <a:pt x="100118" y="308752"/>
                  </a:lnTo>
                  <a:close/>
                  <a:moveTo>
                    <a:pt x="300993" y="369201"/>
                  </a:moveTo>
                  <a:cubicBezTo>
                    <a:pt x="300993" y="369201"/>
                    <a:pt x="300993" y="369201"/>
                    <a:pt x="300993" y="369201"/>
                  </a:cubicBezTo>
                  <a:cubicBezTo>
                    <a:pt x="300993" y="369201"/>
                    <a:pt x="300993" y="369201"/>
                    <a:pt x="300993" y="369201"/>
                  </a:cubicBezTo>
                  <a:lnTo>
                    <a:pt x="300993" y="369201"/>
                  </a:ln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>
                <a:defRPr/>
              </a:pPr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2023F9A8-C56A-917F-76AD-9F2283DB695F}"/>
                </a:ext>
              </a:extLst>
            </p:cNvPr>
            <p:cNvSpPr/>
            <p:nvPr/>
          </p:nvSpPr>
          <p:spPr>
            <a:xfrm>
              <a:off x="8664596" y="1038028"/>
              <a:ext cx="402679" cy="427789"/>
            </a:xfrm>
            <a:custGeom>
              <a:avLst/>
              <a:gdLst>
                <a:gd name="connsiteX0" fmla="*/ 162746 w 402679"/>
                <a:gd name="connsiteY0" fmla="*/ 2790 h 427789"/>
                <a:gd name="connsiteX1" fmla="*/ 161816 w 402679"/>
                <a:gd name="connsiteY1" fmla="*/ 2790 h 427789"/>
                <a:gd name="connsiteX2" fmla="*/ 159956 w 402679"/>
                <a:gd name="connsiteY2" fmla="*/ 3720 h 427789"/>
                <a:gd name="connsiteX3" fmla="*/ 157166 w 402679"/>
                <a:gd name="connsiteY3" fmla="*/ 5580 h 427789"/>
                <a:gd name="connsiteX4" fmla="*/ 153446 w 402679"/>
                <a:gd name="connsiteY4" fmla="*/ 9300 h 427789"/>
                <a:gd name="connsiteX5" fmla="*/ 146936 w 402679"/>
                <a:gd name="connsiteY5" fmla="*/ 20459 h 427789"/>
                <a:gd name="connsiteX6" fmla="*/ 139497 w 402679"/>
                <a:gd name="connsiteY6" fmla="*/ 52079 h 427789"/>
                <a:gd name="connsiteX7" fmla="*/ 137637 w 402679"/>
                <a:gd name="connsiteY7" fmla="*/ 65098 h 427789"/>
                <a:gd name="connsiteX8" fmla="*/ 137637 w 402679"/>
                <a:gd name="connsiteY8" fmla="*/ 66028 h 427789"/>
                <a:gd name="connsiteX9" fmla="*/ 133916 w 402679"/>
                <a:gd name="connsiteY9" fmla="*/ 93928 h 427789"/>
                <a:gd name="connsiteX10" fmla="*/ 118107 w 402679"/>
                <a:gd name="connsiteY10" fmla="*/ 131127 h 427789"/>
                <a:gd name="connsiteX11" fmla="*/ 80908 w 402679"/>
                <a:gd name="connsiteY11" fmla="*/ 159956 h 427789"/>
                <a:gd name="connsiteX12" fmla="*/ 53939 w 402679"/>
                <a:gd name="connsiteY12" fmla="*/ 171116 h 427789"/>
                <a:gd name="connsiteX13" fmla="*/ 50218 w 402679"/>
                <a:gd name="connsiteY13" fmla="*/ 172046 h 427789"/>
                <a:gd name="connsiteX14" fmla="*/ 39989 w 402679"/>
                <a:gd name="connsiteY14" fmla="*/ 175766 h 427789"/>
                <a:gd name="connsiteX15" fmla="*/ 39059 w 402679"/>
                <a:gd name="connsiteY15" fmla="*/ 175766 h 427789"/>
                <a:gd name="connsiteX16" fmla="*/ 39059 w 402679"/>
                <a:gd name="connsiteY16" fmla="*/ 175766 h 427789"/>
                <a:gd name="connsiteX17" fmla="*/ 11160 w 402679"/>
                <a:gd name="connsiteY17" fmla="*/ 190645 h 427789"/>
                <a:gd name="connsiteX18" fmla="*/ 3720 w 402679"/>
                <a:gd name="connsiteY18" fmla="*/ 198085 h 427789"/>
                <a:gd name="connsiteX19" fmla="*/ 930 w 402679"/>
                <a:gd name="connsiteY19" fmla="*/ 202735 h 427789"/>
                <a:gd name="connsiteX20" fmla="*/ 0 w 402679"/>
                <a:gd name="connsiteY20" fmla="*/ 205525 h 427789"/>
                <a:gd name="connsiteX21" fmla="*/ 0 w 402679"/>
                <a:gd name="connsiteY21" fmla="*/ 208315 h 427789"/>
                <a:gd name="connsiteX22" fmla="*/ 930 w 402679"/>
                <a:gd name="connsiteY22" fmla="*/ 212035 h 427789"/>
                <a:gd name="connsiteX23" fmla="*/ 3720 w 402679"/>
                <a:gd name="connsiteY23" fmla="*/ 217615 h 427789"/>
                <a:gd name="connsiteX24" fmla="*/ 14879 w 402679"/>
                <a:gd name="connsiteY24" fmla="*/ 227844 h 427789"/>
                <a:gd name="connsiteX25" fmla="*/ 53939 w 402679"/>
                <a:gd name="connsiteY25" fmla="*/ 251094 h 427789"/>
                <a:gd name="connsiteX26" fmla="*/ 57659 w 402679"/>
                <a:gd name="connsiteY26" fmla="*/ 252954 h 427789"/>
                <a:gd name="connsiteX27" fmla="*/ 58588 w 402679"/>
                <a:gd name="connsiteY27" fmla="*/ 252954 h 427789"/>
                <a:gd name="connsiteX28" fmla="*/ 81838 w 402679"/>
                <a:gd name="connsiteY28" fmla="*/ 265973 h 427789"/>
                <a:gd name="connsiteX29" fmla="*/ 103227 w 402679"/>
                <a:gd name="connsiteY29" fmla="*/ 282713 h 427789"/>
                <a:gd name="connsiteX30" fmla="*/ 119037 w 402679"/>
                <a:gd name="connsiteY30" fmla="*/ 306892 h 427789"/>
                <a:gd name="connsiteX31" fmla="*/ 124617 w 402679"/>
                <a:gd name="connsiteY31" fmla="*/ 335722 h 427789"/>
                <a:gd name="connsiteX32" fmla="*/ 125547 w 402679"/>
                <a:gd name="connsiteY32" fmla="*/ 361761 h 427789"/>
                <a:gd name="connsiteX33" fmla="*/ 126477 w 402679"/>
                <a:gd name="connsiteY33" fmla="*/ 394310 h 427789"/>
                <a:gd name="connsiteX34" fmla="*/ 131127 w 402679"/>
                <a:gd name="connsiteY34" fmla="*/ 412910 h 427789"/>
                <a:gd name="connsiteX35" fmla="*/ 135776 w 402679"/>
                <a:gd name="connsiteY35" fmla="*/ 422210 h 427789"/>
                <a:gd name="connsiteX36" fmla="*/ 138566 w 402679"/>
                <a:gd name="connsiteY36" fmla="*/ 425000 h 427789"/>
                <a:gd name="connsiteX37" fmla="*/ 141357 w 402679"/>
                <a:gd name="connsiteY37" fmla="*/ 426860 h 427789"/>
                <a:gd name="connsiteX38" fmla="*/ 145076 w 402679"/>
                <a:gd name="connsiteY38" fmla="*/ 427790 h 427789"/>
                <a:gd name="connsiteX39" fmla="*/ 147866 w 402679"/>
                <a:gd name="connsiteY39" fmla="*/ 427790 h 427789"/>
                <a:gd name="connsiteX40" fmla="*/ 150656 w 402679"/>
                <a:gd name="connsiteY40" fmla="*/ 427790 h 427789"/>
                <a:gd name="connsiteX41" fmla="*/ 161816 w 402679"/>
                <a:gd name="connsiteY41" fmla="*/ 425000 h 427789"/>
                <a:gd name="connsiteX42" fmla="*/ 185065 w 402679"/>
                <a:gd name="connsiteY42" fmla="*/ 411050 h 427789"/>
                <a:gd name="connsiteX43" fmla="*/ 225055 w 402679"/>
                <a:gd name="connsiteY43" fmla="*/ 373851 h 427789"/>
                <a:gd name="connsiteX44" fmla="*/ 251094 w 402679"/>
                <a:gd name="connsiteY44" fmla="*/ 345022 h 427789"/>
                <a:gd name="connsiteX45" fmla="*/ 257604 w 402679"/>
                <a:gd name="connsiteY45" fmla="*/ 338512 h 427789"/>
                <a:gd name="connsiteX46" fmla="*/ 264113 w 402679"/>
                <a:gd name="connsiteY46" fmla="*/ 335722 h 427789"/>
                <a:gd name="connsiteX47" fmla="*/ 267833 w 402679"/>
                <a:gd name="connsiteY47" fmla="*/ 335722 h 427789"/>
                <a:gd name="connsiteX48" fmla="*/ 277133 w 402679"/>
                <a:gd name="connsiteY48" fmla="*/ 336652 h 427789"/>
                <a:gd name="connsiteX49" fmla="*/ 280853 w 402679"/>
                <a:gd name="connsiteY49" fmla="*/ 337582 h 427789"/>
                <a:gd name="connsiteX50" fmla="*/ 282713 w 402679"/>
                <a:gd name="connsiteY50" fmla="*/ 337582 h 427789"/>
                <a:gd name="connsiteX51" fmla="*/ 283643 w 402679"/>
                <a:gd name="connsiteY51" fmla="*/ 337582 h 427789"/>
                <a:gd name="connsiteX52" fmla="*/ 298522 w 402679"/>
                <a:gd name="connsiteY52" fmla="*/ 339442 h 427789"/>
                <a:gd name="connsiteX53" fmla="*/ 318052 w 402679"/>
                <a:gd name="connsiteY53" fmla="*/ 343162 h 427789"/>
                <a:gd name="connsiteX54" fmla="*/ 321772 w 402679"/>
                <a:gd name="connsiteY54" fmla="*/ 344092 h 427789"/>
                <a:gd name="connsiteX55" fmla="*/ 358971 w 402679"/>
                <a:gd name="connsiteY55" fmla="*/ 350601 h 427789"/>
                <a:gd name="connsiteX56" fmla="*/ 376641 w 402679"/>
                <a:gd name="connsiteY56" fmla="*/ 351531 h 427789"/>
                <a:gd name="connsiteX57" fmla="*/ 385941 w 402679"/>
                <a:gd name="connsiteY57" fmla="*/ 350601 h 427789"/>
                <a:gd name="connsiteX58" fmla="*/ 394310 w 402679"/>
                <a:gd name="connsiteY58" fmla="*/ 348741 h 427789"/>
                <a:gd name="connsiteX59" fmla="*/ 398030 w 402679"/>
                <a:gd name="connsiteY59" fmla="*/ 346881 h 427789"/>
                <a:gd name="connsiteX60" fmla="*/ 399890 w 402679"/>
                <a:gd name="connsiteY60" fmla="*/ 345022 h 427789"/>
                <a:gd name="connsiteX61" fmla="*/ 401750 w 402679"/>
                <a:gd name="connsiteY61" fmla="*/ 342232 h 427789"/>
                <a:gd name="connsiteX62" fmla="*/ 402680 w 402679"/>
                <a:gd name="connsiteY62" fmla="*/ 338512 h 427789"/>
                <a:gd name="connsiteX63" fmla="*/ 402680 w 402679"/>
                <a:gd name="connsiteY63" fmla="*/ 331072 h 427789"/>
                <a:gd name="connsiteX64" fmla="*/ 396170 w 402679"/>
                <a:gd name="connsiteY64" fmla="*/ 309682 h 427789"/>
                <a:gd name="connsiteX65" fmla="*/ 380360 w 402679"/>
                <a:gd name="connsiteY65" fmla="*/ 279923 h 427789"/>
                <a:gd name="connsiteX66" fmla="*/ 368271 w 402679"/>
                <a:gd name="connsiteY66" fmla="*/ 256674 h 427789"/>
                <a:gd name="connsiteX67" fmla="*/ 355251 w 402679"/>
                <a:gd name="connsiteY67" fmla="*/ 194365 h 427789"/>
                <a:gd name="connsiteX68" fmla="*/ 361761 w 402679"/>
                <a:gd name="connsiteY68" fmla="*/ 176696 h 427789"/>
                <a:gd name="connsiteX69" fmla="*/ 372921 w 402679"/>
                <a:gd name="connsiteY69" fmla="*/ 157166 h 427789"/>
                <a:gd name="connsiteX70" fmla="*/ 376641 w 402679"/>
                <a:gd name="connsiteY70" fmla="*/ 151586 h 427789"/>
                <a:gd name="connsiteX71" fmla="*/ 395240 w 402679"/>
                <a:gd name="connsiteY71" fmla="*/ 117177 h 427789"/>
                <a:gd name="connsiteX72" fmla="*/ 400820 w 402679"/>
                <a:gd name="connsiteY72" fmla="*/ 100437 h 427789"/>
                <a:gd name="connsiteX73" fmla="*/ 400820 w 402679"/>
                <a:gd name="connsiteY73" fmla="*/ 93928 h 427789"/>
                <a:gd name="connsiteX74" fmla="*/ 399890 w 402679"/>
                <a:gd name="connsiteY74" fmla="*/ 89278 h 427789"/>
                <a:gd name="connsiteX75" fmla="*/ 398030 w 402679"/>
                <a:gd name="connsiteY75" fmla="*/ 86488 h 427789"/>
                <a:gd name="connsiteX76" fmla="*/ 396170 w 402679"/>
                <a:gd name="connsiteY76" fmla="*/ 84628 h 427789"/>
                <a:gd name="connsiteX77" fmla="*/ 393380 w 402679"/>
                <a:gd name="connsiteY77" fmla="*/ 82768 h 427789"/>
                <a:gd name="connsiteX78" fmla="*/ 385941 w 402679"/>
                <a:gd name="connsiteY78" fmla="*/ 80908 h 427789"/>
                <a:gd name="connsiteX79" fmla="*/ 375710 w 402679"/>
                <a:gd name="connsiteY79" fmla="*/ 79978 h 427789"/>
                <a:gd name="connsiteX80" fmla="*/ 353391 w 402679"/>
                <a:gd name="connsiteY80" fmla="*/ 81838 h 427789"/>
                <a:gd name="connsiteX81" fmla="*/ 343161 w 402679"/>
                <a:gd name="connsiteY81" fmla="*/ 83698 h 427789"/>
                <a:gd name="connsiteX82" fmla="*/ 341302 w 402679"/>
                <a:gd name="connsiteY82" fmla="*/ 83698 h 427789"/>
                <a:gd name="connsiteX83" fmla="*/ 332002 w 402679"/>
                <a:gd name="connsiteY83" fmla="*/ 84628 h 427789"/>
                <a:gd name="connsiteX84" fmla="*/ 331072 w 402679"/>
                <a:gd name="connsiteY84" fmla="*/ 84628 h 427789"/>
                <a:gd name="connsiteX85" fmla="*/ 321772 w 402679"/>
                <a:gd name="connsiteY85" fmla="*/ 85558 h 427789"/>
                <a:gd name="connsiteX86" fmla="*/ 308753 w 402679"/>
                <a:gd name="connsiteY86" fmla="*/ 85558 h 427789"/>
                <a:gd name="connsiteX87" fmla="*/ 307822 w 402679"/>
                <a:gd name="connsiteY87" fmla="*/ 85558 h 427789"/>
                <a:gd name="connsiteX88" fmla="*/ 252954 w 402679"/>
                <a:gd name="connsiteY88" fmla="*/ 74398 h 427789"/>
                <a:gd name="connsiteX89" fmla="*/ 211105 w 402679"/>
                <a:gd name="connsiteY89" fmla="*/ 39989 h 427789"/>
                <a:gd name="connsiteX90" fmla="*/ 206455 w 402679"/>
                <a:gd name="connsiteY90" fmla="*/ 34409 h 427789"/>
                <a:gd name="connsiteX91" fmla="*/ 178556 w 402679"/>
                <a:gd name="connsiteY91" fmla="*/ 5580 h 427789"/>
                <a:gd name="connsiteX92" fmla="*/ 170186 w 402679"/>
                <a:gd name="connsiteY92" fmla="*/ 930 h 427789"/>
                <a:gd name="connsiteX93" fmla="*/ 165536 w 402679"/>
                <a:gd name="connsiteY93" fmla="*/ 0 h 427789"/>
                <a:gd name="connsiteX94" fmla="*/ 162746 w 402679"/>
                <a:gd name="connsiteY94" fmla="*/ 2790 h 427789"/>
                <a:gd name="connsiteX95" fmla="*/ 162746 w 402679"/>
                <a:gd name="connsiteY95" fmla="*/ 2790 h 427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402679" h="427789">
                  <a:moveTo>
                    <a:pt x="162746" y="2790"/>
                  </a:moveTo>
                  <a:cubicBezTo>
                    <a:pt x="162746" y="2790"/>
                    <a:pt x="161816" y="2790"/>
                    <a:pt x="161816" y="2790"/>
                  </a:cubicBezTo>
                  <a:cubicBezTo>
                    <a:pt x="160886" y="2790"/>
                    <a:pt x="159956" y="2790"/>
                    <a:pt x="159956" y="3720"/>
                  </a:cubicBezTo>
                  <a:cubicBezTo>
                    <a:pt x="159026" y="4650"/>
                    <a:pt x="158096" y="4650"/>
                    <a:pt x="157166" y="5580"/>
                  </a:cubicBezTo>
                  <a:cubicBezTo>
                    <a:pt x="156236" y="6510"/>
                    <a:pt x="154376" y="7440"/>
                    <a:pt x="153446" y="9300"/>
                  </a:cubicBezTo>
                  <a:cubicBezTo>
                    <a:pt x="151586" y="12090"/>
                    <a:pt x="148796" y="15810"/>
                    <a:pt x="146936" y="20459"/>
                  </a:cubicBezTo>
                  <a:cubicBezTo>
                    <a:pt x="143216" y="28829"/>
                    <a:pt x="141357" y="39059"/>
                    <a:pt x="139497" y="52079"/>
                  </a:cubicBezTo>
                  <a:cubicBezTo>
                    <a:pt x="138566" y="56729"/>
                    <a:pt x="138566" y="60449"/>
                    <a:pt x="137637" y="65098"/>
                  </a:cubicBezTo>
                  <a:lnTo>
                    <a:pt x="137637" y="66028"/>
                  </a:lnTo>
                  <a:cubicBezTo>
                    <a:pt x="136707" y="75328"/>
                    <a:pt x="135776" y="84628"/>
                    <a:pt x="133916" y="93928"/>
                  </a:cubicBezTo>
                  <a:cubicBezTo>
                    <a:pt x="131127" y="108807"/>
                    <a:pt x="125547" y="120897"/>
                    <a:pt x="118107" y="131127"/>
                  </a:cubicBezTo>
                  <a:cubicBezTo>
                    <a:pt x="108807" y="142286"/>
                    <a:pt x="96717" y="152516"/>
                    <a:pt x="80908" y="159956"/>
                  </a:cubicBezTo>
                  <a:cubicBezTo>
                    <a:pt x="72538" y="164606"/>
                    <a:pt x="63238" y="167396"/>
                    <a:pt x="53939" y="171116"/>
                  </a:cubicBezTo>
                  <a:lnTo>
                    <a:pt x="50218" y="172046"/>
                  </a:lnTo>
                  <a:cubicBezTo>
                    <a:pt x="46499" y="172976"/>
                    <a:pt x="43709" y="174836"/>
                    <a:pt x="39989" y="175766"/>
                  </a:cubicBezTo>
                  <a:lnTo>
                    <a:pt x="39059" y="175766"/>
                  </a:lnTo>
                  <a:lnTo>
                    <a:pt x="39059" y="175766"/>
                  </a:lnTo>
                  <a:cubicBezTo>
                    <a:pt x="27899" y="180416"/>
                    <a:pt x="18600" y="185065"/>
                    <a:pt x="11160" y="190645"/>
                  </a:cubicBezTo>
                  <a:cubicBezTo>
                    <a:pt x="8369" y="193435"/>
                    <a:pt x="5580" y="195295"/>
                    <a:pt x="3720" y="198085"/>
                  </a:cubicBezTo>
                  <a:cubicBezTo>
                    <a:pt x="2790" y="199945"/>
                    <a:pt x="1860" y="200875"/>
                    <a:pt x="930" y="202735"/>
                  </a:cubicBezTo>
                  <a:cubicBezTo>
                    <a:pt x="930" y="203665"/>
                    <a:pt x="0" y="204595"/>
                    <a:pt x="0" y="205525"/>
                  </a:cubicBezTo>
                  <a:cubicBezTo>
                    <a:pt x="0" y="206455"/>
                    <a:pt x="0" y="207385"/>
                    <a:pt x="0" y="208315"/>
                  </a:cubicBezTo>
                  <a:cubicBezTo>
                    <a:pt x="0" y="209245"/>
                    <a:pt x="930" y="211105"/>
                    <a:pt x="930" y="212035"/>
                  </a:cubicBezTo>
                  <a:cubicBezTo>
                    <a:pt x="1860" y="213895"/>
                    <a:pt x="2790" y="215755"/>
                    <a:pt x="3720" y="217615"/>
                  </a:cubicBezTo>
                  <a:cubicBezTo>
                    <a:pt x="6510" y="221335"/>
                    <a:pt x="10230" y="224124"/>
                    <a:pt x="14879" y="227844"/>
                  </a:cubicBezTo>
                  <a:cubicBezTo>
                    <a:pt x="26969" y="237144"/>
                    <a:pt x="40919" y="244584"/>
                    <a:pt x="53939" y="251094"/>
                  </a:cubicBezTo>
                  <a:lnTo>
                    <a:pt x="57659" y="252954"/>
                  </a:lnTo>
                  <a:lnTo>
                    <a:pt x="58588" y="252954"/>
                  </a:lnTo>
                  <a:cubicBezTo>
                    <a:pt x="66028" y="256674"/>
                    <a:pt x="74398" y="261324"/>
                    <a:pt x="81838" y="265973"/>
                  </a:cubicBezTo>
                  <a:cubicBezTo>
                    <a:pt x="88348" y="270623"/>
                    <a:pt x="96717" y="276203"/>
                    <a:pt x="103227" y="282713"/>
                  </a:cubicBezTo>
                  <a:cubicBezTo>
                    <a:pt x="110667" y="290153"/>
                    <a:pt x="115317" y="297593"/>
                    <a:pt x="119037" y="306892"/>
                  </a:cubicBezTo>
                  <a:cubicBezTo>
                    <a:pt x="121827" y="315262"/>
                    <a:pt x="123687" y="323632"/>
                    <a:pt x="124617" y="335722"/>
                  </a:cubicBezTo>
                  <a:cubicBezTo>
                    <a:pt x="125547" y="345022"/>
                    <a:pt x="125547" y="354321"/>
                    <a:pt x="125547" y="361761"/>
                  </a:cubicBezTo>
                  <a:cubicBezTo>
                    <a:pt x="125547" y="371991"/>
                    <a:pt x="125547" y="383151"/>
                    <a:pt x="126477" y="394310"/>
                  </a:cubicBezTo>
                  <a:cubicBezTo>
                    <a:pt x="127407" y="401750"/>
                    <a:pt x="129266" y="407330"/>
                    <a:pt x="131127" y="412910"/>
                  </a:cubicBezTo>
                  <a:cubicBezTo>
                    <a:pt x="132987" y="416630"/>
                    <a:pt x="133916" y="419420"/>
                    <a:pt x="135776" y="422210"/>
                  </a:cubicBezTo>
                  <a:cubicBezTo>
                    <a:pt x="136707" y="423140"/>
                    <a:pt x="137637" y="424070"/>
                    <a:pt x="138566" y="425000"/>
                  </a:cubicBezTo>
                  <a:cubicBezTo>
                    <a:pt x="139497" y="425930"/>
                    <a:pt x="140426" y="425930"/>
                    <a:pt x="141357" y="426860"/>
                  </a:cubicBezTo>
                  <a:cubicBezTo>
                    <a:pt x="142286" y="426860"/>
                    <a:pt x="144146" y="427790"/>
                    <a:pt x="145076" y="427790"/>
                  </a:cubicBezTo>
                  <a:cubicBezTo>
                    <a:pt x="146007" y="427790"/>
                    <a:pt x="146936" y="427790"/>
                    <a:pt x="147866" y="427790"/>
                  </a:cubicBezTo>
                  <a:cubicBezTo>
                    <a:pt x="148796" y="427790"/>
                    <a:pt x="149726" y="427790"/>
                    <a:pt x="150656" y="427790"/>
                  </a:cubicBezTo>
                  <a:cubicBezTo>
                    <a:pt x="154376" y="426860"/>
                    <a:pt x="157166" y="425930"/>
                    <a:pt x="161816" y="425000"/>
                  </a:cubicBezTo>
                  <a:cubicBezTo>
                    <a:pt x="169256" y="421280"/>
                    <a:pt x="176696" y="417560"/>
                    <a:pt x="185065" y="411050"/>
                  </a:cubicBezTo>
                  <a:cubicBezTo>
                    <a:pt x="198085" y="400820"/>
                    <a:pt x="210175" y="389660"/>
                    <a:pt x="225055" y="373851"/>
                  </a:cubicBezTo>
                  <a:cubicBezTo>
                    <a:pt x="233424" y="365481"/>
                    <a:pt x="241794" y="355251"/>
                    <a:pt x="251094" y="345022"/>
                  </a:cubicBezTo>
                  <a:cubicBezTo>
                    <a:pt x="252954" y="343162"/>
                    <a:pt x="254813" y="340372"/>
                    <a:pt x="257604" y="338512"/>
                  </a:cubicBezTo>
                  <a:cubicBezTo>
                    <a:pt x="259463" y="337582"/>
                    <a:pt x="262254" y="336652"/>
                    <a:pt x="264113" y="335722"/>
                  </a:cubicBezTo>
                  <a:cubicBezTo>
                    <a:pt x="265043" y="335722"/>
                    <a:pt x="266904" y="335722"/>
                    <a:pt x="267833" y="335722"/>
                  </a:cubicBezTo>
                  <a:cubicBezTo>
                    <a:pt x="270623" y="335722"/>
                    <a:pt x="274343" y="336652"/>
                    <a:pt x="277133" y="336652"/>
                  </a:cubicBezTo>
                  <a:lnTo>
                    <a:pt x="280853" y="337582"/>
                  </a:lnTo>
                  <a:lnTo>
                    <a:pt x="282713" y="337582"/>
                  </a:lnTo>
                  <a:lnTo>
                    <a:pt x="283643" y="337582"/>
                  </a:lnTo>
                  <a:cubicBezTo>
                    <a:pt x="288293" y="338512"/>
                    <a:pt x="293873" y="338512"/>
                    <a:pt x="298522" y="339442"/>
                  </a:cubicBezTo>
                  <a:cubicBezTo>
                    <a:pt x="305032" y="340372"/>
                    <a:pt x="311542" y="342232"/>
                    <a:pt x="318052" y="343162"/>
                  </a:cubicBezTo>
                  <a:lnTo>
                    <a:pt x="321772" y="344092"/>
                  </a:lnTo>
                  <a:cubicBezTo>
                    <a:pt x="332932" y="345952"/>
                    <a:pt x="345952" y="348741"/>
                    <a:pt x="358971" y="350601"/>
                  </a:cubicBezTo>
                  <a:cubicBezTo>
                    <a:pt x="366411" y="351531"/>
                    <a:pt x="371061" y="351531"/>
                    <a:pt x="376641" y="351531"/>
                  </a:cubicBezTo>
                  <a:cubicBezTo>
                    <a:pt x="380360" y="351531"/>
                    <a:pt x="383151" y="351531"/>
                    <a:pt x="385941" y="350601"/>
                  </a:cubicBezTo>
                  <a:cubicBezTo>
                    <a:pt x="388730" y="349671"/>
                    <a:pt x="391520" y="349671"/>
                    <a:pt x="394310" y="348741"/>
                  </a:cubicBezTo>
                  <a:cubicBezTo>
                    <a:pt x="395240" y="347811"/>
                    <a:pt x="397100" y="347811"/>
                    <a:pt x="398030" y="346881"/>
                  </a:cubicBezTo>
                  <a:cubicBezTo>
                    <a:pt x="398960" y="345952"/>
                    <a:pt x="399890" y="345952"/>
                    <a:pt x="399890" y="345022"/>
                  </a:cubicBezTo>
                  <a:cubicBezTo>
                    <a:pt x="400820" y="344092"/>
                    <a:pt x="400820" y="343162"/>
                    <a:pt x="401750" y="342232"/>
                  </a:cubicBezTo>
                  <a:cubicBezTo>
                    <a:pt x="401750" y="341302"/>
                    <a:pt x="402680" y="339442"/>
                    <a:pt x="402680" y="338512"/>
                  </a:cubicBezTo>
                  <a:cubicBezTo>
                    <a:pt x="402680" y="336652"/>
                    <a:pt x="402680" y="333862"/>
                    <a:pt x="402680" y="331072"/>
                  </a:cubicBezTo>
                  <a:cubicBezTo>
                    <a:pt x="401750" y="324562"/>
                    <a:pt x="399890" y="318052"/>
                    <a:pt x="396170" y="309682"/>
                  </a:cubicBezTo>
                  <a:cubicBezTo>
                    <a:pt x="391520" y="299453"/>
                    <a:pt x="385941" y="289223"/>
                    <a:pt x="380360" y="279923"/>
                  </a:cubicBezTo>
                  <a:cubicBezTo>
                    <a:pt x="376641" y="272483"/>
                    <a:pt x="371991" y="265044"/>
                    <a:pt x="368271" y="256674"/>
                  </a:cubicBezTo>
                  <a:cubicBezTo>
                    <a:pt x="359901" y="239934"/>
                    <a:pt x="351531" y="218545"/>
                    <a:pt x="355251" y="194365"/>
                  </a:cubicBezTo>
                  <a:cubicBezTo>
                    <a:pt x="356181" y="187855"/>
                    <a:pt x="358971" y="182276"/>
                    <a:pt x="361761" y="176696"/>
                  </a:cubicBezTo>
                  <a:cubicBezTo>
                    <a:pt x="365481" y="170186"/>
                    <a:pt x="369201" y="163676"/>
                    <a:pt x="372921" y="157166"/>
                  </a:cubicBezTo>
                  <a:lnTo>
                    <a:pt x="376641" y="151586"/>
                  </a:lnTo>
                  <a:cubicBezTo>
                    <a:pt x="383151" y="141357"/>
                    <a:pt x="389660" y="129267"/>
                    <a:pt x="395240" y="117177"/>
                  </a:cubicBezTo>
                  <a:cubicBezTo>
                    <a:pt x="398030" y="110667"/>
                    <a:pt x="399890" y="106017"/>
                    <a:pt x="400820" y="100437"/>
                  </a:cubicBezTo>
                  <a:cubicBezTo>
                    <a:pt x="400820" y="97648"/>
                    <a:pt x="400820" y="95788"/>
                    <a:pt x="400820" y="93928"/>
                  </a:cubicBezTo>
                  <a:cubicBezTo>
                    <a:pt x="400820" y="92068"/>
                    <a:pt x="399890" y="91138"/>
                    <a:pt x="399890" y="89278"/>
                  </a:cubicBezTo>
                  <a:cubicBezTo>
                    <a:pt x="399890" y="88348"/>
                    <a:pt x="398960" y="87418"/>
                    <a:pt x="398030" y="86488"/>
                  </a:cubicBezTo>
                  <a:cubicBezTo>
                    <a:pt x="397100" y="85558"/>
                    <a:pt x="397100" y="85558"/>
                    <a:pt x="396170" y="84628"/>
                  </a:cubicBezTo>
                  <a:cubicBezTo>
                    <a:pt x="395240" y="83698"/>
                    <a:pt x="394310" y="83698"/>
                    <a:pt x="393380" y="82768"/>
                  </a:cubicBezTo>
                  <a:cubicBezTo>
                    <a:pt x="391520" y="81838"/>
                    <a:pt x="388730" y="80908"/>
                    <a:pt x="385941" y="80908"/>
                  </a:cubicBezTo>
                  <a:cubicBezTo>
                    <a:pt x="383151" y="80908"/>
                    <a:pt x="379431" y="79978"/>
                    <a:pt x="375710" y="79978"/>
                  </a:cubicBezTo>
                  <a:cubicBezTo>
                    <a:pt x="367341" y="79978"/>
                    <a:pt x="359901" y="80908"/>
                    <a:pt x="353391" y="81838"/>
                  </a:cubicBezTo>
                  <a:cubicBezTo>
                    <a:pt x="349671" y="82768"/>
                    <a:pt x="345952" y="82768"/>
                    <a:pt x="343161" y="83698"/>
                  </a:cubicBezTo>
                  <a:lnTo>
                    <a:pt x="341302" y="83698"/>
                  </a:lnTo>
                  <a:cubicBezTo>
                    <a:pt x="338511" y="84628"/>
                    <a:pt x="334792" y="84628"/>
                    <a:pt x="332002" y="84628"/>
                  </a:cubicBezTo>
                  <a:lnTo>
                    <a:pt x="331072" y="84628"/>
                  </a:lnTo>
                  <a:cubicBezTo>
                    <a:pt x="328282" y="84628"/>
                    <a:pt x="324562" y="85558"/>
                    <a:pt x="321772" y="85558"/>
                  </a:cubicBezTo>
                  <a:cubicBezTo>
                    <a:pt x="317122" y="85558"/>
                    <a:pt x="313402" y="85558"/>
                    <a:pt x="308753" y="85558"/>
                  </a:cubicBezTo>
                  <a:lnTo>
                    <a:pt x="307822" y="85558"/>
                  </a:lnTo>
                  <a:cubicBezTo>
                    <a:pt x="285503" y="85558"/>
                    <a:pt x="267833" y="81838"/>
                    <a:pt x="252954" y="74398"/>
                  </a:cubicBezTo>
                  <a:cubicBezTo>
                    <a:pt x="239004" y="66958"/>
                    <a:pt x="225055" y="55799"/>
                    <a:pt x="211105" y="39989"/>
                  </a:cubicBezTo>
                  <a:lnTo>
                    <a:pt x="206455" y="34409"/>
                  </a:lnTo>
                  <a:cubicBezTo>
                    <a:pt x="198085" y="24179"/>
                    <a:pt x="188785" y="13950"/>
                    <a:pt x="178556" y="5580"/>
                  </a:cubicBezTo>
                  <a:cubicBezTo>
                    <a:pt x="175765" y="3720"/>
                    <a:pt x="172976" y="1860"/>
                    <a:pt x="170186" y="930"/>
                  </a:cubicBezTo>
                  <a:cubicBezTo>
                    <a:pt x="168326" y="0"/>
                    <a:pt x="167396" y="0"/>
                    <a:pt x="165536" y="0"/>
                  </a:cubicBezTo>
                  <a:cubicBezTo>
                    <a:pt x="163676" y="2790"/>
                    <a:pt x="163676" y="2790"/>
                    <a:pt x="162746" y="2790"/>
                  </a:cubicBezTo>
                  <a:lnTo>
                    <a:pt x="162746" y="2790"/>
                  </a:lnTo>
                  <a:close/>
                </a:path>
              </a:pathLst>
            </a:custGeom>
            <a:solidFill>
              <a:srgbClr val="FFB43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715">
                <a:defRPr/>
              </a:pPr>
              <a:endParaRPr lang="en-US" sz="1400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47612" y="741964"/>
            <a:ext cx="6172200" cy="107721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CẢM ƠN QUÝ THẦY CÔ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ĐÃ ĐẾN DỰ GIỜ TIẾT HỌC!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76" y="2654830"/>
            <a:ext cx="2080615" cy="2454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2"/>
          <a:stretch/>
        </p:blipFill>
        <p:spPr>
          <a:xfrm>
            <a:off x="-218710" y="0"/>
            <a:ext cx="2366323" cy="22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28827"/>
            <a:ext cx="5143500" cy="920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3" y="3645654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30" y="3261549"/>
            <a:ext cx="1545470" cy="103793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23" y="2946245"/>
            <a:ext cx="535781" cy="89296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38200" y="284442"/>
            <a:ext cx="7924800" cy="1296707"/>
            <a:chOff x="-498137" y="284443"/>
            <a:chExt cx="13795397" cy="1143000"/>
          </a:xfrm>
        </p:grpSpPr>
        <p:sp>
          <p:nvSpPr>
            <p:cNvPr id="20" name="Rounded Rectangle 19"/>
            <p:cNvSpPr/>
            <p:nvPr/>
          </p:nvSpPr>
          <p:spPr>
            <a:xfrm>
              <a:off x="-498137" y="284443"/>
              <a:ext cx="13795397" cy="114300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455" y="493448"/>
              <a:ext cx="12866861" cy="73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Bộ phận nào của rô-bốt được lắp bởi các chi tiết: 1 tấm nhỏ, 1 tấm hai lỗ và 2 thanh chữ L dài?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79475" y="1809749"/>
            <a:ext cx="2408744" cy="888810"/>
            <a:chOff x="1449001" y="1298503"/>
            <a:chExt cx="5481209" cy="1341817"/>
          </a:xfrm>
        </p:grpSpPr>
        <p:sp>
          <p:nvSpPr>
            <p:cNvPr id="23" name="Rounded Rectangle 23"/>
            <p:cNvSpPr/>
            <p:nvPr/>
          </p:nvSpPr>
          <p:spPr>
            <a:xfrm>
              <a:off x="1475625" y="1344920"/>
              <a:ext cx="5452679" cy="1295400"/>
            </a:xfrm>
            <a:prstGeom prst="snip2Diag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Google Shape;333;p12"/>
            <p:cNvSpPr/>
            <p:nvPr/>
          </p:nvSpPr>
          <p:spPr>
            <a:xfrm>
              <a:off x="1449001" y="1298503"/>
              <a:ext cx="5481209" cy="1164412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A. </a:t>
              </a:r>
              <a:r>
                <a:rPr lang="en-US" altLang="zh-CN" sz="2400" b="1" dirty="0" err="1" smtClean="0">
                  <a:ea typeface="Arial"/>
                  <a:cs typeface="Arial"/>
                  <a:sym typeface="Arial"/>
                </a:rPr>
                <a:t>Thân</a:t>
              </a: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400" b="1" dirty="0" err="1">
                  <a:ea typeface="Arial"/>
                  <a:cs typeface="Arial"/>
                  <a:sym typeface="Arial"/>
                </a:rPr>
                <a:t>rô-bốt</a:t>
              </a:r>
              <a:endParaRPr lang="en-US" altLang="zh-CN" sz="2400" b="1" dirty="0"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11373" y="2823485"/>
            <a:ext cx="2408744" cy="888810"/>
            <a:chOff x="1449001" y="1298503"/>
            <a:chExt cx="5481209" cy="1341817"/>
          </a:xfrm>
        </p:grpSpPr>
        <p:sp>
          <p:nvSpPr>
            <p:cNvPr id="16" name="Rounded Rectangle 23"/>
            <p:cNvSpPr/>
            <p:nvPr/>
          </p:nvSpPr>
          <p:spPr>
            <a:xfrm>
              <a:off x="1475625" y="1344920"/>
              <a:ext cx="5452679" cy="1295400"/>
            </a:xfrm>
            <a:prstGeom prst="snip2Diag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Google Shape;333;p12"/>
            <p:cNvSpPr/>
            <p:nvPr/>
          </p:nvSpPr>
          <p:spPr>
            <a:xfrm>
              <a:off x="1449001" y="1298503"/>
              <a:ext cx="5481209" cy="1164412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C. </a:t>
              </a:r>
              <a:r>
                <a:rPr lang="en-US" altLang="zh-CN" sz="2400" b="1" dirty="0" err="1" smtClean="0">
                  <a:ea typeface="Arial"/>
                  <a:cs typeface="Arial"/>
                  <a:sym typeface="Arial"/>
                </a:rPr>
                <a:t>Tay</a:t>
              </a: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400" b="1" dirty="0" err="1">
                  <a:ea typeface="Arial"/>
                  <a:cs typeface="Arial"/>
                  <a:sym typeface="Arial"/>
                </a:rPr>
                <a:t>rô-bốt</a:t>
              </a:r>
              <a:endParaRPr lang="en-US" altLang="zh-CN" sz="2400" b="1" dirty="0"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51275" y="1840495"/>
            <a:ext cx="2408744" cy="888810"/>
            <a:chOff x="1449001" y="1298503"/>
            <a:chExt cx="5481209" cy="1341817"/>
          </a:xfrm>
        </p:grpSpPr>
        <p:sp>
          <p:nvSpPr>
            <p:cNvPr id="26" name="Rounded Rectangle 23"/>
            <p:cNvSpPr/>
            <p:nvPr/>
          </p:nvSpPr>
          <p:spPr>
            <a:xfrm>
              <a:off x="1475625" y="1344920"/>
              <a:ext cx="5452679" cy="1295400"/>
            </a:xfrm>
            <a:prstGeom prst="snip2Diag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Google Shape;333;p12"/>
            <p:cNvSpPr/>
            <p:nvPr/>
          </p:nvSpPr>
          <p:spPr>
            <a:xfrm>
              <a:off x="1449001" y="1298503"/>
              <a:ext cx="5481209" cy="1164412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B. </a:t>
              </a:r>
              <a:r>
                <a:rPr lang="en-US" altLang="zh-CN" sz="2400" b="1" dirty="0" err="1" smtClean="0">
                  <a:ea typeface="Arial"/>
                  <a:cs typeface="Arial"/>
                  <a:sym typeface="Arial"/>
                </a:rPr>
                <a:t>Chân</a:t>
              </a: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400" b="1" dirty="0" err="1">
                  <a:ea typeface="Arial"/>
                  <a:cs typeface="Arial"/>
                  <a:sym typeface="Arial"/>
                </a:rPr>
                <a:t>rô-bốt</a:t>
              </a:r>
              <a:endParaRPr lang="en-US" altLang="zh-CN" sz="2400" b="1" dirty="0"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" y="3094060"/>
            <a:ext cx="2162775" cy="194844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677856" y="2838858"/>
            <a:ext cx="2408744" cy="888810"/>
            <a:chOff x="1449001" y="1298503"/>
            <a:chExt cx="5481209" cy="1341817"/>
          </a:xfrm>
        </p:grpSpPr>
        <p:sp>
          <p:nvSpPr>
            <p:cNvPr id="29" name="Rounded Rectangle 23"/>
            <p:cNvSpPr/>
            <p:nvPr/>
          </p:nvSpPr>
          <p:spPr>
            <a:xfrm>
              <a:off x="1475625" y="1344920"/>
              <a:ext cx="5452679" cy="1295400"/>
            </a:xfrm>
            <a:prstGeom prst="snip2Diag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Google Shape;333;p12"/>
            <p:cNvSpPr/>
            <p:nvPr/>
          </p:nvSpPr>
          <p:spPr>
            <a:xfrm>
              <a:off x="1449001" y="1298503"/>
              <a:ext cx="5481209" cy="1164412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D. </a:t>
              </a:r>
              <a:r>
                <a:rPr lang="en-US" altLang="zh-CN" sz="2400" b="1" dirty="0" err="1" smtClean="0">
                  <a:ea typeface="Arial"/>
                  <a:cs typeface="Arial"/>
                  <a:sym typeface="Arial"/>
                </a:rPr>
                <a:t>Ăng</a:t>
              </a:r>
              <a:r>
                <a:rPr lang="en-US" altLang="zh-CN" sz="2400" b="1" dirty="0" smtClean="0">
                  <a:ea typeface="Arial"/>
                  <a:cs typeface="Arial"/>
                  <a:sym typeface="Arial"/>
                </a:rPr>
                <a:t>-ten</a:t>
              </a:r>
              <a:endParaRPr lang="en-US" altLang="zh-CN" sz="2400" b="1" dirty="0"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662975" y="3844305"/>
            <a:ext cx="2328628" cy="1157596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286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1679475" y="1965225"/>
            <a:ext cx="606525" cy="606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28827"/>
            <a:ext cx="5143500" cy="9201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191" y="998574"/>
            <a:ext cx="4636617" cy="256659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2133600" y="3780516"/>
            <a:ext cx="4185208" cy="881491"/>
            <a:chOff x="1530048" y="2859558"/>
            <a:chExt cx="4185208" cy="881491"/>
          </a:xfrm>
        </p:grpSpPr>
        <p:sp>
          <p:nvSpPr>
            <p:cNvPr id="7" name="Rounded Rectangle 23"/>
            <p:cNvSpPr/>
            <p:nvPr/>
          </p:nvSpPr>
          <p:spPr>
            <a:xfrm>
              <a:off x="1752856" y="2976453"/>
              <a:ext cx="3962400" cy="647700"/>
            </a:xfrm>
            <a:prstGeom prst="snip2Diag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Google Shape;333;p12"/>
            <p:cNvSpPr/>
            <p:nvPr/>
          </p:nvSpPr>
          <p:spPr>
            <a:xfrm>
              <a:off x="1530048" y="2859558"/>
              <a:ext cx="3962400" cy="881491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 smtClean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Đầu</a:t>
              </a:r>
              <a:r>
                <a:rPr lang="en-US" altLang="zh-CN" sz="2800" b="1" dirty="0" smtClean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rô-bốt</a:t>
              </a:r>
              <a:endParaRPr lang="en-US" altLang="zh-CN" sz="2800" b="1" dirty="0">
                <a:solidFill>
                  <a:srgbClr val="FF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295400" y="144514"/>
            <a:ext cx="5410200" cy="7017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3052334"/>
            <a:ext cx="2114550" cy="2114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3" y="3645654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30" y="3261549"/>
            <a:ext cx="1545470" cy="1037934"/>
          </a:xfrm>
          <a:prstGeom prst="rect">
            <a:avLst/>
          </a:prstGeom>
        </p:spPr>
      </p:pic>
      <p:sp>
        <p:nvSpPr>
          <p:cNvPr id="12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676584" y="1725664"/>
            <a:ext cx="2315016" cy="1535885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286">
              <a:defRPr/>
            </a:pPr>
            <a:endParaRPr lang="en-US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286">
              <a:defRPr/>
            </a:pPr>
            <a:endParaRPr lang="en-US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286"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học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tập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 defTabSz="914286">
              <a:defRPr/>
            </a:pPr>
            <a:endParaRPr lang="en-US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286">
              <a:defRPr/>
            </a:pPr>
            <a:endParaRPr lang="en-US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08" y="2939277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04" y="2866548"/>
            <a:ext cx="535781" cy="892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8575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Đây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b</a:t>
            </a:r>
            <a:r>
              <a:rPr lang="vi-V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ộ 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phận nào của </a:t>
            </a:r>
            <a:r>
              <a:rPr lang="vi-VN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7838" y="-2028817"/>
            <a:ext cx="5143500" cy="9201153"/>
          </a:xfrm>
          <a:prstGeom prst="rect">
            <a:avLst/>
          </a:prstGeom>
        </p:spPr>
      </p:pic>
      <p:pic>
        <p:nvPicPr>
          <p:cNvPr id="4" name="Content Placeholder 3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9273" r="98364">
                        <a14:backgroundMark x1="55636" y1="27520" x2="60545" y2="43324"/>
                        <a14:backgroundMark x1="60182" y1="43597" x2="50000" y2="60490"/>
                        <a14:backgroundMark x1="55636" y1="27793" x2="50182" y2="25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43"/>
          <a:stretch/>
        </p:blipFill>
        <p:spPr>
          <a:xfrm flipH="1">
            <a:off x="-304800" y="1969850"/>
            <a:ext cx="2453254" cy="3116500"/>
          </a:xfrm>
        </p:spPr>
      </p:pic>
      <p:grpSp>
        <p:nvGrpSpPr>
          <p:cNvPr id="28" name="Group 27"/>
          <p:cNvGrpSpPr/>
          <p:nvPr/>
        </p:nvGrpSpPr>
        <p:grpSpPr>
          <a:xfrm>
            <a:off x="1676400" y="209550"/>
            <a:ext cx="5943600" cy="685800"/>
            <a:chOff x="2642140" y="284443"/>
            <a:chExt cx="5943600" cy="967154"/>
          </a:xfrm>
          <a:solidFill>
            <a:schemeClr val="bg2"/>
          </a:solidFill>
        </p:grpSpPr>
        <p:sp>
          <p:nvSpPr>
            <p:cNvPr id="8" name="Rounded Rectangle 7"/>
            <p:cNvSpPr/>
            <p:nvPr/>
          </p:nvSpPr>
          <p:spPr>
            <a:xfrm>
              <a:off x="2642140" y="284443"/>
              <a:ext cx="5943600" cy="967154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90940" y="344437"/>
              <a:ext cx="4309000" cy="58477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/>
                <a:t>Nêu</a:t>
              </a:r>
              <a:r>
                <a:rPr lang="en-US" sz="3200" b="1" dirty="0"/>
                <a:t> </a:t>
              </a:r>
              <a:r>
                <a:rPr lang="en-US" sz="3200" b="1" dirty="0" err="1"/>
                <a:t>quy</a:t>
              </a:r>
              <a:r>
                <a:rPr lang="en-US" sz="3200" b="1" dirty="0"/>
                <a:t> </a:t>
              </a:r>
              <a:r>
                <a:rPr lang="en-US" sz="3200" b="1" dirty="0" err="1"/>
                <a:t>trình</a:t>
              </a:r>
              <a:r>
                <a:rPr lang="en-US" sz="3200" b="1" dirty="0"/>
                <a:t> </a:t>
              </a:r>
              <a:r>
                <a:rPr lang="en-US" sz="3200" b="1" dirty="0" err="1"/>
                <a:t>lắp</a:t>
              </a:r>
              <a:r>
                <a:rPr lang="en-US" sz="3200" b="1" dirty="0"/>
                <a:t> </a:t>
              </a:r>
              <a:r>
                <a:rPr lang="en-US" sz="3200" b="1" dirty="0" err="1"/>
                <a:t>rô-bốt</a:t>
              </a:r>
              <a:endParaRPr lang="en-US" sz="32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94875" y="1428750"/>
            <a:ext cx="5481210" cy="1295400"/>
            <a:chOff x="3505200" y="1733550"/>
            <a:chExt cx="5481210" cy="1295400"/>
          </a:xfrm>
        </p:grpSpPr>
        <p:sp>
          <p:nvSpPr>
            <p:cNvPr id="14" name="Google Shape;333;p12"/>
            <p:cNvSpPr/>
            <p:nvPr/>
          </p:nvSpPr>
          <p:spPr>
            <a:xfrm>
              <a:off x="4501848" y="1923855"/>
              <a:ext cx="4484562" cy="881491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Lắp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các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bộ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phận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của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rô-bốt</a:t>
              </a:r>
              <a:endParaRPr lang="en-US" altLang="zh-CN" sz="2800" b="1" dirty="0">
                <a:solidFill>
                  <a:srgbClr val="FF0000"/>
                </a:solidFill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19" r="84071" b="55144"/>
            <a:stretch/>
          </p:blipFill>
          <p:spPr>
            <a:xfrm>
              <a:off x="3773569" y="1810192"/>
              <a:ext cx="728279" cy="1108819"/>
            </a:xfrm>
            <a:prstGeom prst="snip2Diag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3505200" y="1733550"/>
              <a:ext cx="5452679" cy="1295400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994875" y="2923878"/>
            <a:ext cx="5625125" cy="1652837"/>
            <a:chOff x="3505200" y="3228668"/>
            <a:chExt cx="5625125" cy="1652837"/>
          </a:xfrm>
        </p:grpSpPr>
        <p:sp>
          <p:nvSpPr>
            <p:cNvPr id="20" name="Google Shape;339;p12"/>
            <p:cNvSpPr/>
            <p:nvPr/>
          </p:nvSpPr>
          <p:spPr>
            <a:xfrm>
              <a:off x="4267200" y="3228668"/>
              <a:ext cx="4863125" cy="1652837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Lắp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ráp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các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bộ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phận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với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nhau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để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được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rô-bốt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hoàn</a:t>
              </a:r>
              <a:r>
                <a:rPr lang="en-US" altLang="zh-CN" sz="2800" b="1" dirty="0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FF0000"/>
                  </a:solidFill>
                  <a:ea typeface="Arial"/>
                  <a:cs typeface="Arial"/>
                  <a:sym typeface="Arial"/>
                </a:rPr>
                <a:t>chỉnh</a:t>
              </a:r>
              <a:endParaRPr lang="en-US" altLang="zh-CN" sz="2800" b="1" dirty="0">
                <a:solidFill>
                  <a:srgbClr val="FF0000"/>
                </a:solidFill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1" t="14395" r="62521" b="53268"/>
            <a:stretch/>
          </p:blipFill>
          <p:spPr>
            <a:xfrm>
              <a:off x="3543197" y="3505100"/>
              <a:ext cx="958651" cy="1108818"/>
            </a:xfrm>
            <a:prstGeom prst="snip2Diag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3505200" y="3346872"/>
              <a:ext cx="5442047" cy="1295400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2" y="3645638"/>
            <a:ext cx="1476884" cy="1307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29" y="3261549"/>
            <a:ext cx="1545470" cy="1037934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6858000" y="2280675"/>
            <a:ext cx="2223303" cy="1171713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b="1" dirty="0" smtClean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914400">
              <a:defRPr/>
            </a:pPr>
            <a:r>
              <a:rPr lang="en-US" b="1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Phần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quà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phiếu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khen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algn="ctr" defTabSz="914400">
              <a:defRPr/>
            </a:pP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095" y="2939277"/>
            <a:ext cx="371475" cy="328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76" y="2866532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971550"/>
            <a:ext cx="9144001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133352"/>
            <a:ext cx="9144000" cy="83099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KHỞI ĐỘNG CÙNG RÔ-BỐT</a:t>
            </a:r>
          </a:p>
        </p:txBody>
      </p:sp>
      <p:pic>
        <p:nvPicPr>
          <p:cNvPr id="2" name="Bản sao của Funky_Monkey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44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8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971550"/>
            <a:ext cx="9144001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133352"/>
            <a:ext cx="9144000" cy="83099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KHỞI ĐỘNG CÙNG RÔ-BỐT</a:t>
            </a:r>
          </a:p>
        </p:txBody>
      </p:sp>
    </p:spTree>
    <p:extLst>
      <p:ext uri="{BB962C8B-B14F-4D97-AF65-F5344CB8AC3E}">
        <p14:creationId xmlns:p14="http://schemas.microsoft.com/office/powerpoint/2010/main" val="12006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3180" y="209553"/>
            <a:ext cx="2950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Trò</a:t>
            </a:r>
            <a:r>
              <a:rPr lang="en-US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ch</a:t>
            </a:r>
            <a:r>
              <a:rPr lang="vi-VN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pitchFamily="34" charset="0"/>
              </a:rPr>
              <a:t>ơi</a:t>
            </a:r>
            <a:endParaRPr lang="en-US" sz="36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123953"/>
            <a:ext cx="5616624" cy="905135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Chevron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400"/>
            <a:r>
              <a:rPr lang="en-US" dirty="0" smtClean="0">
                <a:solidFill>
                  <a:srgbClr val="FF0000"/>
                </a:solidFill>
                <a:effectLst/>
              </a:rPr>
              <a:t>HỘP QUÀ BÍ ẨN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pic>
        <p:nvPicPr>
          <p:cNvPr id="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1445" y="1962150"/>
            <a:ext cx="45720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941755"/>
            <a:ext cx="9144000" cy="85630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3260229"/>
            <a:ext cx="1476884" cy="1307705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2876131"/>
            <a:ext cx="1545470" cy="1037934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86" y="3232079"/>
            <a:ext cx="1476884" cy="1307705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847975"/>
            <a:ext cx="1545470" cy="1037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4793203"/>
            <a:ext cx="4571999" cy="251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3" y="4793203"/>
            <a:ext cx="4571999" cy="251114"/>
          </a:xfrm>
          <a:prstGeom prst="rect">
            <a:avLst/>
          </a:prstGeom>
        </p:spPr>
      </p:pic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12786"/>
            <a:ext cx="1476884" cy="1307705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04" y="2876143"/>
            <a:ext cx="1545470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945476"/>
            <a:ext cx="6858000" cy="848580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quy trình lắp rô-bốt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0722" y="22312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6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84" y="2979983"/>
            <a:ext cx="1805762" cy="213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/>
        </p:blipFill>
        <p:spPr>
          <a:xfrm>
            <a:off x="762000" y="59796"/>
            <a:ext cx="1905000" cy="18974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19300" y="-122456"/>
            <a:ext cx="6896100" cy="2389406"/>
            <a:chOff x="2223040" y="181036"/>
            <a:chExt cx="6896100" cy="2389406"/>
          </a:xfrm>
        </p:grpSpPr>
        <p:sp>
          <p:nvSpPr>
            <p:cNvPr id="9" name="TextBox 8"/>
            <p:cNvSpPr txBox="1"/>
            <p:nvPr/>
          </p:nvSpPr>
          <p:spPr>
            <a:xfrm>
              <a:off x="2223040" y="181036"/>
              <a:ext cx="6896100" cy="2389406"/>
            </a:xfrm>
            <a:prstGeom prst="cloud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</a:rPr>
                <a:t>Nêu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các</a:t>
              </a:r>
              <a:r>
                <a:rPr lang="en-US" sz="3200" b="1" dirty="0" err="1">
                  <a:solidFill>
                    <a:srgbClr val="FF0000"/>
                  </a:solidFill>
                </a:rPr>
                <a:t>h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lắp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ráp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rô-bốt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hoàn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chỉnh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Cloud Callout 9"/>
            <p:cNvSpPr/>
            <p:nvPr/>
          </p:nvSpPr>
          <p:spPr>
            <a:xfrm>
              <a:off x="2642140" y="284442"/>
              <a:ext cx="5943600" cy="198250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674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84" y="2979983"/>
            <a:ext cx="1805762" cy="213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/>
        </p:blipFill>
        <p:spPr>
          <a:xfrm>
            <a:off x="762000" y="59796"/>
            <a:ext cx="1905000" cy="18974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19300" y="-122456"/>
            <a:ext cx="6896100" cy="2389406"/>
            <a:chOff x="2223040" y="181036"/>
            <a:chExt cx="6896100" cy="2389406"/>
          </a:xfrm>
        </p:grpSpPr>
        <p:sp>
          <p:nvSpPr>
            <p:cNvPr id="9" name="TextBox 8"/>
            <p:cNvSpPr txBox="1"/>
            <p:nvPr/>
          </p:nvSpPr>
          <p:spPr>
            <a:xfrm>
              <a:off x="2223040" y="181036"/>
              <a:ext cx="6896100" cy="2389406"/>
            </a:xfrm>
            <a:prstGeom prst="cloud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0000"/>
                  </a:solidFill>
                </a:rPr>
                <a:t>Cách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lắp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ráp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để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rô-bốt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hoàn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chỉnh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Cloud Callout 9"/>
            <p:cNvSpPr/>
            <p:nvPr/>
          </p:nvSpPr>
          <p:spPr>
            <a:xfrm>
              <a:off x="2642140" y="284442"/>
              <a:ext cx="5943600" cy="1982507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599" y="1962443"/>
            <a:ext cx="7113182" cy="3230655"/>
            <a:chOff x="1328664" y="1855770"/>
            <a:chExt cx="5453888" cy="3230655"/>
          </a:xfrm>
        </p:grpSpPr>
        <p:sp>
          <p:nvSpPr>
            <p:cNvPr id="12" name="Google Shape;333;p12"/>
            <p:cNvSpPr/>
            <p:nvPr/>
          </p:nvSpPr>
          <p:spPr>
            <a:xfrm>
              <a:off x="1387274" y="1890895"/>
              <a:ext cx="5395278" cy="3195530"/>
            </a:xfrm>
            <a:prstGeom prst="snip2Diag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094" indent="-457094">
                <a:buFont typeface="Wingdings" panose="05000000000000000000" pitchFamily="2" charset="2"/>
                <a:buChar char="Ø"/>
              </a:pP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Lắp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đầu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rô-bốt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và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thân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.</a:t>
              </a:r>
            </a:p>
            <a:p>
              <a:pPr marL="457094" indent="-457094">
                <a:buFont typeface="Wingdings" panose="05000000000000000000" pitchFamily="2" charset="2"/>
                <a:buChar char="Ø"/>
              </a:pP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Lắp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thân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rô-bốt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en-US" altLang="zh-CN" sz="2800" b="1" dirty="0" err="1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vào</a:t>
              </a:r>
              <a:r>
                <a:rPr lang="en-US" altLang="zh-CN" sz="2800" b="1" dirty="0">
                  <a:solidFill>
                    <a:srgbClr val="3F3F3F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vi-VN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thanh đỡ cùng với</a:t>
              </a:r>
              <a:r>
                <a:rPr lang="en-US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lang="vi-VN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tấm tam giác.</a:t>
              </a:r>
            </a:p>
            <a:p>
              <a:pPr marL="457094" indent="-457094">
                <a:buFont typeface="Wingdings" panose="05000000000000000000" pitchFamily="2" charset="2"/>
                <a:buChar char="Ø"/>
              </a:pPr>
              <a:r>
                <a:rPr lang="vi-VN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Lắp ăng ten vào thân rô-bốt.</a:t>
              </a:r>
            </a:p>
            <a:p>
              <a:pPr marL="457094" indent="-457094">
                <a:buFont typeface="Wingdings" panose="05000000000000000000" pitchFamily="2" charset="2"/>
                <a:buChar char="Ø"/>
              </a:pPr>
              <a:r>
                <a:rPr lang="vi-VN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Lắp hai tay vào khớp vai rô-bốt.</a:t>
              </a:r>
            </a:p>
            <a:p>
              <a:pPr marL="457094" indent="-457094">
                <a:buFont typeface="Wingdings" panose="05000000000000000000" pitchFamily="2" charset="2"/>
                <a:buChar char="Ø"/>
              </a:pPr>
              <a:r>
                <a:rPr lang="vi-VN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Lắp các trục bánh xe vào tấm đỡ rô-bốt</a:t>
              </a:r>
              <a:r>
                <a:rPr lang="en-US" altLang="zh-CN" sz="2800" b="1" dirty="0">
                  <a:solidFill>
                    <a:srgbClr val="3F3F3F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  <p:sp>
          <p:nvSpPr>
            <p:cNvPr id="14" name="Rounded Rectangle 23"/>
            <p:cNvSpPr/>
            <p:nvPr/>
          </p:nvSpPr>
          <p:spPr>
            <a:xfrm>
              <a:off x="1328664" y="1855770"/>
              <a:ext cx="5452679" cy="3123909"/>
            </a:xfrm>
            <a:prstGeom prst="snip2Diag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2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-2028827"/>
            <a:ext cx="5143500" cy="9201153"/>
          </a:xfrm>
          <a:prstGeom prst="rect">
            <a:avLst/>
          </a:prstGeom>
        </p:spPr>
      </p:pic>
      <p:sp>
        <p:nvSpPr>
          <p:cNvPr id="4" name="AutoShape 2" descr="Giáo Dục, Học Tập, Học Sinh, Kiến Thức, Học Nhóm, Tải hình PNG 187 -  Free.Vector6.com"/>
          <p:cNvSpPr>
            <a:spLocks noChangeAspect="1" noChangeArrowheads="1"/>
          </p:cNvSpPr>
          <p:nvPr/>
        </p:nvSpPr>
        <p:spPr bwMode="auto">
          <a:xfrm>
            <a:off x="155577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4" y="1047750"/>
            <a:ext cx="5127625" cy="38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8" r="50000" b="32305"/>
          <a:stretch>
            <a:fillRect/>
          </a:stretch>
        </p:blipFill>
        <p:spPr>
          <a:xfrm>
            <a:off x="-304800" y="-704848"/>
            <a:ext cx="5363622" cy="44824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" y="785158"/>
            <a:ext cx="4422773" cy="1938992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THỰC HÀNH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 LẮP GHÉP </a:t>
            </a:r>
          </a:p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RÔ - BỐT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15" y="3304362"/>
            <a:ext cx="1190657" cy="1650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" y="3181353"/>
            <a:ext cx="1373582" cy="1773065"/>
          </a:xfrm>
          <a:prstGeom prst="rect">
            <a:avLst/>
          </a:prstGeom>
        </p:spPr>
      </p:pic>
      <p:pic>
        <p:nvPicPr>
          <p:cNvPr id="8" name="y2meta.com - Positivity Is The Energy (Free Download Background Music)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48361" y="4316239"/>
            <a:ext cx="609600" cy="609600"/>
          </a:xfrm>
          <a:prstGeom prst="rect">
            <a:avLst/>
          </a:prstGeom>
        </p:spPr>
      </p:pic>
      <p:pic>
        <p:nvPicPr>
          <p:cNvPr id="6" name="HopeYou-V.A-364054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67672" y="43697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9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0738" y="-1545513"/>
            <a:ext cx="3634805" cy="8866919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3400" y="209550"/>
            <a:ext cx="8229600" cy="74635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Trưng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bày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,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đánh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giá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sản</a:t>
            </a:r>
            <a:r>
              <a:rPr lang="en-US" sz="4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 </a:t>
            </a:r>
            <a:r>
              <a:rPr lang="en-US" sz="4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Cambria Math" panose="02040503050406030204" charset="0"/>
                <a:cs typeface="Cambria Math" panose="02040503050406030204" charset="0"/>
              </a:rPr>
              <a:t>phẩm</a:t>
            </a:r>
            <a:endParaRPr lang="vi-VN" sz="4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Cambria Math" panose="02040503050406030204" charset="0"/>
              <a:cs typeface="Cambria Math" panose="0204050305040603020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95940" y="895350"/>
            <a:ext cx="8672623" cy="3458683"/>
          </a:xfrm>
          <a:prstGeom prst="rect">
            <a:avLst/>
          </a:prstGeom>
        </p:spPr>
        <p:txBody>
          <a:bodyPr vert="horz" lIns="91422" tIns="45711" rIns="91422" bIns="45711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* </a:t>
            </a:r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Tiêu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chí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đánh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+mn-lt"/>
              </a:rPr>
              <a:t>giá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 smtClean="0">
                <a:latin typeface="+mn-lt"/>
              </a:rPr>
              <a:t>+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bộ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phận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của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rô-bốt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được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lắp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đúng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và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đủ</a:t>
            </a:r>
            <a:r>
              <a:rPr lang="en-US" sz="2800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latin typeface="+mn-lt"/>
              </a:rPr>
              <a:t>+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mối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ghép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giữa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các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bộ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phận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phải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chắc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chắn</a:t>
            </a:r>
            <a:r>
              <a:rPr lang="en-US" sz="2800" b="1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>
                <a:latin typeface="+mn-lt"/>
              </a:rPr>
              <a:t>+ </a:t>
            </a:r>
            <a:r>
              <a:rPr lang="en-US" sz="2800" b="1" dirty="0" err="1">
                <a:latin typeface="+mn-lt"/>
              </a:rPr>
              <a:t>Tay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rô-bốt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có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thể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nâng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lên</a:t>
            </a:r>
            <a:r>
              <a:rPr lang="en-US" sz="2800" b="1" dirty="0">
                <a:latin typeface="+mn-lt"/>
              </a:rPr>
              <a:t>, </a:t>
            </a:r>
            <a:r>
              <a:rPr lang="en-US" sz="2800" b="1" dirty="0" err="1">
                <a:latin typeface="+mn-lt"/>
              </a:rPr>
              <a:t>hạ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xuống</a:t>
            </a:r>
            <a:r>
              <a:rPr lang="en-US" sz="2800" b="1" dirty="0">
                <a:latin typeface="+mn-lt"/>
              </a:rPr>
              <a:t> </a:t>
            </a:r>
            <a:r>
              <a:rPr lang="en-US" sz="2800" b="1" dirty="0" err="1">
                <a:latin typeface="+mn-lt"/>
              </a:rPr>
              <a:t>được</a:t>
            </a:r>
            <a:r>
              <a:rPr lang="en-US" sz="2800" b="1" dirty="0">
                <a:latin typeface="+mn-l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672882"/>
            <a:ext cx="1981200" cy="233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80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284</Words>
  <Application>Microsoft Office PowerPoint</Application>
  <PresentationFormat>On-screen Show (16:9)</PresentationFormat>
  <Paragraphs>44</Paragraphs>
  <Slides>19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Office Theme</vt:lpstr>
      <vt:lpstr>1_Office Theme</vt:lpstr>
      <vt:lpstr>2_Office Theme</vt:lpstr>
      <vt:lpstr>6_Office Theme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Ôn lại quy trình lắp rô-bốt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Nguyễn Thanh Hảo</cp:lastModifiedBy>
  <cp:revision>75</cp:revision>
  <dcterms:created xsi:type="dcterms:W3CDTF">2006-08-16T00:00:00Z</dcterms:created>
  <dcterms:modified xsi:type="dcterms:W3CDTF">2023-04-20T05:21:44Z</dcterms:modified>
</cp:coreProperties>
</file>