
<file path=[Content_Types].xml><?xml version="1.0" encoding="utf-8"?>
<Types xmlns="http://schemas.openxmlformats.org/package/2006/content-types">
  <Default Extension="png" ContentType="image/png"/>
  <Default Extension="mp3" ContentType="audio/mpeg"/>
  <Default Extension="tmp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61" r:id="rId3"/>
    <p:sldMasterId id="2147483827" r:id="rId4"/>
    <p:sldMasterId id="2147483873" r:id="rId5"/>
    <p:sldMasterId id="2147483895" r:id="rId6"/>
    <p:sldMasterId id="2147483899" r:id="rId7"/>
  </p:sldMasterIdLst>
  <p:notesMasterIdLst>
    <p:notesMasterId r:id="rId26"/>
  </p:notesMasterIdLst>
  <p:sldIdLst>
    <p:sldId id="304" r:id="rId8"/>
    <p:sldId id="2908" r:id="rId9"/>
    <p:sldId id="3420" r:id="rId10"/>
    <p:sldId id="3418" r:id="rId11"/>
    <p:sldId id="3404" r:id="rId12"/>
    <p:sldId id="3408" r:id="rId13"/>
    <p:sldId id="3410" r:id="rId14"/>
    <p:sldId id="3409" r:id="rId15"/>
    <p:sldId id="3419" r:id="rId16"/>
    <p:sldId id="2940" r:id="rId17"/>
    <p:sldId id="3411" r:id="rId18"/>
    <p:sldId id="3414" r:id="rId19"/>
    <p:sldId id="3412" r:id="rId20"/>
    <p:sldId id="3415" r:id="rId21"/>
    <p:sldId id="2897" r:id="rId22"/>
    <p:sldId id="3416" r:id="rId23"/>
    <p:sldId id="3413" r:id="rId24"/>
    <p:sldId id="293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FB35"/>
    <a:srgbClr val="0000CC"/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83186" autoAdjust="0"/>
  </p:normalViewPr>
  <p:slideViewPr>
    <p:cSldViewPr snapToGrid="0">
      <p:cViewPr varScale="1">
        <p:scale>
          <a:sx n="74" d="100"/>
          <a:sy n="74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2961040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6456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535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8941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/>
              <a:t>Kích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ô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slide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r>
              <a:rPr lang="en-US" dirty="0" err="1"/>
              <a:t>Kích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Việt</a:t>
            </a:r>
            <a:r>
              <a:rPr lang="en-US" dirty="0"/>
              <a:t> , Nam, </a:t>
            </a:r>
            <a:r>
              <a:rPr lang="en-US" dirty="0" err="1"/>
              <a:t>Rô</a:t>
            </a:r>
            <a:r>
              <a:rPr lang="en-US" dirty="0"/>
              <a:t> </a:t>
            </a:r>
            <a:r>
              <a:rPr lang="en-US" dirty="0" err="1"/>
              <a:t>bốt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endParaRPr lang="en-US" dirty="0"/>
          </a:p>
          <a:p>
            <a:r>
              <a:rPr lang="en-US" dirty="0"/>
              <a:t>NẾU CHƠI CẢ LỚP THÌ BỎ HIỆU ỨNG, CHƠI LẦN LƯỢT TỪNG CÂU</a:t>
            </a:r>
          </a:p>
        </p:txBody>
      </p:sp>
    </p:spTree>
    <p:extLst>
      <p:ext uri="{BB962C8B-B14F-4D97-AF65-F5344CB8AC3E}">
        <p14:creationId xmlns:p14="http://schemas.microsoft.com/office/powerpoint/2010/main" val="6704437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/>
              <a:t>Kích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ô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slide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r>
              <a:rPr lang="en-US" dirty="0" err="1"/>
              <a:t>Kích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Việt</a:t>
            </a:r>
            <a:r>
              <a:rPr lang="en-US" dirty="0"/>
              <a:t> , Nam, </a:t>
            </a:r>
            <a:r>
              <a:rPr lang="en-US" dirty="0" err="1"/>
              <a:t>Rô</a:t>
            </a:r>
            <a:r>
              <a:rPr lang="en-US" dirty="0"/>
              <a:t> </a:t>
            </a:r>
            <a:r>
              <a:rPr lang="en-US" dirty="0" err="1"/>
              <a:t>bốt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endParaRPr lang="en-US" dirty="0"/>
          </a:p>
          <a:p>
            <a:r>
              <a:rPr lang="en-US" dirty="0"/>
              <a:t>NẾU CHƠI CẢ LỚP THÌ BỎ HIỆU ỨNG, CHƠI LẦN LƯỢT TỪNG CÂU</a:t>
            </a:r>
          </a:p>
        </p:txBody>
      </p:sp>
    </p:spTree>
    <p:extLst>
      <p:ext uri="{BB962C8B-B14F-4D97-AF65-F5344CB8AC3E}">
        <p14:creationId xmlns:p14="http://schemas.microsoft.com/office/powerpoint/2010/main" val="36466082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Kích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rô</a:t>
            </a:r>
            <a:r>
              <a:rPr lang="en-US" dirty="0"/>
              <a:t> </a:t>
            </a:r>
            <a:r>
              <a:rPr lang="en-US" dirty="0" err="1"/>
              <a:t>bốt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r>
              <a:rPr lang="en-US" dirty="0" err="1"/>
              <a:t>Kích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cạnh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vỗ</a:t>
            </a:r>
            <a:r>
              <a:rPr lang="en-US" dirty="0"/>
              <a:t> </a:t>
            </a:r>
            <a:r>
              <a:rPr lang="en-US" dirty="0" err="1"/>
              <a:t>tay</a:t>
            </a:r>
            <a:r>
              <a:rPr lang="en-US" dirty="0"/>
              <a:t>,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5681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Kích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rô</a:t>
            </a:r>
            <a:r>
              <a:rPr lang="en-US" dirty="0"/>
              <a:t> </a:t>
            </a:r>
            <a:r>
              <a:rPr lang="en-US" dirty="0" err="1"/>
              <a:t>bốt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r>
              <a:rPr lang="en-US" dirty="0" err="1"/>
              <a:t>Kích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cạnh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vỗ</a:t>
            </a:r>
            <a:r>
              <a:rPr lang="en-US" dirty="0"/>
              <a:t> </a:t>
            </a:r>
            <a:r>
              <a:rPr lang="en-US" dirty="0" err="1"/>
              <a:t>tay</a:t>
            </a:r>
            <a:r>
              <a:rPr lang="en-US" dirty="0"/>
              <a:t>,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9245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Kích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rô</a:t>
            </a:r>
            <a:r>
              <a:rPr lang="en-US" dirty="0"/>
              <a:t> </a:t>
            </a:r>
            <a:r>
              <a:rPr lang="en-US" dirty="0" err="1"/>
              <a:t>bốt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r>
              <a:rPr lang="en-US" dirty="0" err="1"/>
              <a:t>Kích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cạnh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vỗ</a:t>
            </a:r>
            <a:r>
              <a:rPr lang="en-US" dirty="0"/>
              <a:t> </a:t>
            </a:r>
            <a:r>
              <a:rPr lang="en-US" dirty="0" err="1"/>
              <a:t>tay</a:t>
            </a:r>
            <a:r>
              <a:rPr lang="en-US" dirty="0"/>
              <a:t>,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7800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/>
              <a:t>Kích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ô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slide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r>
              <a:rPr lang="en-US" dirty="0" err="1"/>
              <a:t>Kích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Việt</a:t>
            </a:r>
            <a:r>
              <a:rPr lang="en-US" dirty="0"/>
              <a:t> , Nam, </a:t>
            </a:r>
            <a:r>
              <a:rPr lang="en-US" dirty="0" err="1"/>
              <a:t>Rô</a:t>
            </a:r>
            <a:r>
              <a:rPr lang="en-US" dirty="0"/>
              <a:t> </a:t>
            </a:r>
            <a:r>
              <a:rPr lang="en-US" dirty="0" err="1"/>
              <a:t>bốt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endParaRPr lang="en-US" dirty="0"/>
          </a:p>
          <a:p>
            <a:r>
              <a:rPr lang="en-US" dirty="0"/>
              <a:t>NẾU CHƠI CẢ LỚP THÌ BỎ HIỆU ỨNG, CHƠI LẦN LƯỢT TỪNG CÂU</a:t>
            </a:r>
          </a:p>
        </p:txBody>
      </p:sp>
    </p:spTree>
    <p:extLst>
      <p:ext uri="{BB962C8B-B14F-4D97-AF65-F5344CB8AC3E}">
        <p14:creationId xmlns:p14="http://schemas.microsoft.com/office/powerpoint/2010/main" val="18934200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53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png"/><Relationship Id="rId5" Type="http://schemas.openxmlformats.org/officeDocument/2006/relationships/image" Target="../media/image13.png"/><Relationship Id="rId4" Type="http://schemas.openxmlformats.org/officeDocument/2006/relationships/image" Target="../media/image2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xmlns="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xmlns="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xmlns="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xmlns="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xmlns="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xmlns="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xmlns="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xmlns="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xmlns="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xmlns="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125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xmlns="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xmlns="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xmlns="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639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19/04/2023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81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2023/4/19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78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2023/4/19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7034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8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28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71.xml"/><Relationship Id="rId4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  <p:sldLayoutId id="2147483905" r:id="rId2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2023/4/19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2023/4/19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2023/4/19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2023/4/19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903" r:id="rId4"/>
    <p:sldLayoutId id="2147483904" r:id="rId5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2023/4/19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6CCAA99-4439-4DFD-9FD7-FE41E23FFDD0}"/>
              </a:ext>
            </a:extLst>
          </p:cNvPr>
          <p:cNvSpPr txBox="1"/>
          <p:nvPr userDrawn="1"/>
        </p:nvSpPr>
        <p:spPr>
          <a:xfrm>
            <a:off x="8920716" y="-37306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err="1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29367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52.png"/><Relationship Id="rId4" Type="http://schemas.openxmlformats.org/officeDocument/2006/relationships/hyperlink" Target="https://padlet.com/huongtran2296/Truonghocantoan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54.png"/><Relationship Id="rId7" Type="http://schemas.openxmlformats.org/officeDocument/2006/relationships/image" Target="../media/image56.png"/><Relationship Id="rId2" Type="http://schemas.openxmlformats.org/officeDocument/2006/relationships/image" Target="../media/image53.tmp"/><Relationship Id="rId1" Type="http://schemas.openxmlformats.org/officeDocument/2006/relationships/slideLayout" Target="../slideLayouts/slideLayout70.xml"/><Relationship Id="rId6" Type="http://schemas.microsoft.com/office/2007/relationships/hdphoto" Target="../media/hdphoto8.wdp"/><Relationship Id="rId5" Type="http://schemas.openxmlformats.org/officeDocument/2006/relationships/image" Target="../media/image55.png"/><Relationship Id="rId4" Type="http://schemas.microsoft.com/office/2007/relationships/hdphoto" Target="../media/hdphoto7.wdp"/><Relationship Id="rId9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70.xml"/><Relationship Id="rId7" Type="http://schemas.openxmlformats.org/officeDocument/2006/relationships/image" Target="../media/image60.png"/><Relationship Id="rId12" Type="http://schemas.microsoft.com/office/2007/relationships/hdphoto" Target="../media/hdphoto12.wdp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microsoft.com/office/2007/relationships/hdphoto" Target="../media/hdphoto10.wdp"/><Relationship Id="rId11" Type="http://schemas.openxmlformats.org/officeDocument/2006/relationships/image" Target="../media/image62.png"/><Relationship Id="rId5" Type="http://schemas.openxmlformats.org/officeDocument/2006/relationships/image" Target="../media/image59.png"/><Relationship Id="rId10" Type="http://schemas.microsoft.com/office/2007/relationships/hdphoto" Target="../media/hdphoto8.wdp"/><Relationship Id="rId4" Type="http://schemas.openxmlformats.org/officeDocument/2006/relationships/image" Target="../media/image58.jpg"/><Relationship Id="rId9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64.png"/><Relationship Id="rId12" Type="http://schemas.openxmlformats.org/officeDocument/2006/relationships/image" Target="../media/image26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microsoft.com/office/2007/relationships/hdphoto" Target="../media/hdphoto13.wdp"/><Relationship Id="rId11" Type="http://schemas.microsoft.com/office/2007/relationships/hdphoto" Target="../media/hdphoto14.wdp"/><Relationship Id="rId5" Type="http://schemas.openxmlformats.org/officeDocument/2006/relationships/image" Target="../media/image63.png"/><Relationship Id="rId10" Type="http://schemas.openxmlformats.org/officeDocument/2006/relationships/image" Target="../media/image67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66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70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microsoft.com/office/2007/relationships/hdphoto" Target="../media/hdphoto15.wdp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1.xml"/><Relationship Id="rId6" Type="http://schemas.microsoft.com/office/2007/relationships/hdphoto" Target="../media/hdphoto18.wdp"/><Relationship Id="rId5" Type="http://schemas.openxmlformats.org/officeDocument/2006/relationships/image" Target="../media/image73.png"/><Relationship Id="rId4" Type="http://schemas.openxmlformats.org/officeDocument/2006/relationships/image" Target="../media/image72.tm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26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microsoft.com/office/2007/relationships/hdphoto" Target="../media/hdphoto19.wdp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7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70.xml"/><Relationship Id="rId7" Type="http://schemas.openxmlformats.org/officeDocument/2006/relationships/image" Target="../media/image35.GIF"/><Relationship Id="rId12" Type="http://schemas.openxmlformats.org/officeDocument/2006/relationships/image" Target="../media/image38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microsoft.com/office/2007/relationships/hdphoto" Target="../media/hdphoto1.wdp"/><Relationship Id="rId11" Type="http://schemas.openxmlformats.org/officeDocument/2006/relationships/image" Target="../media/image26.png"/><Relationship Id="rId5" Type="http://schemas.openxmlformats.org/officeDocument/2006/relationships/image" Target="../media/image34.png"/><Relationship Id="rId10" Type="http://schemas.openxmlformats.org/officeDocument/2006/relationships/image" Target="../media/image37.png"/><Relationship Id="rId4" Type="http://schemas.openxmlformats.org/officeDocument/2006/relationships/notesSlide" Target="../notesSlides/notesSlide3.xml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slide" Target="slide8.xml"/><Relationship Id="rId3" Type="http://schemas.openxmlformats.org/officeDocument/2006/relationships/image" Target="../media/image34.png"/><Relationship Id="rId7" Type="http://schemas.microsoft.com/office/2007/relationships/hdphoto" Target="../media/hdphoto2.wdp"/><Relationship Id="rId12" Type="http://schemas.openxmlformats.org/officeDocument/2006/relationships/slide" Target="slide7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36.png"/><Relationship Id="rId11" Type="http://schemas.openxmlformats.org/officeDocument/2006/relationships/slide" Target="slide6.xml"/><Relationship Id="rId5" Type="http://schemas.openxmlformats.org/officeDocument/2006/relationships/image" Target="../media/image35.GIF"/><Relationship Id="rId10" Type="http://schemas.openxmlformats.org/officeDocument/2006/relationships/image" Target="../media/image41.png"/><Relationship Id="rId4" Type="http://schemas.microsoft.com/office/2007/relationships/hdphoto" Target="../media/hdphoto1.wdp"/><Relationship Id="rId9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46.png"/><Relationship Id="rId3" Type="http://schemas.openxmlformats.org/officeDocument/2006/relationships/audio" Target="../media/audio1.wav"/><Relationship Id="rId7" Type="http://schemas.openxmlformats.org/officeDocument/2006/relationships/image" Target="../media/image43.png"/><Relationship Id="rId12" Type="http://schemas.microsoft.com/office/2007/relationships/hdphoto" Target="../media/hdphoto5.wdp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70.xml"/><Relationship Id="rId6" Type="http://schemas.openxmlformats.org/officeDocument/2006/relationships/slide" Target="slide5.xml"/><Relationship Id="rId11" Type="http://schemas.openxmlformats.org/officeDocument/2006/relationships/image" Target="../media/image45.png"/><Relationship Id="rId5" Type="http://schemas.openxmlformats.org/officeDocument/2006/relationships/image" Target="../media/image42.png"/><Relationship Id="rId15" Type="http://schemas.openxmlformats.org/officeDocument/2006/relationships/image" Target="../media/image47.png"/><Relationship Id="rId10" Type="http://schemas.microsoft.com/office/2007/relationships/hdphoto" Target="../media/hdphoto4.wdp"/><Relationship Id="rId4" Type="http://schemas.openxmlformats.org/officeDocument/2006/relationships/audio" Target="../media/audio2.wav"/><Relationship Id="rId9" Type="http://schemas.openxmlformats.org/officeDocument/2006/relationships/image" Target="../media/image44.png"/><Relationship Id="rId1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46.png"/><Relationship Id="rId3" Type="http://schemas.openxmlformats.org/officeDocument/2006/relationships/audio" Target="../media/audio1.wav"/><Relationship Id="rId7" Type="http://schemas.openxmlformats.org/officeDocument/2006/relationships/image" Target="../media/image43.png"/><Relationship Id="rId12" Type="http://schemas.microsoft.com/office/2007/relationships/hdphoto" Target="../media/hdphoto5.wdp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70.xml"/><Relationship Id="rId6" Type="http://schemas.openxmlformats.org/officeDocument/2006/relationships/slide" Target="slide5.xml"/><Relationship Id="rId11" Type="http://schemas.openxmlformats.org/officeDocument/2006/relationships/image" Target="../media/image45.png"/><Relationship Id="rId5" Type="http://schemas.openxmlformats.org/officeDocument/2006/relationships/image" Target="../media/image42.png"/><Relationship Id="rId15" Type="http://schemas.openxmlformats.org/officeDocument/2006/relationships/image" Target="../media/image48.png"/><Relationship Id="rId10" Type="http://schemas.microsoft.com/office/2007/relationships/hdphoto" Target="../media/hdphoto4.wdp"/><Relationship Id="rId4" Type="http://schemas.openxmlformats.org/officeDocument/2006/relationships/audio" Target="../media/audio2.wav"/><Relationship Id="rId9" Type="http://schemas.openxmlformats.org/officeDocument/2006/relationships/image" Target="../media/image44.png"/><Relationship Id="rId1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46.png"/><Relationship Id="rId3" Type="http://schemas.openxmlformats.org/officeDocument/2006/relationships/audio" Target="../media/audio1.wav"/><Relationship Id="rId7" Type="http://schemas.openxmlformats.org/officeDocument/2006/relationships/image" Target="../media/image43.png"/><Relationship Id="rId12" Type="http://schemas.microsoft.com/office/2007/relationships/hdphoto" Target="../media/hdphoto5.wdp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70.xml"/><Relationship Id="rId6" Type="http://schemas.openxmlformats.org/officeDocument/2006/relationships/slide" Target="slide5.xml"/><Relationship Id="rId11" Type="http://schemas.openxmlformats.org/officeDocument/2006/relationships/image" Target="../media/image45.png"/><Relationship Id="rId5" Type="http://schemas.openxmlformats.org/officeDocument/2006/relationships/image" Target="../media/image42.png"/><Relationship Id="rId15" Type="http://schemas.openxmlformats.org/officeDocument/2006/relationships/image" Target="../media/image47.png"/><Relationship Id="rId10" Type="http://schemas.microsoft.com/office/2007/relationships/hdphoto" Target="../media/hdphoto4.wdp"/><Relationship Id="rId4" Type="http://schemas.openxmlformats.org/officeDocument/2006/relationships/audio" Target="../media/audio2.wav"/><Relationship Id="rId9" Type="http://schemas.openxmlformats.org/officeDocument/2006/relationships/image" Target="../media/image44.png"/><Relationship Id="rId1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50.png"/><Relationship Id="rId3" Type="http://schemas.openxmlformats.org/officeDocument/2006/relationships/slideLayout" Target="../slideLayouts/slideLayout70.xml"/><Relationship Id="rId7" Type="http://schemas.openxmlformats.org/officeDocument/2006/relationships/image" Target="../media/image35.GIF"/><Relationship Id="rId12" Type="http://schemas.openxmlformats.org/officeDocument/2006/relationships/image" Target="../media/image49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microsoft.com/office/2007/relationships/hdphoto" Target="../media/hdphoto1.wdp"/><Relationship Id="rId11" Type="http://schemas.openxmlformats.org/officeDocument/2006/relationships/image" Target="../media/image38.png"/><Relationship Id="rId5" Type="http://schemas.openxmlformats.org/officeDocument/2006/relationships/image" Target="../media/image34.png"/><Relationship Id="rId10" Type="http://schemas.openxmlformats.org/officeDocument/2006/relationships/image" Target="../media/image37.png"/><Relationship Id="rId4" Type="http://schemas.openxmlformats.org/officeDocument/2006/relationships/notesSlide" Target="../notesSlides/notesSlide8.xml"/><Relationship Id="rId9" Type="http://schemas.microsoft.com/office/2007/relationships/hdphoto" Target="../media/hdphoto2.wdp"/><Relationship Id="rId1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1305754" y="4778850"/>
            <a:ext cx="9396733" cy="823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ln w="0"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dirty="0">
                <a:ln w="0"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dirty="0">
                <a:ln w="0"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Hoàng </a:t>
            </a:r>
            <a:r>
              <a:rPr lang="en-US" sz="3600" dirty="0" err="1">
                <a:ln w="0"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600" dirty="0">
                <a:ln w="0"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endParaRPr lang="en-US" sz="3600" dirty="0">
              <a:ln w="0">
                <a:solidFill>
                  <a:schemeClr val="accent3">
                    <a:lumMod val="50000"/>
                  </a:schemeClr>
                </a:solidFill>
              </a:ln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615697" y="4054752"/>
            <a:ext cx="13423392" cy="2271947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endParaRPr lang="en-US" sz="8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endParaRPr lang="en-US" sz="4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MÔN TOÁN 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 2</a:t>
            </a:r>
          </a:p>
          <a:p>
            <a:pPr algn="ctr"/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9ED5624-4A81-4270-8E15-5CA5A0E5D40B}"/>
              </a:ext>
            </a:extLst>
          </p:cNvPr>
          <p:cNvSpPr txBox="1"/>
          <p:nvPr/>
        </p:nvSpPr>
        <p:spPr>
          <a:xfrm>
            <a:off x="797437" y="3955136"/>
            <a:ext cx="108900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(CHƯƠNG TRÌNH GDPT 2018 – BỘ KẾT NỐI TRI THỨC VỚI CUỘC SỐNG)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0988FD8-B00F-4FF7-982E-CCDA981AF6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4" y="4117285"/>
            <a:ext cx="5505165" cy="27392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E06A1AB-061A-4147-B359-27B133BDAF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86834" y="3881535"/>
            <a:ext cx="5505165" cy="2940836"/>
          </a:xfrm>
          <a:prstGeom prst="rect">
            <a:avLst/>
          </a:prstGeom>
        </p:spPr>
      </p:pic>
      <p:sp>
        <p:nvSpPr>
          <p:cNvPr id="26" name="TextBox 29">
            <a:extLst>
              <a:ext uri="{FF2B5EF4-FFF2-40B4-BE49-F238E27FC236}">
                <a16:creationId xmlns:a16="http://schemas.microsoft.com/office/drawing/2014/main" xmlns="" id="{1603F267-04D2-4D5D-ABA1-E8C1D90532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9899" y="334983"/>
            <a:ext cx="6172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vi-VN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TRƯỜNG TIỂU HỌC VĨNH QUỲNH</a:t>
            </a:r>
          </a:p>
        </p:txBody>
      </p:sp>
    </p:spTree>
    <p:extLst>
      <p:ext uri="{BB962C8B-B14F-4D97-AF65-F5344CB8AC3E}">
        <p14:creationId xmlns:p14="http://schemas.microsoft.com/office/powerpoint/2010/main" val="194608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077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241500" y="4660640"/>
            <a:ext cx="8015111" cy="1107992"/>
          </a:xfrm>
          <a:prstGeom prst="rect">
            <a:avLst/>
          </a:prstGeom>
          <a:noFill/>
          <a:ln w="9525">
            <a:noFill/>
          </a:ln>
        </p:spPr>
        <p:txBody>
          <a:bodyPr wrap="square" lIns="121917" tIns="60958" rIns="121917" bIns="60958">
            <a:prstTxWarp prst="textArchUp">
              <a:avLst/>
            </a:prstTxWarp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lang="en-US" altLang="en-US" sz="8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8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endParaRPr lang="en-US" altLang="en-US" sz="80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000" b="1" noProof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en-US" sz="8000" b="1" noProof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8000" b="1" noProof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endParaRPr kumimoji="0" lang="en-US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>
            <a:hlinkClick r:id="rId4"/>
            <a:extLst>
              <a:ext uri="{FF2B5EF4-FFF2-40B4-BE49-F238E27FC236}">
                <a16:creationId xmlns:a16="http://schemas.microsoft.com/office/drawing/2014/main" xmlns="" id="{98641CBD-E983-41F6-A1B1-4CAE5208D9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61109">
            <a:off x="1661086" y="1732639"/>
            <a:ext cx="1317523" cy="1175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77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7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97F0F379-2DD8-0BD0-30C2-06C5627D62DE}"/>
              </a:ext>
            </a:extLst>
          </p:cNvPr>
          <p:cNvGrpSpPr/>
          <p:nvPr/>
        </p:nvGrpSpPr>
        <p:grpSpPr>
          <a:xfrm>
            <a:off x="123653" y="118942"/>
            <a:ext cx="4618306" cy="570588"/>
            <a:chOff x="1300653" y="1487987"/>
            <a:chExt cx="3536288" cy="57058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DF2CE376-2BAF-B67C-39C4-C826D423A1D9}"/>
                </a:ext>
              </a:extLst>
            </p:cNvPr>
            <p:cNvSpPr txBox="1"/>
            <p:nvPr/>
          </p:nvSpPr>
          <p:spPr>
            <a:xfrm>
              <a:off x="1801298" y="1511671"/>
              <a:ext cx="30356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Cho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biểu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đồ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sau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: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159D3FD4-5E8E-C8FD-BEC2-FE4D071E0C74}"/>
                </a:ext>
              </a:extLst>
            </p:cNvPr>
            <p:cNvSpPr/>
            <p:nvPr/>
          </p:nvSpPr>
          <p:spPr>
            <a:xfrm>
              <a:off x="1300653" y="1487987"/>
              <a:ext cx="438350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1</a:t>
              </a:r>
            </a:p>
          </p:txBody>
        </p:sp>
      </p:grp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7071FCB5-1C0E-EBAD-7643-2514069BBB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1250384"/>
              </p:ext>
            </p:extLst>
          </p:nvPr>
        </p:nvGraphicFramePr>
        <p:xfrm>
          <a:off x="348310" y="1180027"/>
          <a:ext cx="5058708" cy="5506926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686236">
                  <a:extLst>
                    <a:ext uri="{9D8B030D-6E8A-4147-A177-3AD203B41FA5}">
                      <a16:colId xmlns:a16="http://schemas.microsoft.com/office/drawing/2014/main" xmlns="" val="3272789016"/>
                    </a:ext>
                  </a:extLst>
                </a:gridCol>
                <a:gridCol w="1579531">
                  <a:extLst>
                    <a:ext uri="{9D8B030D-6E8A-4147-A177-3AD203B41FA5}">
                      <a16:colId xmlns:a16="http://schemas.microsoft.com/office/drawing/2014/main" xmlns="" val="3390251747"/>
                    </a:ext>
                  </a:extLst>
                </a:gridCol>
                <a:gridCol w="1792941">
                  <a:extLst>
                    <a:ext uri="{9D8B030D-6E8A-4147-A177-3AD203B41FA5}">
                      <a16:colId xmlns:a16="http://schemas.microsoft.com/office/drawing/2014/main" xmlns="" val="898359590"/>
                    </a:ext>
                  </a:extLst>
                </a:gridCol>
              </a:tblGrid>
              <a:tr h="504972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77980505"/>
                  </a:ext>
                </a:extLst>
              </a:tr>
              <a:tr h="42530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Búp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bê</a:t>
                      </a:r>
                      <a:endParaRPr lang="en-US" sz="24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Gấu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bông</a:t>
                      </a:r>
                      <a:endParaRPr lang="en-US" sz="24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Sóc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bông</a:t>
                      </a:r>
                      <a:endParaRPr lang="en-US" sz="24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59152631"/>
                  </a:ext>
                </a:extLst>
              </a:tr>
            </a:tbl>
          </a:graphicData>
        </a:graphic>
      </p:graphicFrame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703E5CEA-19E0-7F93-D377-2D017417B7FB}"/>
              </a:ext>
            </a:extLst>
          </p:cNvPr>
          <p:cNvGrpSpPr/>
          <p:nvPr/>
        </p:nvGrpSpPr>
        <p:grpSpPr>
          <a:xfrm>
            <a:off x="4185075" y="1204507"/>
            <a:ext cx="826590" cy="4853587"/>
            <a:chOff x="9662116" y="588063"/>
            <a:chExt cx="914528" cy="5147494"/>
          </a:xfrm>
        </p:grpSpPr>
        <p:pic>
          <p:nvPicPr>
            <p:cNvPr id="9" name="Picture 8" descr="Screen Clipping">
              <a:extLst>
                <a:ext uri="{FF2B5EF4-FFF2-40B4-BE49-F238E27FC236}">
                  <a16:creationId xmlns:a16="http://schemas.microsoft.com/office/drawing/2014/main" xmlns="" id="{2BB782F4-5E74-CFD8-53CE-D9138372B0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09" b="6469"/>
            <a:stretch/>
          </p:blipFill>
          <p:spPr>
            <a:xfrm>
              <a:off x="9662116" y="4941807"/>
              <a:ext cx="914528" cy="793750"/>
            </a:xfrm>
            <a:prstGeom prst="rect">
              <a:avLst/>
            </a:prstGeom>
          </p:spPr>
        </p:pic>
        <p:pic>
          <p:nvPicPr>
            <p:cNvPr id="10" name="Picture 9" descr="Screen Clipping">
              <a:extLst>
                <a:ext uri="{FF2B5EF4-FFF2-40B4-BE49-F238E27FC236}">
                  <a16:creationId xmlns:a16="http://schemas.microsoft.com/office/drawing/2014/main" xmlns="" id="{EEE60A1A-500E-FAFF-6F27-6C9BA18A4C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09" b="6469"/>
            <a:stretch/>
          </p:blipFill>
          <p:spPr>
            <a:xfrm>
              <a:off x="9662116" y="4069679"/>
              <a:ext cx="914528" cy="793750"/>
            </a:xfrm>
            <a:prstGeom prst="rect">
              <a:avLst/>
            </a:prstGeom>
          </p:spPr>
        </p:pic>
        <p:pic>
          <p:nvPicPr>
            <p:cNvPr id="11" name="Picture 10" descr="Screen Clipping">
              <a:extLst>
                <a:ext uri="{FF2B5EF4-FFF2-40B4-BE49-F238E27FC236}">
                  <a16:creationId xmlns:a16="http://schemas.microsoft.com/office/drawing/2014/main" xmlns="" id="{24CA15A6-AC9D-C7B5-35B6-04D7E0ED5D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09" b="6469"/>
            <a:stretch/>
          </p:blipFill>
          <p:spPr>
            <a:xfrm>
              <a:off x="9662116" y="3204447"/>
              <a:ext cx="914528" cy="793750"/>
            </a:xfrm>
            <a:prstGeom prst="rect">
              <a:avLst/>
            </a:prstGeom>
          </p:spPr>
        </p:pic>
        <p:pic>
          <p:nvPicPr>
            <p:cNvPr id="12" name="Picture 11" descr="Screen Clipping">
              <a:extLst>
                <a:ext uri="{FF2B5EF4-FFF2-40B4-BE49-F238E27FC236}">
                  <a16:creationId xmlns:a16="http://schemas.microsoft.com/office/drawing/2014/main" xmlns="" id="{55676D2B-1269-ED10-7B7E-0508A26198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09" b="6469"/>
            <a:stretch/>
          </p:blipFill>
          <p:spPr>
            <a:xfrm>
              <a:off x="9662116" y="2332319"/>
              <a:ext cx="914528" cy="793750"/>
            </a:xfrm>
            <a:prstGeom prst="rect">
              <a:avLst/>
            </a:prstGeom>
          </p:spPr>
        </p:pic>
        <p:pic>
          <p:nvPicPr>
            <p:cNvPr id="13" name="Picture 12" descr="Screen Clipping">
              <a:extLst>
                <a:ext uri="{FF2B5EF4-FFF2-40B4-BE49-F238E27FC236}">
                  <a16:creationId xmlns:a16="http://schemas.microsoft.com/office/drawing/2014/main" xmlns="" id="{F8AF4DE0-2643-5AF0-7120-8C0BAB68B0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09" b="6469"/>
            <a:stretch/>
          </p:blipFill>
          <p:spPr>
            <a:xfrm>
              <a:off x="9662116" y="1460191"/>
              <a:ext cx="914528" cy="793750"/>
            </a:xfrm>
            <a:prstGeom prst="rect">
              <a:avLst/>
            </a:prstGeom>
          </p:spPr>
        </p:pic>
        <p:pic>
          <p:nvPicPr>
            <p:cNvPr id="14" name="Picture 13" descr="Screen Clipping">
              <a:extLst>
                <a:ext uri="{FF2B5EF4-FFF2-40B4-BE49-F238E27FC236}">
                  <a16:creationId xmlns:a16="http://schemas.microsoft.com/office/drawing/2014/main" xmlns="" id="{B073878E-88C4-F189-21A9-678F561F0F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09" b="6469"/>
            <a:stretch/>
          </p:blipFill>
          <p:spPr>
            <a:xfrm>
              <a:off x="9662116" y="588063"/>
              <a:ext cx="914528" cy="793750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762A9498-53F3-47C6-3E1A-61274BA7BEBA}"/>
              </a:ext>
            </a:extLst>
          </p:cNvPr>
          <p:cNvGrpSpPr/>
          <p:nvPr/>
        </p:nvGrpSpPr>
        <p:grpSpPr>
          <a:xfrm>
            <a:off x="898823" y="1180027"/>
            <a:ext cx="714655" cy="4886627"/>
            <a:chOff x="6301314" y="570542"/>
            <a:chExt cx="790685" cy="5182535"/>
          </a:xfrm>
          <a:noFill/>
        </p:grpSpPr>
        <p:pic>
          <p:nvPicPr>
            <p:cNvPr id="16" name="Picture 15" descr="Screen Clipping">
              <a:extLst>
                <a:ext uri="{FF2B5EF4-FFF2-40B4-BE49-F238E27FC236}">
                  <a16:creationId xmlns:a16="http://schemas.microsoft.com/office/drawing/2014/main" xmlns="" id="{6484F729-B335-885E-870E-6B8AE76742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1314" y="4924286"/>
              <a:ext cx="790685" cy="828791"/>
            </a:xfrm>
            <a:prstGeom prst="rect">
              <a:avLst/>
            </a:prstGeom>
            <a:grpFill/>
          </p:spPr>
        </p:pic>
        <p:pic>
          <p:nvPicPr>
            <p:cNvPr id="17" name="Picture 16" descr="Screen Clipping">
              <a:extLst>
                <a:ext uri="{FF2B5EF4-FFF2-40B4-BE49-F238E27FC236}">
                  <a16:creationId xmlns:a16="http://schemas.microsoft.com/office/drawing/2014/main" xmlns="" id="{529B7F95-1418-7BD8-D261-8135AB2548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1314" y="4034638"/>
              <a:ext cx="790685" cy="828791"/>
            </a:xfrm>
            <a:prstGeom prst="rect">
              <a:avLst/>
            </a:prstGeom>
            <a:grpFill/>
          </p:spPr>
        </p:pic>
        <p:pic>
          <p:nvPicPr>
            <p:cNvPr id="18" name="Picture 17" descr="Screen Clipping">
              <a:extLst>
                <a:ext uri="{FF2B5EF4-FFF2-40B4-BE49-F238E27FC236}">
                  <a16:creationId xmlns:a16="http://schemas.microsoft.com/office/drawing/2014/main" xmlns="" id="{DDC7E0A7-04A1-5055-C849-C30B1E38DF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1314" y="3186926"/>
              <a:ext cx="790685" cy="828791"/>
            </a:xfrm>
            <a:prstGeom prst="rect">
              <a:avLst/>
            </a:prstGeom>
            <a:grpFill/>
          </p:spPr>
        </p:pic>
        <p:pic>
          <p:nvPicPr>
            <p:cNvPr id="19" name="Picture 18" descr="Screen Clipping">
              <a:extLst>
                <a:ext uri="{FF2B5EF4-FFF2-40B4-BE49-F238E27FC236}">
                  <a16:creationId xmlns:a16="http://schemas.microsoft.com/office/drawing/2014/main" xmlns="" id="{96717159-66FB-D2CA-03BC-58AD11D162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1314" y="2314798"/>
              <a:ext cx="790685" cy="828791"/>
            </a:xfrm>
            <a:prstGeom prst="rect">
              <a:avLst/>
            </a:prstGeom>
            <a:grpFill/>
          </p:spPr>
        </p:pic>
        <p:pic>
          <p:nvPicPr>
            <p:cNvPr id="20" name="Picture 19" descr="Screen Clipping">
              <a:extLst>
                <a:ext uri="{FF2B5EF4-FFF2-40B4-BE49-F238E27FC236}">
                  <a16:creationId xmlns:a16="http://schemas.microsoft.com/office/drawing/2014/main" xmlns="" id="{1002C39F-BF05-DBFA-D544-D33A1E4A48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1314" y="1442670"/>
              <a:ext cx="790685" cy="828791"/>
            </a:xfrm>
            <a:prstGeom prst="rect">
              <a:avLst/>
            </a:prstGeom>
            <a:grpFill/>
          </p:spPr>
        </p:pic>
        <p:pic>
          <p:nvPicPr>
            <p:cNvPr id="21" name="Picture 20" descr="Screen Clipping">
              <a:extLst>
                <a:ext uri="{FF2B5EF4-FFF2-40B4-BE49-F238E27FC236}">
                  <a16:creationId xmlns:a16="http://schemas.microsoft.com/office/drawing/2014/main" xmlns="" id="{1D1981AC-12A0-8984-BDB6-5C01CBC68C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1314" y="570542"/>
              <a:ext cx="790685" cy="828791"/>
            </a:xfrm>
            <a:prstGeom prst="rect">
              <a:avLst/>
            </a:prstGeom>
            <a:grpFill/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C10AE2AF-33D5-BBC1-CD7D-A86C825C84F7}"/>
              </a:ext>
            </a:extLst>
          </p:cNvPr>
          <p:cNvGrpSpPr/>
          <p:nvPr/>
        </p:nvGrpSpPr>
        <p:grpSpPr>
          <a:xfrm>
            <a:off x="2567780" y="2841210"/>
            <a:ext cx="662993" cy="3225443"/>
            <a:chOff x="8050972" y="2332319"/>
            <a:chExt cx="733527" cy="3420758"/>
          </a:xfrm>
        </p:grpSpPr>
        <p:pic>
          <p:nvPicPr>
            <p:cNvPr id="23" name="Picture 22" descr="Screen Clipping">
              <a:extLst>
                <a:ext uri="{FF2B5EF4-FFF2-40B4-BE49-F238E27FC236}">
                  <a16:creationId xmlns:a16="http://schemas.microsoft.com/office/drawing/2014/main" xmlns="" id="{BD3CC38F-ECD6-AE35-8352-4E0D8A90EF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0972" y="4943339"/>
              <a:ext cx="733527" cy="809738"/>
            </a:xfrm>
            <a:prstGeom prst="roundRect">
              <a:avLst>
                <a:gd name="adj" fmla="val 35279"/>
              </a:avLst>
            </a:prstGeom>
          </p:spPr>
        </p:pic>
        <p:pic>
          <p:nvPicPr>
            <p:cNvPr id="24" name="Picture 23" descr="Screen Clipping">
              <a:extLst>
                <a:ext uri="{FF2B5EF4-FFF2-40B4-BE49-F238E27FC236}">
                  <a16:creationId xmlns:a16="http://schemas.microsoft.com/office/drawing/2014/main" xmlns="" id="{A87F448C-4FFF-015D-5941-6B2A08818F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0972" y="4069679"/>
              <a:ext cx="733527" cy="809738"/>
            </a:xfrm>
            <a:prstGeom prst="roundRect">
              <a:avLst>
                <a:gd name="adj" fmla="val 35279"/>
              </a:avLst>
            </a:prstGeom>
          </p:spPr>
        </p:pic>
        <p:pic>
          <p:nvPicPr>
            <p:cNvPr id="25" name="Picture 24" descr="Screen Clipping">
              <a:extLst>
                <a:ext uri="{FF2B5EF4-FFF2-40B4-BE49-F238E27FC236}">
                  <a16:creationId xmlns:a16="http://schemas.microsoft.com/office/drawing/2014/main" xmlns="" id="{1B224328-26F2-120F-B6CF-CE85E3F2A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0972" y="3196019"/>
              <a:ext cx="733527" cy="809738"/>
            </a:xfrm>
            <a:prstGeom prst="roundRect">
              <a:avLst>
                <a:gd name="adj" fmla="val 35279"/>
              </a:avLst>
            </a:prstGeom>
          </p:spPr>
        </p:pic>
        <p:pic>
          <p:nvPicPr>
            <p:cNvPr id="26" name="Picture 25" descr="Screen Clipping">
              <a:extLst>
                <a:ext uri="{FF2B5EF4-FFF2-40B4-BE49-F238E27FC236}">
                  <a16:creationId xmlns:a16="http://schemas.microsoft.com/office/drawing/2014/main" xmlns="" id="{54B23E81-FC16-E1AD-A6CD-6F0BF7B699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0972" y="2332319"/>
              <a:ext cx="733527" cy="809738"/>
            </a:xfrm>
            <a:prstGeom prst="roundRect">
              <a:avLst>
                <a:gd name="adj" fmla="val 35279"/>
              </a:avLst>
            </a:prstGeom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F6AD0946-FD88-DFBB-DE8D-007728D55F0B}"/>
              </a:ext>
            </a:extLst>
          </p:cNvPr>
          <p:cNvSpPr txBox="1"/>
          <p:nvPr/>
        </p:nvSpPr>
        <p:spPr>
          <a:xfrm>
            <a:off x="123653" y="759814"/>
            <a:ext cx="5629835" cy="369332"/>
          </a:xfrm>
          <a:prstGeom prst="round1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n w="0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SỐ BÚP BÊ VÀ THÚ BÔNG TRONG HỘP ĐỒ CHƠI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4F8CF4F1-A0A6-BA0A-E124-B9A37C8DE64E}"/>
              </a:ext>
            </a:extLst>
          </p:cNvPr>
          <p:cNvGrpSpPr/>
          <p:nvPr/>
        </p:nvGrpSpPr>
        <p:grpSpPr>
          <a:xfrm>
            <a:off x="5815498" y="656807"/>
            <a:ext cx="1635219" cy="954107"/>
            <a:chOff x="2073871" y="2853152"/>
            <a:chExt cx="1246038" cy="954107"/>
          </a:xfrm>
        </p:grpSpPr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xmlns="" id="{85A9746D-D491-0D6A-F827-238C002F5CB2}"/>
                </a:ext>
              </a:extLst>
            </p:cNvPr>
            <p:cNvSpPr/>
            <p:nvPr/>
          </p:nvSpPr>
          <p:spPr>
            <a:xfrm>
              <a:off x="2114064" y="2853152"/>
              <a:ext cx="1165653" cy="483326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C47CBFE7-CF71-4994-D482-5CFFB0F6B5B1}"/>
                </a:ext>
              </a:extLst>
            </p:cNvPr>
            <p:cNvSpPr txBox="1"/>
            <p:nvPr/>
          </p:nvSpPr>
          <p:spPr>
            <a:xfrm>
              <a:off x="2073871" y="2853152"/>
              <a:ext cx="124603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marR="0" lvl="0" indent="-51435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eriod"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Số</a:t>
              </a:r>
              <a:r>
                <a:rPr lang="en-US" sz="2800" dirty="0">
                  <a:solidFill>
                    <a:prstClr val="black"/>
                  </a:solidFill>
                  <a:latin typeface="Utm AVO"/>
                </a:rPr>
                <a:t> </a:t>
              </a:r>
              <a:r>
                <a:rPr lang="en-US" sz="2800" dirty="0" smtClean="0">
                  <a:solidFill>
                    <a:prstClr val="black"/>
                  </a:solidFill>
                  <a:latin typeface="Utm AVO"/>
                </a:rPr>
                <a:t>?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pic>
        <p:nvPicPr>
          <p:cNvPr id="32" name="Picture 31" descr="Screen Clipping">
            <a:extLst>
              <a:ext uri="{FF2B5EF4-FFF2-40B4-BE49-F238E27FC236}">
                <a16:creationId xmlns:a16="http://schemas.microsoft.com/office/drawing/2014/main" xmlns="" id="{E382E358-EFA2-F468-1277-7B6AA643688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6037"/>
          <a:stretch/>
        </p:blipFill>
        <p:spPr>
          <a:xfrm>
            <a:off x="5779639" y="1755791"/>
            <a:ext cx="1671079" cy="2099199"/>
          </a:xfrm>
          <a:prstGeom prst="rect">
            <a:avLst/>
          </a:prstGeom>
        </p:spPr>
      </p:pic>
      <p:pic>
        <p:nvPicPr>
          <p:cNvPr id="33" name="Picture 32" descr="Screen Clipping">
            <a:extLst>
              <a:ext uri="{FF2B5EF4-FFF2-40B4-BE49-F238E27FC236}">
                <a16:creationId xmlns:a16="http://schemas.microsoft.com/office/drawing/2014/main" xmlns="" id="{33B2FACB-06F7-F2EC-C5E5-0CE50E2DBCE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499" t="-650" r="-3503" b="650"/>
          <a:stretch/>
        </p:blipFill>
        <p:spPr>
          <a:xfrm>
            <a:off x="8373035" y="1699731"/>
            <a:ext cx="3890681" cy="2211321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9D2D980C-B8FC-85F3-6ADE-6812DAB214E4}"/>
              </a:ext>
            </a:extLst>
          </p:cNvPr>
          <p:cNvSpPr txBox="1"/>
          <p:nvPr/>
        </p:nvSpPr>
        <p:spPr>
          <a:xfrm>
            <a:off x="5635285" y="1102361"/>
            <a:ext cx="69476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F3FA9DC9-0C6C-2561-D18B-DBFA24B61720}"/>
              </a:ext>
            </a:extLst>
          </p:cNvPr>
          <p:cNvSpPr txBox="1"/>
          <p:nvPr/>
        </p:nvSpPr>
        <p:spPr>
          <a:xfrm>
            <a:off x="8847189" y="3298449"/>
            <a:ext cx="261920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632F3CD3-AF6B-E5F7-C208-4D482756E0F3}"/>
              </a:ext>
            </a:extLst>
          </p:cNvPr>
          <p:cNvSpPr txBox="1"/>
          <p:nvPr/>
        </p:nvSpPr>
        <p:spPr>
          <a:xfrm>
            <a:off x="11280048" y="3314220"/>
            <a:ext cx="261920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6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C611D088-CB50-01F4-A569-7D467C9E0879}"/>
              </a:ext>
            </a:extLst>
          </p:cNvPr>
          <p:cNvSpPr txBox="1"/>
          <p:nvPr/>
        </p:nvSpPr>
        <p:spPr>
          <a:xfrm>
            <a:off x="5753488" y="4054071"/>
            <a:ext cx="59250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C72FE422-152E-8059-043C-5B61C8FB13BB}"/>
              </a:ext>
            </a:extLst>
          </p:cNvPr>
          <p:cNvSpPr/>
          <p:nvPr/>
        </p:nvSpPr>
        <p:spPr>
          <a:xfrm>
            <a:off x="6011244" y="4474946"/>
            <a:ext cx="42819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6465195" y="1129146"/>
            <a:ext cx="60530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6267908" y="4474946"/>
            <a:ext cx="5024856" cy="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2107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9" grpId="0"/>
      <p:bldP spid="39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0D5246A-46E2-50D7-C0E6-6A0D75715B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2453" l="10000" r="98293">
                        <a14:foregroundMark x1="89146" y1="33019" x2="78659" y2="31132"/>
                        <a14:foregroundMark x1="78659" y1="31132" x2="83537" y2="44340"/>
                        <a14:foregroundMark x1="83537" y1="44340" x2="83293" y2="59057"/>
                        <a14:foregroundMark x1="83293" y1="59057" x2="81829" y2="60755"/>
                        <a14:foregroundMark x1="93293" y1="61321" x2="93293" y2="61321"/>
                        <a14:foregroundMark x1="96220" y1="48113" x2="96220" y2="48113"/>
                        <a14:foregroundMark x1="98293" y1="45849" x2="98293" y2="45849"/>
                        <a14:foregroundMark x1="92927" y1="80377" x2="92927" y2="80377"/>
                        <a14:foregroundMark x1="79756" y1="82264" x2="78537" y2="80943"/>
                        <a14:foregroundMark x1="78293" y1="76981" x2="78293" y2="76981"/>
                        <a14:foregroundMark x1="92927" y1="82830" x2="92927" y2="82830"/>
                        <a14:foregroundMark x1="92927" y1="79434" x2="92927" y2="79434"/>
                        <a14:foregroundMark x1="43049" y1="25283" x2="43049" y2="25283"/>
                        <a14:foregroundMark x1="43780" y1="92453" x2="43780" y2="92453"/>
                        <a14:foregroundMark x1="43415" y1="86792" x2="43415" y2="86792"/>
                        <a14:foregroundMark x1="37683" y1="87925" x2="37683" y2="87925"/>
                        <a14:foregroundMark x1="43171" y1="88491" x2="43171" y2="88491"/>
                        <a14:foregroundMark x1="25122" y1="82642" x2="25122" y2="82642"/>
                        <a14:foregroundMark x1="19634" y1="84340" x2="19634" y2="84340"/>
                        <a14:foregroundMark x1="26463" y1="82075" x2="26463" y2="82075"/>
                        <a14:foregroundMark x1="57683" y1="78302" x2="57683" y2="78302"/>
                        <a14:foregroundMark x1="17683" y1="49623" x2="17683" y2="49623"/>
                        <a14:foregroundMark x1="17927" y1="47736" x2="17927" y2="477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0778" y="1116242"/>
            <a:ext cx="7156459" cy="46255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65C1C61-CFA8-B61A-3CF7-2744F4EBA8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1923" l="9973" r="89757">
                        <a14:foregroundMark x1="56604" y1="23077" x2="67925" y2="23077"/>
                        <a14:foregroundMark x1="57682" y1="11154" x2="71698" y2="10385"/>
                        <a14:foregroundMark x1="64690" y1="25769" x2="64690" y2="25769"/>
                        <a14:foregroundMark x1="70350" y1="26154" x2="70350" y2="26154"/>
                        <a14:foregroundMark x1="66846" y1="19615" x2="66846" y2="19615"/>
                        <a14:foregroundMark x1="67655" y1="15385" x2="66577" y2="30769"/>
                        <a14:foregroundMark x1="58760" y1="17692" x2="56604" y2="33462"/>
                        <a14:foregroundMark x1="60108" y1="89615" x2="66038" y2="86923"/>
                        <a14:foregroundMark x1="80863" y1="91923" x2="84636" y2="88846"/>
                        <a14:foregroundMark x1="61456" y1="91538" x2="61456" y2="915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76306" y="1846256"/>
            <a:ext cx="4380085" cy="3069602"/>
          </a:xfrm>
          <a:prstGeom prst="rect">
            <a:avLst/>
          </a:prstGeom>
        </p:spPr>
      </p:pic>
      <p:pic>
        <p:nvPicPr>
          <p:cNvPr id="17" name="Picture 16" descr="Screen Clipping">
            <a:extLst>
              <a:ext uri="{FF2B5EF4-FFF2-40B4-BE49-F238E27FC236}">
                <a16:creationId xmlns:a16="http://schemas.microsoft.com/office/drawing/2014/main" xmlns="" id="{ED4AFA17-6B0C-A1EC-72CB-6BEB96B6A80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412" b="89412" l="9091" r="90909">
                        <a14:foregroundMark x1="54545" y1="36471" x2="54545" y2="36471"/>
                        <a14:foregroundMark x1="16883" y1="90588" x2="16883" y2="90588"/>
                        <a14:foregroundMark x1="80519" y1="88235" x2="84416" y2="88235"/>
                        <a14:foregroundMark x1="85714" y1="24706" x2="85714" y2="24706"/>
                        <a14:foregroundMark x1="90909" y1="58824" x2="90909" y2="58824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221" y="3381057"/>
            <a:ext cx="1022848" cy="676401"/>
          </a:xfrm>
          <a:prstGeom prst="roundRect">
            <a:avLst>
              <a:gd name="adj" fmla="val 35279"/>
            </a:avLst>
          </a:prstGeom>
        </p:spPr>
      </p:pic>
      <p:pic>
        <p:nvPicPr>
          <p:cNvPr id="18" name="Picture 17" descr="Screen Clipping">
            <a:extLst>
              <a:ext uri="{FF2B5EF4-FFF2-40B4-BE49-F238E27FC236}">
                <a16:creationId xmlns:a16="http://schemas.microsoft.com/office/drawing/2014/main" xmlns="" id="{A5FB394C-3D5C-AFC2-17EE-8DED9AE070F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6327" b="87755" l="9375" r="89583">
                        <a14:foregroundMark x1="62500" y1="87755" x2="62500" y2="877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509" b="6469"/>
          <a:stretch/>
        </p:blipFill>
        <p:spPr>
          <a:xfrm>
            <a:off x="6764753" y="2781076"/>
            <a:ext cx="826590" cy="748429"/>
          </a:xfrm>
          <a:prstGeom prst="rect">
            <a:avLst/>
          </a:prstGeom>
        </p:spPr>
      </p:pic>
      <p:pic>
        <p:nvPicPr>
          <p:cNvPr id="20" name="Picture 19" descr="Screen Clipping">
            <a:extLst>
              <a:ext uri="{FF2B5EF4-FFF2-40B4-BE49-F238E27FC236}">
                <a16:creationId xmlns:a16="http://schemas.microsoft.com/office/drawing/2014/main" xmlns="" id="{7B3F826A-D209-AAB1-5CED-4E0DFECB5F7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6327" b="87755" l="9375" r="89583">
                        <a14:foregroundMark x1="62500" y1="87755" x2="62500" y2="877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509" b="6469"/>
          <a:stretch/>
        </p:blipFill>
        <p:spPr>
          <a:xfrm>
            <a:off x="4389106" y="2795134"/>
            <a:ext cx="826590" cy="748429"/>
          </a:xfrm>
          <a:prstGeom prst="rect">
            <a:avLst/>
          </a:prstGeom>
        </p:spPr>
      </p:pic>
      <p:pic>
        <p:nvPicPr>
          <p:cNvPr id="21" name="Picture 20" descr="Screen Clipping">
            <a:extLst>
              <a:ext uri="{FF2B5EF4-FFF2-40B4-BE49-F238E27FC236}">
                <a16:creationId xmlns:a16="http://schemas.microsoft.com/office/drawing/2014/main" xmlns="" id="{68CEE0EF-66F8-2F26-FA8C-8BA8C496A83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6327" b="87755" l="9375" r="89583">
                        <a14:foregroundMark x1="62500" y1="87755" x2="62500" y2="877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509" b="6469"/>
          <a:stretch/>
        </p:blipFill>
        <p:spPr>
          <a:xfrm>
            <a:off x="8161929" y="2632628"/>
            <a:ext cx="826590" cy="748429"/>
          </a:xfrm>
          <a:prstGeom prst="rect">
            <a:avLst/>
          </a:prstGeom>
        </p:spPr>
      </p:pic>
      <p:pic>
        <p:nvPicPr>
          <p:cNvPr id="22" name="bài 1">
            <a:hlinkClick r:id="" action="ppaction://media"/>
            <a:extLst>
              <a:ext uri="{FF2B5EF4-FFF2-40B4-BE49-F238E27FC236}">
                <a16:creationId xmlns:a16="http://schemas.microsoft.com/office/drawing/2014/main" xmlns="" id="{0ECE2235-A15B-7613-D6CD-5B1363A71A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2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12B46283-850D-71D5-499A-C3DA2D7833F0}"/>
              </a:ext>
            </a:extLst>
          </p:cNvPr>
          <p:cNvGrpSpPr/>
          <p:nvPr/>
        </p:nvGrpSpPr>
        <p:grpSpPr>
          <a:xfrm>
            <a:off x="105602" y="28492"/>
            <a:ext cx="5990398" cy="1001474"/>
            <a:chOff x="1183343" y="1464304"/>
            <a:chExt cx="5990398" cy="1001474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20779B04-1F52-0101-672E-66067EF49907}"/>
                </a:ext>
              </a:extLst>
            </p:cNvPr>
            <p:cNvSpPr txBox="1"/>
            <p:nvPr/>
          </p:nvSpPr>
          <p:spPr>
            <a:xfrm>
              <a:off x="1801298" y="1511671"/>
              <a:ext cx="537244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Biểu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đồ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sau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biểu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thị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số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gà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số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ngỗng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số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vịt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trên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sân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: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210B7F81-8030-A6A1-230B-B4C7D9CE1BD5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2</a:t>
              </a:r>
            </a:p>
          </p:txBody>
        </p:sp>
      </p:grp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850DAA68-94B8-FA06-29BE-9D6C57622B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1470006"/>
              </p:ext>
            </p:extLst>
          </p:nvPr>
        </p:nvGraphicFramePr>
        <p:xfrm>
          <a:off x="625799" y="1583893"/>
          <a:ext cx="3748983" cy="5112755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249661">
                  <a:extLst>
                    <a:ext uri="{9D8B030D-6E8A-4147-A177-3AD203B41FA5}">
                      <a16:colId xmlns:a16="http://schemas.microsoft.com/office/drawing/2014/main" xmlns="" val="3272789016"/>
                    </a:ext>
                  </a:extLst>
                </a:gridCol>
                <a:gridCol w="1249661">
                  <a:extLst>
                    <a:ext uri="{9D8B030D-6E8A-4147-A177-3AD203B41FA5}">
                      <a16:colId xmlns:a16="http://schemas.microsoft.com/office/drawing/2014/main" xmlns="" val="3390251747"/>
                    </a:ext>
                  </a:extLst>
                </a:gridCol>
                <a:gridCol w="1249661">
                  <a:extLst>
                    <a:ext uri="{9D8B030D-6E8A-4147-A177-3AD203B41FA5}">
                      <a16:colId xmlns:a16="http://schemas.microsoft.com/office/drawing/2014/main" xmlns="" val="898359590"/>
                    </a:ext>
                  </a:extLst>
                </a:gridCol>
              </a:tblGrid>
              <a:tr h="433117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77980505"/>
                  </a:ext>
                </a:extLst>
              </a:tr>
              <a:tr h="78158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 </a:t>
                      </a:r>
                    </a:p>
                  </a:txBody>
                  <a:tcPr>
                    <a:solidFill>
                      <a:srgbClr val="FFF6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 </a:t>
                      </a:r>
                    </a:p>
                  </a:txBody>
                  <a:tcPr>
                    <a:solidFill>
                      <a:srgbClr val="FFF6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 </a:t>
                      </a:r>
                    </a:p>
                  </a:txBody>
                  <a:tcPr>
                    <a:solidFill>
                      <a:srgbClr val="FFF6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59152631"/>
                  </a:ext>
                </a:extLst>
              </a:tr>
            </a:tbl>
          </a:graphicData>
        </a:graphic>
      </p:graphicFrame>
      <p:pic>
        <p:nvPicPr>
          <p:cNvPr id="6" name="Picture 5" descr="Screen Clipping">
            <a:extLst>
              <a:ext uri="{FF2B5EF4-FFF2-40B4-BE49-F238E27FC236}">
                <a16:creationId xmlns:a16="http://schemas.microsoft.com/office/drawing/2014/main" xmlns="" id="{800856D3-C6EF-0F6C-6B4B-D728E879391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47" t="6759" r="71251" b="6580"/>
          <a:stretch/>
        </p:blipFill>
        <p:spPr>
          <a:xfrm>
            <a:off x="986312" y="5938997"/>
            <a:ext cx="567736" cy="666712"/>
          </a:xfrm>
          <a:prstGeom prst="rect">
            <a:avLst/>
          </a:prstGeom>
        </p:spPr>
      </p:pic>
      <p:pic>
        <p:nvPicPr>
          <p:cNvPr id="7" name="Picture 6" descr="Screen Clipping">
            <a:extLst>
              <a:ext uri="{FF2B5EF4-FFF2-40B4-BE49-F238E27FC236}">
                <a16:creationId xmlns:a16="http://schemas.microsoft.com/office/drawing/2014/main" xmlns="" id="{E14C0943-D6CA-B609-FA46-A9C8EA248C7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6104" l="35141" r="64425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922" t="244" r="35624" b="2595"/>
          <a:stretch/>
        </p:blipFill>
        <p:spPr>
          <a:xfrm>
            <a:off x="2316620" y="6003249"/>
            <a:ext cx="576739" cy="618792"/>
          </a:xfrm>
          <a:prstGeom prst="rect">
            <a:avLst/>
          </a:prstGeom>
        </p:spPr>
      </p:pic>
      <p:pic>
        <p:nvPicPr>
          <p:cNvPr id="8" name="Picture 7" descr="Screen Clipping">
            <a:extLst>
              <a:ext uri="{FF2B5EF4-FFF2-40B4-BE49-F238E27FC236}">
                <a16:creationId xmlns:a16="http://schemas.microsoft.com/office/drawing/2014/main" xmlns="" id="{90DE47FA-0D4B-781E-7B51-C40D5D9AF47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286" b="89610" l="73753" r="98482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211" t="6759" r="1240" b="6580"/>
          <a:stretch/>
        </p:blipFill>
        <p:spPr>
          <a:xfrm>
            <a:off x="3565821" y="5911016"/>
            <a:ext cx="604340" cy="666711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xmlns="" id="{606AD10B-5930-34CE-F191-9F17A980C3BA}"/>
              </a:ext>
            </a:extLst>
          </p:cNvPr>
          <p:cNvSpPr/>
          <p:nvPr/>
        </p:nvSpPr>
        <p:spPr>
          <a:xfrm>
            <a:off x="1067921" y="5293960"/>
            <a:ext cx="445709" cy="46980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5770A7C8-0310-3285-EE98-A86914D51226}"/>
              </a:ext>
            </a:extLst>
          </p:cNvPr>
          <p:cNvSpPr/>
          <p:nvPr/>
        </p:nvSpPr>
        <p:spPr>
          <a:xfrm>
            <a:off x="1069621" y="4785431"/>
            <a:ext cx="445709" cy="46980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B5A1121B-13CA-9B8A-A055-4F22E168F8DD}"/>
              </a:ext>
            </a:extLst>
          </p:cNvPr>
          <p:cNvSpPr/>
          <p:nvPr/>
        </p:nvSpPr>
        <p:spPr>
          <a:xfrm>
            <a:off x="1069092" y="4278029"/>
            <a:ext cx="445709" cy="46980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A8BCBB63-483E-F32B-2424-F71DEC4E50CE}"/>
              </a:ext>
            </a:extLst>
          </p:cNvPr>
          <p:cNvSpPr/>
          <p:nvPr/>
        </p:nvSpPr>
        <p:spPr>
          <a:xfrm>
            <a:off x="1078586" y="3770064"/>
            <a:ext cx="445709" cy="46980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D33E90B8-834E-6C1E-BC16-252F595F9152}"/>
              </a:ext>
            </a:extLst>
          </p:cNvPr>
          <p:cNvSpPr/>
          <p:nvPr/>
        </p:nvSpPr>
        <p:spPr>
          <a:xfrm>
            <a:off x="1078585" y="3262099"/>
            <a:ext cx="445709" cy="46980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F9F92C6F-D129-A6E3-CDBC-C8652D1C43DF}"/>
              </a:ext>
            </a:extLst>
          </p:cNvPr>
          <p:cNvSpPr/>
          <p:nvPr/>
        </p:nvSpPr>
        <p:spPr>
          <a:xfrm>
            <a:off x="1067920" y="2754134"/>
            <a:ext cx="445709" cy="46980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07FAD054-72AD-7679-3F4B-223E3DEC3D29}"/>
              </a:ext>
            </a:extLst>
          </p:cNvPr>
          <p:cNvSpPr/>
          <p:nvPr/>
        </p:nvSpPr>
        <p:spPr>
          <a:xfrm>
            <a:off x="1078584" y="2246169"/>
            <a:ext cx="445709" cy="46980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67365969-98FF-E420-9CD3-5D5682AC7C2B}"/>
              </a:ext>
            </a:extLst>
          </p:cNvPr>
          <p:cNvSpPr/>
          <p:nvPr/>
        </p:nvSpPr>
        <p:spPr>
          <a:xfrm>
            <a:off x="1095580" y="1738652"/>
            <a:ext cx="445709" cy="46980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5BA88DCB-24FF-1276-4049-D79571068EBF}"/>
              </a:ext>
            </a:extLst>
          </p:cNvPr>
          <p:cNvSpPr/>
          <p:nvPr/>
        </p:nvSpPr>
        <p:spPr>
          <a:xfrm>
            <a:off x="2382134" y="5293960"/>
            <a:ext cx="445709" cy="46980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752AC0B8-904A-503A-C0D2-24CC3F458A5E}"/>
              </a:ext>
            </a:extLst>
          </p:cNvPr>
          <p:cNvSpPr/>
          <p:nvPr/>
        </p:nvSpPr>
        <p:spPr>
          <a:xfrm>
            <a:off x="2382134" y="4805904"/>
            <a:ext cx="445709" cy="46980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FB2ADA8F-EFD8-218A-267D-3DB2D1757766}"/>
              </a:ext>
            </a:extLst>
          </p:cNvPr>
          <p:cNvSpPr/>
          <p:nvPr/>
        </p:nvSpPr>
        <p:spPr>
          <a:xfrm>
            <a:off x="2382134" y="4312642"/>
            <a:ext cx="445709" cy="46980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42A844C9-E716-AF1A-8D0E-7FFAA2AD848B}"/>
              </a:ext>
            </a:extLst>
          </p:cNvPr>
          <p:cNvSpPr/>
          <p:nvPr/>
        </p:nvSpPr>
        <p:spPr>
          <a:xfrm>
            <a:off x="2382134" y="3818815"/>
            <a:ext cx="445709" cy="46980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7726D5E5-8117-1061-FDF1-27B3BB6CF7F6}"/>
              </a:ext>
            </a:extLst>
          </p:cNvPr>
          <p:cNvSpPr/>
          <p:nvPr/>
        </p:nvSpPr>
        <p:spPr>
          <a:xfrm>
            <a:off x="2382134" y="3334605"/>
            <a:ext cx="445709" cy="46980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690E2BC8-0563-5DAD-A9BF-3A29DE1675DF}"/>
              </a:ext>
            </a:extLst>
          </p:cNvPr>
          <p:cNvSpPr/>
          <p:nvPr/>
        </p:nvSpPr>
        <p:spPr>
          <a:xfrm>
            <a:off x="3550901" y="5339115"/>
            <a:ext cx="445709" cy="46980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11A2FB54-910C-EC29-BAB8-9D791464D0E4}"/>
              </a:ext>
            </a:extLst>
          </p:cNvPr>
          <p:cNvSpPr/>
          <p:nvPr/>
        </p:nvSpPr>
        <p:spPr>
          <a:xfrm>
            <a:off x="3550901" y="4831283"/>
            <a:ext cx="445709" cy="46980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9A709DB1-5039-4E30-174B-41028C353984}"/>
              </a:ext>
            </a:extLst>
          </p:cNvPr>
          <p:cNvSpPr/>
          <p:nvPr/>
        </p:nvSpPr>
        <p:spPr>
          <a:xfrm>
            <a:off x="3550139" y="4348889"/>
            <a:ext cx="445709" cy="46980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D355231D-5CA2-EBB1-D4E1-EAAC1F594E88}"/>
              </a:ext>
            </a:extLst>
          </p:cNvPr>
          <p:cNvSpPr/>
          <p:nvPr/>
        </p:nvSpPr>
        <p:spPr>
          <a:xfrm>
            <a:off x="3550138" y="3873660"/>
            <a:ext cx="445709" cy="46980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15AAF3C0-11C6-6DC0-0E15-788611C7737F}"/>
              </a:ext>
            </a:extLst>
          </p:cNvPr>
          <p:cNvSpPr/>
          <p:nvPr/>
        </p:nvSpPr>
        <p:spPr>
          <a:xfrm>
            <a:off x="3550138" y="3349009"/>
            <a:ext cx="445709" cy="46980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323E200D-E977-A555-048C-6C920F66E818}"/>
              </a:ext>
            </a:extLst>
          </p:cNvPr>
          <p:cNvSpPr/>
          <p:nvPr/>
        </p:nvSpPr>
        <p:spPr>
          <a:xfrm>
            <a:off x="3550138" y="2842956"/>
            <a:ext cx="445709" cy="46980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D0B179E1-BFB9-A5F0-1567-DF0C9505A1BD}"/>
              </a:ext>
            </a:extLst>
          </p:cNvPr>
          <p:cNvSpPr/>
          <p:nvPr/>
        </p:nvSpPr>
        <p:spPr>
          <a:xfrm>
            <a:off x="7463721" y="3631112"/>
            <a:ext cx="388173" cy="421519"/>
          </a:xfrm>
          <a:prstGeom prst="ellipse">
            <a:avLst/>
          </a:prstGeom>
          <a:solidFill>
            <a:schemeClr val="bg1"/>
          </a:solidFill>
          <a:ln w="57150" cmpd="dbl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8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EF91EDF0-59F3-2A9D-3C56-F3BB8476B2CD}"/>
              </a:ext>
            </a:extLst>
          </p:cNvPr>
          <p:cNvSpPr/>
          <p:nvPr/>
        </p:nvSpPr>
        <p:spPr>
          <a:xfrm>
            <a:off x="10719543" y="3622227"/>
            <a:ext cx="388173" cy="421519"/>
          </a:xfrm>
          <a:prstGeom prst="ellipse">
            <a:avLst/>
          </a:prstGeom>
          <a:solidFill>
            <a:schemeClr val="bg1"/>
          </a:solidFill>
          <a:ln w="57150" cmpd="dbl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Utm AVO"/>
              </a:rPr>
              <a:t>6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EA3C1773-7842-35BE-BD30-67A61978CC75}"/>
              </a:ext>
            </a:extLst>
          </p:cNvPr>
          <p:cNvSpPr/>
          <p:nvPr/>
        </p:nvSpPr>
        <p:spPr>
          <a:xfrm>
            <a:off x="9207923" y="3622228"/>
            <a:ext cx="388173" cy="421519"/>
          </a:xfrm>
          <a:prstGeom prst="ellipse">
            <a:avLst/>
          </a:prstGeom>
          <a:solidFill>
            <a:schemeClr val="bg1"/>
          </a:solidFill>
          <a:ln w="57150" cmpd="dbl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Utm AVO"/>
              </a:rPr>
              <a:t>5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324F505C-FC0C-D8DA-3665-C9B561BF3445}"/>
              </a:ext>
            </a:extLst>
          </p:cNvPr>
          <p:cNvSpPr txBox="1"/>
          <p:nvPr/>
        </p:nvSpPr>
        <p:spPr>
          <a:xfrm>
            <a:off x="6324962" y="1214529"/>
            <a:ext cx="60559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71550" lvl="1" indent="-514350">
              <a:buFontTx/>
              <a:buAutoNum type="alphaLcPeriod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vật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nào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nhiều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nhất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  <a:p>
            <a:pPr lvl="1">
              <a:defRPr/>
            </a:pPr>
            <a:endParaRPr kumimoji="0" lang="en-US" sz="28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aseline="0" dirty="0">
                <a:solidFill>
                  <a:prstClr val="black"/>
                </a:solidFill>
                <a:latin typeface="Utm AVO"/>
              </a:rPr>
              <a:t>     	 Con </a:t>
            </a:r>
            <a:r>
              <a:rPr lang="en-US" sz="2800" baseline="0" dirty="0" err="1">
                <a:solidFill>
                  <a:prstClr val="black"/>
                </a:solidFill>
                <a:latin typeface="Utm AVO"/>
              </a:rPr>
              <a:t>vật</a:t>
            </a:r>
            <a:r>
              <a:rPr lang="en-US" sz="28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/>
              </a:rPr>
              <a:t>nào</a:t>
            </a:r>
            <a:r>
              <a:rPr lang="en-US" sz="28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/>
              </a:rPr>
              <a:t>ít</a:t>
            </a:r>
            <a:r>
              <a:rPr lang="en-US" sz="28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/>
              </a:rPr>
              <a:t>nhất</a:t>
            </a:r>
            <a:r>
              <a:rPr lang="en-US" sz="2800" dirty="0">
                <a:solidFill>
                  <a:prstClr val="black"/>
                </a:solidFill>
                <a:latin typeface="Utm AVO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ED149ACA-22D5-D579-CD90-D98E7545CBEF}"/>
              </a:ext>
            </a:extLst>
          </p:cNvPr>
          <p:cNvSpPr txBox="1"/>
          <p:nvPr/>
        </p:nvSpPr>
        <p:spPr>
          <a:xfrm>
            <a:off x="6603113" y="4311678"/>
            <a:ext cx="634550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c. </a:t>
            </a:r>
            <a:r>
              <a:rPr lang="en-US" sz="2800" dirty="0" err="1">
                <a:solidFill>
                  <a:prstClr val="black"/>
                </a:solidFill>
                <a:latin typeface="Utm AVO"/>
              </a:rPr>
              <a:t>Số</a:t>
            </a:r>
            <a:r>
              <a:rPr lang="en-US" sz="2800" dirty="0">
                <a:solidFill>
                  <a:prstClr val="black"/>
                </a:solidFill>
                <a:latin typeface="Utm AVO"/>
              </a:rPr>
              <a:t> 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à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ngỗng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mấy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con?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prstClr val="black"/>
                </a:solidFill>
                <a:latin typeface="Utm AVO"/>
              </a:rPr>
              <a:t>Số</a:t>
            </a:r>
            <a:r>
              <a:rPr lang="en-US" sz="2800" dirty="0">
                <a:solidFill>
                  <a:prstClr val="black"/>
                </a:solidFill>
                <a:latin typeface="Utm AVO"/>
              </a:rPr>
              <a:t> n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gỗng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vịt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mấy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con?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E19F0FF3-F371-F7CC-101E-7B46D8FDCC07}"/>
              </a:ext>
            </a:extLst>
          </p:cNvPr>
          <p:cNvSpPr txBox="1"/>
          <p:nvPr/>
        </p:nvSpPr>
        <p:spPr>
          <a:xfrm>
            <a:off x="6759915" y="2932271"/>
            <a:ext cx="5372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Mỗi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loại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bao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nhiêu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con?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2571DF04-922E-4A89-1649-9A61F60963D1}"/>
              </a:ext>
            </a:extLst>
          </p:cNvPr>
          <p:cNvCxnSpPr/>
          <p:nvPr/>
        </p:nvCxnSpPr>
        <p:spPr>
          <a:xfrm>
            <a:off x="6595075" y="-74274"/>
            <a:ext cx="0" cy="6829508"/>
          </a:xfrm>
          <a:prstGeom prst="line">
            <a:avLst/>
          </a:prstGeom>
          <a:ln w="28575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25FBDAEF-9082-D71C-2839-01FEC447FE3D}"/>
              </a:ext>
            </a:extLst>
          </p:cNvPr>
          <p:cNvSpPr txBox="1"/>
          <p:nvPr/>
        </p:nvSpPr>
        <p:spPr>
          <a:xfrm>
            <a:off x="7358950" y="1629222"/>
            <a:ext cx="418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noProof="0" dirty="0" err="1" smtClean="0">
                <a:solidFill>
                  <a:srgbClr val="FF0000"/>
                </a:solidFill>
                <a:latin typeface="Utm AVO"/>
              </a:rPr>
              <a:t>Số</a:t>
            </a:r>
            <a:r>
              <a:rPr lang="en-US" sz="2800" noProof="0" dirty="0" smtClean="0">
                <a:solidFill>
                  <a:srgbClr val="FF0000"/>
                </a:solidFill>
                <a:latin typeface="Utm AVO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Utm AVO"/>
              </a:rPr>
              <a:t>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on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nhiều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nhất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6B758EBB-09C1-6E2F-E770-2383E5D1AC22}"/>
              </a:ext>
            </a:extLst>
          </p:cNvPr>
          <p:cNvSpPr txBox="1"/>
          <p:nvPr/>
        </p:nvSpPr>
        <p:spPr>
          <a:xfrm>
            <a:off x="7358949" y="2475943"/>
            <a:ext cx="3832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Utm AVO"/>
              </a:rPr>
              <a:t>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on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ngỗng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ít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nhất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38" name="Picture 37" descr="Screen Clipping">
            <a:extLst>
              <a:ext uri="{FF2B5EF4-FFF2-40B4-BE49-F238E27FC236}">
                <a16:creationId xmlns:a16="http://schemas.microsoft.com/office/drawing/2014/main" xmlns="" id="{137749E2-42D9-FDE2-23DB-D8EE0B6E8D1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935" b="90260" l="6941" r="26247">
                        <a14:foregroundMark x1="18655" y1="90260" x2="18655" y2="9026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47" t="6759" r="71251" b="6580"/>
          <a:stretch/>
        </p:blipFill>
        <p:spPr>
          <a:xfrm>
            <a:off x="7876336" y="3515118"/>
            <a:ext cx="567736" cy="666712"/>
          </a:xfrm>
          <a:prstGeom prst="rect">
            <a:avLst/>
          </a:prstGeom>
        </p:spPr>
      </p:pic>
      <p:pic>
        <p:nvPicPr>
          <p:cNvPr id="39" name="Picture 38" descr="Screen Clipping">
            <a:extLst>
              <a:ext uri="{FF2B5EF4-FFF2-40B4-BE49-F238E27FC236}">
                <a16:creationId xmlns:a16="http://schemas.microsoft.com/office/drawing/2014/main" xmlns="" id="{419710BF-ED07-712E-C3BB-080FF06D4D6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6104" l="35141" r="64425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922" t="244" r="35624" b="2595"/>
          <a:stretch/>
        </p:blipFill>
        <p:spPr>
          <a:xfrm>
            <a:off x="9668540" y="3486325"/>
            <a:ext cx="576739" cy="618792"/>
          </a:xfrm>
          <a:prstGeom prst="rect">
            <a:avLst/>
          </a:prstGeom>
        </p:spPr>
      </p:pic>
      <p:pic>
        <p:nvPicPr>
          <p:cNvPr id="40" name="Picture 39" descr="Screen Clipping">
            <a:extLst>
              <a:ext uri="{FF2B5EF4-FFF2-40B4-BE49-F238E27FC236}">
                <a16:creationId xmlns:a16="http://schemas.microsoft.com/office/drawing/2014/main" xmlns="" id="{3AEAF688-66E5-BE8B-1AB0-B4EAA72F624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286" b="89610" l="73753" r="98482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211" t="6759" r="1240" b="6580"/>
          <a:stretch/>
        </p:blipFill>
        <p:spPr>
          <a:xfrm>
            <a:off x="11237300" y="3462365"/>
            <a:ext cx="604340" cy="666711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9DAEC1FC-69A1-9C38-98E4-D596D5D62BAD}"/>
              </a:ext>
            </a:extLst>
          </p:cNvPr>
          <p:cNvSpPr txBox="1"/>
          <p:nvPr/>
        </p:nvSpPr>
        <p:spPr>
          <a:xfrm>
            <a:off x="6635494" y="6154278"/>
            <a:ext cx="59847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Utm AVO"/>
              </a:rPr>
              <a:t>n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gỗng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ít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hơn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vịt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1 con.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6BEB47E6-D73D-AEDC-A534-FDC0A54D17F3}"/>
              </a:ext>
            </a:extLst>
          </p:cNvPr>
          <p:cNvSpPr txBox="1"/>
          <p:nvPr/>
        </p:nvSpPr>
        <p:spPr>
          <a:xfrm>
            <a:off x="6603113" y="5102173"/>
            <a:ext cx="5856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noProof="0" dirty="0" err="1" smtClean="0">
                <a:solidFill>
                  <a:srgbClr val="FF0000"/>
                </a:solidFill>
                <a:latin typeface="Utm AVO"/>
              </a:rPr>
              <a:t>Số</a:t>
            </a:r>
            <a:r>
              <a:rPr lang="en-US" sz="2800" noProof="0" dirty="0" smtClean="0">
                <a:solidFill>
                  <a:srgbClr val="FF0000"/>
                </a:solidFill>
                <a:latin typeface="Utm AVO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Utm AVO"/>
              </a:rPr>
              <a:t>g</a:t>
            </a:r>
            <a:r>
              <a:rPr lang="en-US" sz="2800" noProof="0" dirty="0" smtClean="0">
                <a:solidFill>
                  <a:srgbClr val="FF0000"/>
                </a:solidFill>
                <a:latin typeface="Utm AVO"/>
              </a:rPr>
              <a:t>à </a:t>
            </a:r>
            <a:r>
              <a:rPr lang="en-US" sz="2800" noProof="0" dirty="0" err="1">
                <a:solidFill>
                  <a:srgbClr val="FF0000"/>
                </a:solidFill>
                <a:latin typeface="Utm AVO"/>
              </a:rPr>
              <a:t>nhiều</a:t>
            </a:r>
            <a:r>
              <a:rPr lang="en-US" sz="2800" noProof="0" dirty="0">
                <a:solidFill>
                  <a:srgbClr val="FF0000"/>
                </a:solidFill>
                <a:latin typeface="Utm AVO"/>
              </a:rPr>
              <a:t> </a:t>
            </a:r>
            <a:r>
              <a:rPr lang="en-US" sz="2800" noProof="0" dirty="0" err="1">
                <a:solidFill>
                  <a:srgbClr val="FF0000"/>
                </a:solidFill>
                <a:latin typeface="Utm AVO"/>
              </a:rPr>
              <a:t>hơn</a:t>
            </a:r>
            <a:r>
              <a:rPr lang="en-US" sz="2800" noProof="0" dirty="0">
                <a:solidFill>
                  <a:srgbClr val="FF0000"/>
                </a:solidFill>
                <a:latin typeface="Utm AVO"/>
              </a:rPr>
              <a:t> </a:t>
            </a:r>
            <a:r>
              <a:rPr lang="en-US" sz="2800" noProof="0" dirty="0" err="1" smtClean="0">
                <a:solidFill>
                  <a:srgbClr val="FF0000"/>
                </a:solidFill>
                <a:latin typeface="Utm AVO"/>
              </a:rPr>
              <a:t>số</a:t>
            </a:r>
            <a:r>
              <a:rPr lang="en-US" sz="2800" noProof="0" dirty="0" smtClean="0">
                <a:solidFill>
                  <a:srgbClr val="FF0000"/>
                </a:solidFill>
                <a:latin typeface="Utm AVO"/>
              </a:rPr>
              <a:t> </a:t>
            </a:r>
            <a:r>
              <a:rPr lang="en-US" sz="2800" noProof="0" dirty="0" err="1" smtClean="0">
                <a:solidFill>
                  <a:srgbClr val="FF0000"/>
                </a:solidFill>
                <a:latin typeface="Utm AVO"/>
              </a:rPr>
              <a:t>ngỗng</a:t>
            </a:r>
            <a:r>
              <a:rPr lang="en-US" sz="2800" noProof="0" dirty="0" smtClean="0">
                <a:solidFill>
                  <a:srgbClr val="FF0000"/>
                </a:solidFill>
                <a:latin typeface="Utm AVO"/>
              </a:rPr>
              <a:t> </a:t>
            </a:r>
            <a:r>
              <a:rPr lang="en-US" sz="2800" noProof="0" dirty="0">
                <a:solidFill>
                  <a:srgbClr val="FF0000"/>
                </a:solidFill>
                <a:latin typeface="Utm AVO"/>
              </a:rPr>
              <a:t>3 con.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786C387E-1485-5F7F-5640-45140976147A}"/>
              </a:ext>
            </a:extLst>
          </p:cNvPr>
          <p:cNvSpPr txBox="1"/>
          <p:nvPr/>
        </p:nvSpPr>
        <p:spPr>
          <a:xfrm>
            <a:off x="105602" y="1051040"/>
            <a:ext cx="4859980" cy="461665"/>
          </a:xfrm>
          <a:prstGeom prst="round1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n w="0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SỐ GÀ, NGỖNG, VỊT TRÊN SÂN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92427AAA-A607-E85A-5F31-4F1CD1817A3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002" b="90762" l="6925" r="89751">
                        <a14:foregroundMark x1="61496" y1="12702" x2="37396" y2="4850"/>
                        <a14:foregroundMark x1="37396" y1="4850" x2="19391" y2="6697"/>
                        <a14:foregroundMark x1="19391" y1="6697" x2="10526" y2="19861"/>
                        <a14:foregroundMark x1="46537" y1="18707" x2="24931" y2="22402"/>
                        <a14:foregroundMark x1="24931" y1="22402" x2="21607" y2="15242"/>
                        <a14:foregroundMark x1="38504" y1="15473" x2="33795" y2="14781"/>
                        <a14:foregroundMark x1="32410" y1="15242" x2="30471" y2="17552"/>
                        <a14:foregroundMark x1="31025" y1="17090" x2="14127" y2="21478"/>
                        <a14:foregroundMark x1="14127" y1="21478" x2="23823" y2="12702"/>
                        <a14:foregroundMark x1="44321" y1="12933" x2="44321" y2="13626"/>
                        <a14:foregroundMark x1="41828" y1="17783" x2="43490" y2="14781"/>
                        <a14:foregroundMark x1="41828" y1="20785" x2="44598" y2="24711"/>
                        <a14:foregroundMark x1="37119" y1="21709" x2="39612" y2="25635"/>
                        <a14:foregroundMark x1="36565" y1="3464" x2="36565" y2="3464"/>
                        <a14:foregroundMark x1="7202" y1="16397" x2="7202" y2="16397"/>
                        <a14:foregroundMark x1="57618" y1="90762" x2="57618" y2="907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21539" y="3594065"/>
            <a:ext cx="2251022" cy="2699980"/>
          </a:xfrm>
          <a:prstGeom prst="rect">
            <a:avLst/>
          </a:prstGeom>
        </p:spPr>
      </p:pic>
      <p:pic>
        <p:nvPicPr>
          <p:cNvPr id="46" name="rô bốt 1">
            <a:hlinkClick r:id="" action="ppaction://media"/>
            <a:extLst>
              <a:ext uri="{FF2B5EF4-FFF2-40B4-BE49-F238E27FC236}">
                <a16:creationId xmlns:a16="http://schemas.microsoft.com/office/drawing/2014/main" xmlns="" id="{A28AA812-C1D6-9275-A41C-A3F90147E8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652442" y="5275831"/>
            <a:ext cx="487363" cy="487363"/>
          </a:xfrm>
          <a:prstGeom prst="rect">
            <a:avLst/>
          </a:prstGeom>
        </p:spPr>
      </p:pic>
      <p:sp>
        <p:nvSpPr>
          <p:cNvPr id="47" name="Oval 46">
            <a:extLst>
              <a:ext uri="{FF2B5EF4-FFF2-40B4-BE49-F238E27FC236}">
                <a16:creationId xmlns:a16="http://schemas.microsoft.com/office/drawing/2014/main" xmlns="" id="{D3C48774-DD00-3E97-DF29-5B18AA8B0653}"/>
              </a:ext>
            </a:extLst>
          </p:cNvPr>
          <p:cNvSpPr/>
          <p:nvPr/>
        </p:nvSpPr>
        <p:spPr>
          <a:xfrm>
            <a:off x="10338099" y="313786"/>
            <a:ext cx="575531" cy="13803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362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600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1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600"/>
                            </p:stCondLst>
                            <p:childTnLst>
                              <p:par>
                                <p:cTn id="15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7" dur="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650"/>
                            </p:stCondLst>
                            <p:childTnLst>
                              <p:par>
                                <p:cTn id="21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3" dur="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4" dur="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700"/>
                            </p:stCondLst>
                            <p:childTnLst>
                              <p:par>
                                <p:cTn id="27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9" dur="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0" dur="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750"/>
                            </p:stCondLst>
                            <p:childTnLst>
                              <p:par>
                                <p:cTn id="33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5" dur="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6" dur="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800"/>
                            </p:stCondLst>
                            <p:childTnLst>
                              <p:par>
                                <p:cTn id="39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1" dur="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2" dur="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850"/>
                            </p:stCondLst>
                            <p:childTnLst>
                              <p:par>
                                <p:cTn id="45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7" dur="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8" dur="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900"/>
                            </p:stCondLst>
                            <p:childTnLst>
                              <p:par>
                                <p:cTn id="51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3" dur="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4" dur="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950"/>
                            </p:stCondLst>
                            <p:childTnLst>
                              <p:par>
                                <p:cTn id="57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9" dur="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000"/>
                            </p:stCondLst>
                            <p:childTnLst>
                              <p:par>
                                <p:cTn id="63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4" dur="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5" dur="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6" dur="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50"/>
                            </p:stCondLst>
                            <p:childTnLst>
                              <p:par>
                                <p:cTn id="69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" dur="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1" dur="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2" dur="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100"/>
                            </p:stCondLst>
                            <p:childTnLst>
                              <p:par>
                                <p:cTn id="75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7" dur="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8" dur="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150"/>
                            </p:stCondLst>
                            <p:childTnLst>
                              <p:par>
                                <p:cTn id="81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2" dur="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83" dur="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4" dur="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7200"/>
                            </p:stCondLst>
                            <p:childTnLst>
                              <p:par>
                                <p:cTn id="87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8" dur="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89" dur="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0" dur="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7250"/>
                            </p:stCondLst>
                            <p:childTnLst>
                              <p:par>
                                <p:cTn id="93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4" dur="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5" dur="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6" dur="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300"/>
                            </p:stCondLst>
                            <p:childTnLst>
                              <p:par>
                                <p:cTn id="99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0" dur="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01" dur="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2" dur="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350"/>
                            </p:stCondLst>
                            <p:childTnLst>
                              <p:par>
                                <p:cTn id="105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6" dur="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07" dur="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8" dur="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7400"/>
                            </p:stCondLst>
                            <p:childTnLst>
                              <p:par>
                                <p:cTn id="111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4" dur="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7450"/>
                            </p:stCondLst>
                            <p:childTnLst>
                              <p:par>
                                <p:cTn id="117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8" dur="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19" dur="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0" dur="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6" grpId="0"/>
      <p:bldP spid="37" grpId="0"/>
      <p:bldP spid="41" grpId="0"/>
      <p:bldP spid="42" grpId="0"/>
      <p:bldP spid="4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8AF378D-6DF6-B28E-B361-C701F1E453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912" y="1428918"/>
            <a:ext cx="10806362" cy="44859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231586F-D27E-AFD5-3714-5C691EE4F7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62" b="97751" l="9895" r="89895">
                        <a14:foregroundMark x1="44421" y1="27336" x2="44421" y2="27336"/>
                        <a14:foregroundMark x1="58737" y1="29239" x2="49474" y2="34429"/>
                        <a14:foregroundMark x1="39789" y1="30277" x2="39789" y2="34602"/>
                        <a14:foregroundMark x1="53053" y1="26298" x2="53053" y2="37197"/>
                        <a14:foregroundMark x1="41684" y1="26125" x2="40842" y2="39100"/>
                        <a14:foregroundMark x1="24842" y1="88235" x2="24842" y2="88235"/>
                        <a14:foregroundMark x1="55368" y1="92042" x2="62316" y2="91522"/>
                        <a14:foregroundMark x1="15368" y1="87716" x2="15368" y2="87716"/>
                        <a14:foregroundMark x1="26316" y1="96540" x2="26316" y2="96540"/>
                        <a14:foregroundMark x1="27789" y1="97751" x2="27789" y2="9775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9912" y="3842917"/>
            <a:ext cx="2026921" cy="24664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980788A-3FC9-5A01-D962-AD215F169C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593" b="93926" l="9810" r="89898">
                        <a14:foregroundMark x1="76574" y1="71407" x2="76574" y2="71407"/>
                        <a14:foregroundMark x1="66032" y1="86667" x2="66032" y2="86667"/>
                        <a14:foregroundMark x1="68814" y1="85333" x2="68814" y2="85333"/>
                        <a14:foregroundMark x1="66764" y1="89333" x2="66764" y2="89333"/>
                        <a14:foregroundMark x1="79649" y1="87259" x2="79649" y2="87259"/>
                        <a14:foregroundMark x1="77306" y1="93926" x2="77306" y2="93926"/>
                        <a14:foregroundMark x1="36018" y1="8593" x2="36018" y2="8593"/>
                        <a14:foregroundMark x1="34553" y1="28148" x2="34553" y2="281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98279" y="2351818"/>
            <a:ext cx="3093721" cy="3057484"/>
          </a:xfrm>
          <a:prstGeom prst="rect">
            <a:avLst/>
          </a:prstGeom>
        </p:spPr>
      </p:pic>
      <p:pic>
        <p:nvPicPr>
          <p:cNvPr id="10" name="bài 2">
            <a:hlinkClick r:id="" action="ppaction://media"/>
            <a:extLst>
              <a:ext uri="{FF2B5EF4-FFF2-40B4-BE49-F238E27FC236}">
                <a16:creationId xmlns:a16="http://schemas.microsoft.com/office/drawing/2014/main" xmlns="" id="{AD651180-D5DB-6129-2D37-C4226B21D6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664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5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0DD25D6-2D3F-4821-A1B9-54CA44509B5A}"/>
              </a:ext>
            </a:extLst>
          </p:cNvPr>
          <p:cNvGrpSpPr/>
          <p:nvPr/>
        </p:nvGrpSpPr>
        <p:grpSpPr>
          <a:xfrm>
            <a:off x="808125" y="361428"/>
            <a:ext cx="7693333" cy="570588"/>
            <a:chOff x="1183343" y="1464304"/>
            <a:chExt cx="6722281" cy="57058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652077D2-D778-4CD5-BFCD-2EE59D82181B}"/>
                </a:ext>
              </a:extLst>
            </p:cNvPr>
            <p:cNvSpPr txBox="1"/>
            <p:nvPr/>
          </p:nvSpPr>
          <p:spPr>
            <a:xfrm>
              <a:off x="1801298" y="1511671"/>
              <a:ext cx="61043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Quan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sát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biểu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đồ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rồi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trả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lời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câu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hỏi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0C5968D6-7FA4-4674-8C6F-EB00D2EC315A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3</a:t>
              </a:r>
            </a:p>
          </p:txBody>
        </p:sp>
      </p:grpSp>
      <p:pic>
        <p:nvPicPr>
          <p:cNvPr id="5" name="Picture 4" descr="Screen Clipping">
            <a:extLst>
              <a:ext uri="{FF2B5EF4-FFF2-40B4-BE49-F238E27FC236}">
                <a16:creationId xmlns:a16="http://schemas.microsoft.com/office/drawing/2014/main" xmlns="" id="{2AD29A0D-F6B2-4674-8CF3-25F852D3AF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979" y="1966446"/>
            <a:ext cx="8115895" cy="24640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604CA12-E9B0-48FA-8045-14B252AD6AE2}"/>
              </a:ext>
            </a:extLst>
          </p:cNvPr>
          <p:cNvSpPr txBox="1"/>
          <p:nvPr/>
        </p:nvSpPr>
        <p:spPr>
          <a:xfrm>
            <a:off x="2924675" y="1426783"/>
            <a:ext cx="7848654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SỐ QUE TÍNH TRONG MỖI HỘP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F2E2AF5D-E959-49A4-8855-D382A0C2E095}"/>
              </a:ext>
            </a:extLst>
          </p:cNvPr>
          <p:cNvGrpSpPr/>
          <p:nvPr/>
        </p:nvGrpSpPr>
        <p:grpSpPr>
          <a:xfrm>
            <a:off x="487674" y="1547499"/>
            <a:ext cx="3161293" cy="2863000"/>
            <a:chOff x="927464" y="1567543"/>
            <a:chExt cx="2762275" cy="2863000"/>
          </a:xfrm>
        </p:grpSpPr>
        <p:pic>
          <p:nvPicPr>
            <p:cNvPr id="8" name="Picture 7" descr="Screen Clipping">
              <a:extLst>
                <a:ext uri="{FF2B5EF4-FFF2-40B4-BE49-F238E27FC236}">
                  <a16:creationId xmlns:a16="http://schemas.microsoft.com/office/drawing/2014/main" xmlns="" id="{147BD7DE-87CC-4386-923F-2917699067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16" t="7244"/>
            <a:stretch/>
          </p:blipFill>
          <p:spPr>
            <a:xfrm>
              <a:off x="927464" y="2619102"/>
              <a:ext cx="1892346" cy="1811441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6FAC63ED-B3EE-4827-8504-E94E15049988}"/>
                </a:ext>
              </a:extLst>
            </p:cNvPr>
            <p:cNvGrpSpPr/>
            <p:nvPr/>
          </p:nvGrpSpPr>
          <p:grpSpPr>
            <a:xfrm>
              <a:off x="1036507" y="1567543"/>
              <a:ext cx="2653232" cy="1051559"/>
              <a:chOff x="1036507" y="1567543"/>
              <a:chExt cx="2653232" cy="1051559"/>
            </a:xfrm>
          </p:grpSpPr>
          <p:sp>
            <p:nvSpPr>
              <p:cNvPr id="10" name="Oval Callout 7">
                <a:extLst>
                  <a:ext uri="{FF2B5EF4-FFF2-40B4-BE49-F238E27FC236}">
                    <a16:creationId xmlns:a16="http://schemas.microsoft.com/office/drawing/2014/main" xmlns="" id="{6710B0E4-1540-4EC4-AC78-78268D012ACC}"/>
                  </a:ext>
                </a:extLst>
              </p:cNvPr>
              <p:cNvSpPr/>
              <p:nvPr/>
            </p:nvSpPr>
            <p:spPr>
              <a:xfrm>
                <a:off x="1036507" y="1567543"/>
                <a:ext cx="2653232" cy="1051559"/>
              </a:xfrm>
              <a:prstGeom prst="wedgeEllipseCallout">
                <a:avLst>
                  <a:gd name="adj1" fmla="val -21478"/>
                  <a:gd name="adj2" fmla="val 62500"/>
                </a:avLst>
              </a:prstGeom>
              <a:solidFill>
                <a:schemeClr val="bg1"/>
              </a:solidFill>
              <a:ln w="28575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+mn-ea"/>
                    <a:cs typeface="+mn-cs"/>
                  </a:rPr>
                  <a:t>Mỗi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+mn-ea"/>
                    <a:cs typeface="+mn-cs"/>
                  </a:rPr>
                  <a:t>       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+mn-ea"/>
                    <a:cs typeface="+mn-cs"/>
                  </a:rPr>
                  <a:t>gồm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+mn-ea"/>
                    <a:cs typeface="+mn-cs"/>
                  </a:rPr>
                  <a:t> 10 que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+mn-ea"/>
                    <a:cs typeface="+mn-cs"/>
                  </a:rPr>
                  <a:t>tính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+mn-ea"/>
                    <a:cs typeface="+mn-cs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+mn-ea"/>
                    <a:cs typeface="+mn-cs"/>
                  </a:rPr>
                  <a:t>rời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/>
                    <a:ea typeface="+mn-ea"/>
                    <a:cs typeface="+mn-cs"/>
                  </a:rPr>
                  <a:t>.</a:t>
                </a:r>
              </a:p>
            </p:txBody>
          </p:sp>
          <p:pic>
            <p:nvPicPr>
              <p:cNvPr id="11" name="Picture 10" descr="Screen Clipping">
                <a:extLst>
                  <a:ext uri="{FF2B5EF4-FFF2-40B4-BE49-F238E27FC236}">
                    <a16:creationId xmlns:a16="http://schemas.microsoft.com/office/drawing/2014/main" xmlns="" id="{1C461987-C2B0-498D-85B4-02C636BCC7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48051" y="1609249"/>
                <a:ext cx="415072" cy="497061"/>
              </a:xfrm>
              <a:prstGeom prst="rect">
                <a:avLst/>
              </a:prstGeom>
            </p:spPr>
          </p:pic>
        </p:grpSp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ED126EBD-4BBC-462D-B547-8BDC7889EC6A}"/>
              </a:ext>
            </a:extLst>
          </p:cNvPr>
          <p:cNvSpPr/>
          <p:nvPr/>
        </p:nvSpPr>
        <p:spPr>
          <a:xfrm>
            <a:off x="10881874" y="2107950"/>
            <a:ext cx="697658" cy="609600"/>
          </a:xfrm>
          <a:prstGeom prst="ellipse">
            <a:avLst/>
          </a:prstGeom>
          <a:solidFill>
            <a:schemeClr val="bg1"/>
          </a:solidFill>
          <a:ln w="57150" cmpd="dbl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40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1B694258-C949-47AA-9929-7F00B3C58CD2}"/>
              </a:ext>
            </a:extLst>
          </p:cNvPr>
          <p:cNvSpPr/>
          <p:nvPr/>
        </p:nvSpPr>
        <p:spPr>
          <a:xfrm>
            <a:off x="10881874" y="2893694"/>
            <a:ext cx="697658" cy="609600"/>
          </a:xfrm>
          <a:prstGeom prst="ellipse">
            <a:avLst/>
          </a:prstGeom>
          <a:solidFill>
            <a:schemeClr val="bg1"/>
          </a:solidFill>
          <a:ln w="57150" cmpd="dbl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80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1CF5C61E-5512-4F9F-B200-089DC3409045}"/>
              </a:ext>
            </a:extLst>
          </p:cNvPr>
          <p:cNvSpPr/>
          <p:nvPr/>
        </p:nvSpPr>
        <p:spPr>
          <a:xfrm>
            <a:off x="10881874" y="3679438"/>
            <a:ext cx="697658" cy="609600"/>
          </a:xfrm>
          <a:prstGeom prst="ellipse">
            <a:avLst/>
          </a:prstGeom>
          <a:solidFill>
            <a:schemeClr val="bg1"/>
          </a:solidFill>
          <a:ln w="57150" cmpd="dbl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60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00AEC0B-8352-4E36-B728-FC31A0F64002}"/>
              </a:ext>
            </a:extLst>
          </p:cNvPr>
          <p:cNvSpPr txBox="1"/>
          <p:nvPr/>
        </p:nvSpPr>
        <p:spPr>
          <a:xfrm>
            <a:off x="421643" y="4508541"/>
            <a:ext cx="56986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Hộp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que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Hộp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que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8160323-FEDA-49A3-A4D4-9C25FEB8D4C8}"/>
              </a:ext>
            </a:extLst>
          </p:cNvPr>
          <p:cNvSpPr txBox="1"/>
          <p:nvPr/>
        </p:nvSpPr>
        <p:spPr>
          <a:xfrm>
            <a:off x="6313532" y="4563547"/>
            <a:ext cx="50852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Hộp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B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que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nhất</a:t>
            </a:r>
            <a:r>
              <a:rPr lang="en-US" sz="2800" dirty="0">
                <a:solidFill>
                  <a:srgbClr val="FF0000"/>
                </a:solidFill>
                <a:latin typeface="Utm AVO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Hộp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que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nhất</a:t>
            </a:r>
            <a:r>
              <a:rPr lang="en-US" sz="2800" dirty="0">
                <a:solidFill>
                  <a:srgbClr val="FF0000"/>
                </a:solidFill>
                <a:latin typeface="Utm AVO"/>
              </a:rPr>
              <a:t>.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86606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uiExpand="1" build="p"/>
      <p:bldP spid="16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E3C7F25-9857-3148-D63D-D8ACCA648B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825" y="2257437"/>
            <a:ext cx="3848433" cy="4557155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xmlns="" id="{3E217547-76DB-E3CD-60E4-E93A4855073E}"/>
              </a:ext>
            </a:extLst>
          </p:cNvPr>
          <p:cNvSpPr/>
          <p:nvPr/>
        </p:nvSpPr>
        <p:spPr>
          <a:xfrm>
            <a:off x="4201174" y="-193638"/>
            <a:ext cx="7094355" cy="4902151"/>
          </a:xfrm>
          <a:prstGeom prst="cloudCallout">
            <a:avLst>
              <a:gd name="adj1" fmla="val -43744"/>
              <a:gd name="adj2" fmla="val 5307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CB528CE-90C1-A677-F35F-9F72BA4C41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0" y="0"/>
            <a:ext cx="3154953" cy="4168501"/>
          </a:xfrm>
          <a:prstGeom prst="rect">
            <a:avLst/>
          </a:prstGeom>
        </p:spPr>
      </p:pic>
      <p:pic>
        <p:nvPicPr>
          <p:cNvPr id="8" name="bài 3">
            <a:hlinkClick r:id="" action="ppaction://media"/>
            <a:extLst>
              <a:ext uri="{FF2B5EF4-FFF2-40B4-BE49-F238E27FC236}">
                <a16:creationId xmlns:a16="http://schemas.microsoft.com/office/drawing/2014/main" xmlns="" id="{C8327A35-3723-3274-99FF-63DE768032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4825" y="2084250"/>
            <a:ext cx="3574072" cy="3505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22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9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8" name="Text Box 4"/>
          <p:cNvSpPr txBox="1"/>
          <p:nvPr/>
        </p:nvSpPr>
        <p:spPr>
          <a:xfrm>
            <a:off x="2088444" y="2875004"/>
            <a:ext cx="8015111" cy="1107992"/>
          </a:xfrm>
          <a:prstGeom prst="rect">
            <a:avLst/>
          </a:prstGeom>
          <a:noFill/>
          <a:ln w="9525">
            <a:noFill/>
          </a:ln>
        </p:spPr>
        <p:txBody>
          <a:bodyPr wrap="square" lIns="121917" tIns="60958" rIns="121917" bIns="60958">
            <a:prstTxWarp prst="textArchUp">
              <a:avLst/>
            </a:prstTxWarp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000" b="1" noProof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Vận</a:t>
            </a:r>
            <a:r>
              <a:rPr lang="en-US" altLang="en-US" sz="8000" b="1" noProof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8000" b="1" noProof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endParaRPr kumimoji="0" lang="en-US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7C58994-6177-4D65-BBBB-D8F6B67F2F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095" y="2586213"/>
            <a:ext cx="1238423" cy="1095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05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7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0095" y="1327455"/>
            <a:ext cx="12111905" cy="172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4800" b="1" dirty="0" err="1">
                <a:solidFill>
                  <a:srgbClr val="FF0000"/>
                </a:solidFill>
                <a:latin typeface="HP001 Kieu 2" panose="020B0603050302020204" pitchFamily="34" charset="0"/>
              </a:rPr>
              <a:t>Kính</a:t>
            </a:r>
            <a:r>
              <a:rPr lang="en-US" sz="4800" b="1" dirty="0">
                <a:solidFill>
                  <a:srgbClr val="FF0000"/>
                </a:solidFill>
                <a:latin typeface="HP001 Kieu 2" panose="020B06030503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HP001 Kieu 2" panose="020B0603050302020204" pitchFamily="34" charset="0"/>
              </a:rPr>
              <a:t>chúc</a:t>
            </a:r>
            <a:r>
              <a:rPr lang="en-US" sz="4800" b="1" dirty="0">
                <a:solidFill>
                  <a:srgbClr val="FF0000"/>
                </a:solidFill>
                <a:latin typeface="HP001 Kieu 2" panose="020B06030503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HP001 Kieu 2" panose="020B0603050302020204" pitchFamily="34" charset="0"/>
              </a:rPr>
              <a:t>các</a:t>
            </a:r>
            <a:r>
              <a:rPr lang="en-US" sz="4800" b="1" dirty="0">
                <a:solidFill>
                  <a:srgbClr val="FF0000"/>
                </a:solidFill>
                <a:latin typeface="HP001 Kieu 2" panose="020B06030503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HP001 Kieu 2" panose="020B0603050302020204" pitchFamily="34" charset="0"/>
              </a:rPr>
              <a:t>thầy</a:t>
            </a:r>
            <a:r>
              <a:rPr lang="en-US" sz="4800" b="1" dirty="0">
                <a:solidFill>
                  <a:srgbClr val="FF0000"/>
                </a:solidFill>
                <a:latin typeface="HP001 Kieu 2" panose="020B06030503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HP001 Kieu 2" panose="020B0603050302020204" pitchFamily="34" charset="0"/>
              </a:rPr>
              <a:t>cô</a:t>
            </a:r>
            <a:r>
              <a:rPr lang="en-US" sz="4800" b="1" dirty="0">
                <a:solidFill>
                  <a:srgbClr val="FF0000"/>
                </a:solidFill>
                <a:latin typeface="HP001 Kieu 2" panose="020B06030503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HP001 Kieu 2" panose="020B0603050302020204" pitchFamily="34" charset="0"/>
              </a:rPr>
              <a:t>mạnh</a:t>
            </a:r>
            <a:r>
              <a:rPr lang="en-US" sz="4800" b="1" dirty="0">
                <a:solidFill>
                  <a:srgbClr val="FF0000"/>
                </a:solidFill>
                <a:latin typeface="HP001 Kieu 2" panose="020B06030503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HP001 Kieu 2" panose="020B0603050302020204" pitchFamily="34" charset="0"/>
              </a:rPr>
              <a:t>khỏe</a:t>
            </a:r>
            <a:r>
              <a:rPr lang="en-US" sz="4800" b="1" dirty="0">
                <a:solidFill>
                  <a:srgbClr val="FF0000"/>
                </a:solidFill>
                <a:latin typeface="HP001 Kieu 2" panose="020B0603050302020204" pitchFamily="34" charset="0"/>
              </a:rPr>
              <a:t>, </a:t>
            </a:r>
            <a:r>
              <a:rPr lang="en-US" sz="4800" b="1" dirty="0" err="1">
                <a:solidFill>
                  <a:srgbClr val="FF0000"/>
                </a:solidFill>
                <a:latin typeface="HP001 Kieu 2" panose="020B0603050302020204" pitchFamily="34" charset="0"/>
              </a:rPr>
              <a:t>công</a:t>
            </a:r>
            <a:r>
              <a:rPr lang="en-US" sz="4800" b="1" dirty="0">
                <a:solidFill>
                  <a:srgbClr val="FF0000"/>
                </a:solidFill>
                <a:latin typeface="HP001 Kieu 2" panose="020B06030503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HP001 Kieu 2" panose="020B0603050302020204" pitchFamily="34" charset="0"/>
              </a:rPr>
              <a:t>tác</a:t>
            </a:r>
            <a:r>
              <a:rPr lang="en-US" sz="4800" b="1" dirty="0">
                <a:solidFill>
                  <a:srgbClr val="FF0000"/>
                </a:solidFill>
                <a:latin typeface="HP001 Kieu 2" panose="020B06030503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HP001 Kieu 2" panose="020B0603050302020204" pitchFamily="34" charset="0"/>
              </a:rPr>
              <a:t>tốt</a:t>
            </a:r>
            <a:r>
              <a:rPr lang="en-US" sz="4800" b="1" dirty="0">
                <a:solidFill>
                  <a:srgbClr val="FF0000"/>
                </a:solidFill>
                <a:latin typeface="HP001 Kieu 2" panose="020B0603050302020204" pitchFamily="34" charset="0"/>
              </a:rPr>
              <a:t>!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4800" b="1" dirty="0" err="1">
                <a:solidFill>
                  <a:srgbClr val="FF0000"/>
                </a:solidFill>
                <a:latin typeface="HP001 Kieu 2" panose="020B0603050302020204" pitchFamily="34" charset="0"/>
              </a:rPr>
              <a:t>Chúc</a:t>
            </a:r>
            <a:r>
              <a:rPr lang="en-US" sz="4800" b="1" dirty="0">
                <a:solidFill>
                  <a:srgbClr val="FF0000"/>
                </a:solidFill>
                <a:latin typeface="HP001 Kieu 2" panose="020B06030503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HP001 Kieu 2" panose="020B0603050302020204" pitchFamily="34" charset="0"/>
              </a:rPr>
              <a:t>các</a:t>
            </a:r>
            <a:r>
              <a:rPr lang="en-US" sz="4800" b="1" dirty="0">
                <a:solidFill>
                  <a:srgbClr val="FF0000"/>
                </a:solidFill>
                <a:latin typeface="HP001 Kieu 2" panose="020B06030503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HP001 Kieu 2" panose="020B0603050302020204" pitchFamily="34" charset="0"/>
              </a:rPr>
              <a:t>em</a:t>
            </a:r>
            <a:r>
              <a:rPr lang="en-US" sz="4800" b="1" dirty="0">
                <a:solidFill>
                  <a:srgbClr val="FF0000"/>
                </a:solidFill>
                <a:latin typeface="HP001 Kieu 2" panose="020B06030503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HP001 Kieu 2" panose="020B0603050302020204" pitchFamily="34" charset="0"/>
              </a:rPr>
              <a:t>chăm</a:t>
            </a:r>
            <a:r>
              <a:rPr lang="en-US" sz="4800" b="1" dirty="0">
                <a:solidFill>
                  <a:srgbClr val="FF0000"/>
                </a:solidFill>
                <a:latin typeface="HP001 Kieu 2" panose="020B06030503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HP001 Kieu 2" panose="020B0603050302020204" pitchFamily="34" charset="0"/>
              </a:rPr>
              <a:t>ngoan</a:t>
            </a:r>
            <a:r>
              <a:rPr lang="en-US" sz="4800" b="1" dirty="0">
                <a:solidFill>
                  <a:srgbClr val="FF0000"/>
                </a:solidFill>
                <a:latin typeface="HP001 Kieu 2" panose="020B0603050302020204" pitchFamily="34" charset="0"/>
              </a:rPr>
              <a:t>, </a:t>
            </a:r>
            <a:r>
              <a:rPr lang="en-US" sz="4800" b="1" dirty="0" err="1">
                <a:solidFill>
                  <a:srgbClr val="FF0000"/>
                </a:solidFill>
                <a:latin typeface="HP001 Kieu 2" panose="020B0603050302020204" pitchFamily="34" charset="0"/>
              </a:rPr>
              <a:t>học</a:t>
            </a:r>
            <a:r>
              <a:rPr lang="en-US" sz="4800" b="1" dirty="0">
                <a:solidFill>
                  <a:srgbClr val="FF0000"/>
                </a:solidFill>
                <a:latin typeface="HP001 Kieu 2" panose="020B06030503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HP001 Kieu 2" panose="020B0603050302020204" pitchFamily="34" charset="0"/>
              </a:rPr>
              <a:t>giỏi</a:t>
            </a:r>
            <a:r>
              <a:rPr lang="en-US" sz="4800" b="1" dirty="0">
                <a:solidFill>
                  <a:srgbClr val="FF0000"/>
                </a:solidFill>
                <a:latin typeface="HP001 Kieu 2" panose="020B06030503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6121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1E66CB6-08A1-487D-8DD7-20E623601D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905" y="542207"/>
            <a:ext cx="4986960" cy="4974767"/>
          </a:xfrm>
          <a:prstGeom prst="rect">
            <a:avLst/>
          </a:prstGeom>
        </p:spPr>
      </p:pic>
      <p:sp>
        <p:nvSpPr>
          <p:cNvPr id="10" name="文本框 4">
            <a:extLst>
              <a:ext uri="{FF2B5EF4-FFF2-40B4-BE49-F238E27FC236}">
                <a16:creationId xmlns:a16="http://schemas.microsoft.com/office/drawing/2014/main" xmlns="" id="{76FC021E-7CAB-414F-959A-691357E38A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9073" y="1811308"/>
            <a:ext cx="6854623" cy="2436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ea"/>
                <a:sym typeface="+mn-lt"/>
              </a:rPr>
              <a:t>Khởi</a:t>
            </a:r>
            <a:r>
              <a:rPr kumimoji="0" lang="en-US" altLang="zh-C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ea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ea"/>
                <a:sym typeface="+mn-lt"/>
              </a:rPr>
              <a:t>động</a:t>
            </a:r>
            <a:endParaRPr kumimoji="0" lang="zh-CN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ea"/>
              <a:sym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2263FAE-4226-49F6-B2F5-59AD6B8129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13" y="2947359"/>
            <a:ext cx="12192000" cy="3910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96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m Yêu Trường Em_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90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659" l="0" r="100000">
                        <a14:foregroundMark x1="4248" y1="52218" x2="4085" y2="59727"/>
                        <a14:backgroundMark x1="47876" y1="74744" x2="61928" y2="80546"/>
                        <a14:backgroundMark x1="3595" y1="7850" x2="13725" y2="4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090"/>
          <a:stretch>
            <a:fillRect/>
          </a:stretch>
        </p:blipFill>
        <p:spPr>
          <a:xfrm>
            <a:off x="-42226" y="217546"/>
            <a:ext cx="12462825" cy="3647452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1788705" y="60083"/>
            <a:ext cx="1794484" cy="514577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Cloud 20"/>
          <p:cNvSpPr/>
          <p:nvPr/>
        </p:nvSpPr>
        <p:spPr>
          <a:xfrm>
            <a:off x="6827548" y="45487"/>
            <a:ext cx="1445601" cy="630985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Cloud 21"/>
          <p:cNvSpPr/>
          <p:nvPr/>
        </p:nvSpPr>
        <p:spPr>
          <a:xfrm>
            <a:off x="8740988" y="60083"/>
            <a:ext cx="1126918" cy="61639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862" y="1289457"/>
            <a:ext cx="835863" cy="102259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006" y="1206147"/>
            <a:ext cx="1354581" cy="78648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09" b="9959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254" y="60083"/>
            <a:ext cx="1412244" cy="81130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62" y="1442039"/>
            <a:ext cx="1354581" cy="78648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040" y="1835279"/>
            <a:ext cx="1354581" cy="7864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532" y="1232332"/>
            <a:ext cx="1354581" cy="7864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96959" y="4160765"/>
            <a:ext cx="1454642" cy="1519293"/>
          </a:xfrm>
          <a:prstGeom prst="rect">
            <a:avLst/>
          </a:prstGeom>
        </p:spPr>
      </p:pic>
      <p:pic>
        <p:nvPicPr>
          <p:cNvPr id="4" name="Thoại 001_sd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33725" y="3864998"/>
            <a:ext cx="1000125" cy="185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959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59" l="0" r="100000">
                        <a14:foregroundMark x1="4248" y1="52218" x2="4085" y2="59727"/>
                        <a14:backgroundMark x1="47876" y1="74744" x2="61928" y2="80546"/>
                        <a14:backgroundMark x1="3595" y1="7850" x2="13725" y2="4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090"/>
          <a:stretch>
            <a:fillRect/>
          </a:stretch>
        </p:blipFill>
        <p:spPr>
          <a:xfrm>
            <a:off x="-42226" y="217546"/>
            <a:ext cx="12462825" cy="3647452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1788705" y="60083"/>
            <a:ext cx="1794484" cy="514577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Cloud 20"/>
          <p:cNvSpPr/>
          <p:nvPr/>
        </p:nvSpPr>
        <p:spPr>
          <a:xfrm>
            <a:off x="6827548" y="45487"/>
            <a:ext cx="1445601" cy="630985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Cloud 21"/>
          <p:cNvSpPr/>
          <p:nvPr/>
        </p:nvSpPr>
        <p:spPr>
          <a:xfrm>
            <a:off x="8740988" y="60083"/>
            <a:ext cx="1126918" cy="61639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" y="2045525"/>
            <a:ext cx="835863" cy="102259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4185" y="2889152"/>
            <a:ext cx="1354581" cy="78648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9" b="9959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254" y="60083"/>
            <a:ext cx="1412244" cy="81130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038" y="2963280"/>
            <a:ext cx="1354581" cy="7864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F934585-672E-42C9-5BDA-315A388E26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93099" y="3473575"/>
            <a:ext cx="3112027" cy="229659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642ABD9-66DA-3A0B-8DCA-B0A9B07788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4516" y="3568267"/>
            <a:ext cx="3228673" cy="26851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E517E96F-6407-D405-1A9B-F9C619FDCB9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28479" y="2599155"/>
            <a:ext cx="3180980" cy="273788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0" name="Rectangle: Rounded Corners 29">
            <a:hlinkClick r:id="rId11" action="ppaction://hlinksldjump"/>
            <a:extLst>
              <a:ext uri="{FF2B5EF4-FFF2-40B4-BE49-F238E27FC236}">
                <a16:creationId xmlns:a16="http://schemas.microsoft.com/office/drawing/2014/main" xmlns="" id="{2C6BC343-C43A-8536-5484-DEB250A6E28F}"/>
              </a:ext>
            </a:extLst>
          </p:cNvPr>
          <p:cNvSpPr/>
          <p:nvPr/>
        </p:nvSpPr>
        <p:spPr>
          <a:xfrm>
            <a:off x="3197706" y="5074022"/>
            <a:ext cx="770965" cy="800529"/>
          </a:xfrm>
          <a:prstGeom prst="roundRect">
            <a:avLst/>
          </a:prstGeom>
          <a:solidFill>
            <a:srgbClr val="4DFB3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1</a:t>
            </a:r>
          </a:p>
        </p:txBody>
      </p:sp>
      <p:sp>
        <p:nvSpPr>
          <p:cNvPr id="31" name="Rectangle: Rounded Corners 30">
            <a:hlinkClick r:id="rId12" action="ppaction://hlinksldjump"/>
            <a:extLst>
              <a:ext uri="{FF2B5EF4-FFF2-40B4-BE49-F238E27FC236}">
                <a16:creationId xmlns:a16="http://schemas.microsoft.com/office/drawing/2014/main" xmlns="" id="{CAFA32A9-65F0-FFA3-32DC-A40704885443}"/>
              </a:ext>
            </a:extLst>
          </p:cNvPr>
          <p:cNvSpPr/>
          <p:nvPr/>
        </p:nvSpPr>
        <p:spPr>
          <a:xfrm>
            <a:off x="6443218" y="4768014"/>
            <a:ext cx="770965" cy="800529"/>
          </a:xfrm>
          <a:prstGeom prst="roundRect">
            <a:avLst/>
          </a:prstGeom>
          <a:solidFill>
            <a:srgbClr val="4DFB3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2</a:t>
            </a:r>
          </a:p>
        </p:txBody>
      </p:sp>
      <p:sp>
        <p:nvSpPr>
          <p:cNvPr id="33" name="Rectangle: Rounded Corners 32">
            <a:hlinkClick r:id="rId13" action="ppaction://hlinksldjump"/>
            <a:extLst>
              <a:ext uri="{FF2B5EF4-FFF2-40B4-BE49-F238E27FC236}">
                <a16:creationId xmlns:a16="http://schemas.microsoft.com/office/drawing/2014/main" xmlns="" id="{B38D1685-6077-C6B2-A80A-B99177B97380}"/>
              </a:ext>
            </a:extLst>
          </p:cNvPr>
          <p:cNvSpPr/>
          <p:nvPr/>
        </p:nvSpPr>
        <p:spPr>
          <a:xfrm>
            <a:off x="11301705" y="4769221"/>
            <a:ext cx="770965" cy="800529"/>
          </a:xfrm>
          <a:prstGeom prst="roundRect">
            <a:avLst/>
          </a:prstGeom>
          <a:solidFill>
            <a:srgbClr val="4DFB3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2468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4B4F821-D100-2062-23F1-05CB219E3EB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556" b="7783"/>
          <a:stretch/>
        </p:blipFill>
        <p:spPr>
          <a:xfrm>
            <a:off x="80684" y="71717"/>
            <a:ext cx="7440704" cy="41543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:a16="http://schemas.microsoft.com/office/drawing/2014/main" xmlns="" id="{E23AB948-D22F-B7F0-0A1A-8B3855F6DC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453" b="89055" l="1389" r="88889">
                        <a14:foregroundMark x1="27083" y1="33831" x2="27083" y2="33831"/>
                        <a14:foregroundMark x1="47917" y1="31343" x2="47917" y2="31343"/>
                        <a14:foregroundMark x1="50000" y1="31343" x2="36806" y2="25373"/>
                        <a14:foregroundMark x1="56944" y1="23881" x2="61111" y2="25871"/>
                        <a14:foregroundMark x1="54167" y1="24378" x2="54167" y2="31841"/>
                        <a14:foregroundMark x1="38194" y1="27363" x2="25694" y2="30846"/>
                        <a14:foregroundMark x1="47222" y1="31343" x2="51389" y2="36318"/>
                        <a14:foregroundMark x1="52083" y1="34328" x2="47917" y2="29353"/>
                        <a14:foregroundMark x1="21528" y1="15423" x2="19444" y2="40299"/>
                        <a14:foregroundMark x1="20139" y1="15920" x2="24306" y2="44279"/>
                        <a14:foregroundMark x1="21528" y1="40796" x2="22222" y2="18408"/>
                        <a14:foregroundMark x1="22222" y1="18408" x2="30556" y2="42786"/>
                        <a14:foregroundMark x1="19444" y1="16418" x2="18750" y2="20398"/>
                        <a14:foregroundMark x1="12500" y1="38806" x2="17361" y2="36318"/>
                        <a14:foregroundMark x1="5556" y1="30348" x2="5556" y2="30348"/>
                        <a14:foregroundMark x1="1389" y1="32338" x2="1389" y2="323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52449" y="1880062"/>
            <a:ext cx="1918848" cy="2678393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38A4FD77-384A-D099-9EA6-E3A66610C3D5}"/>
              </a:ext>
            </a:extLst>
          </p:cNvPr>
          <p:cNvSpPr/>
          <p:nvPr/>
        </p:nvSpPr>
        <p:spPr>
          <a:xfrm>
            <a:off x="7879976" y="78182"/>
            <a:ext cx="4231341" cy="2070686"/>
          </a:xfrm>
          <a:prstGeom prst="wedgeRoundRectCallout">
            <a:avLst>
              <a:gd name="adj1" fmla="val -34867"/>
              <a:gd name="adj2" fmla="val 61196"/>
              <a:gd name="adj3" fmla="val 16667"/>
            </a:avLst>
          </a:prstGeom>
          <a:solidFill>
            <a:srgbClr val="4DFB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b="1" noProof="0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b="1" noProof="0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noProof="0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3600" b="1" noProof="0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lang="en-US" sz="3600" b="1" noProof="0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noProof="0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600" b="1" noProof="0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noProof="0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3600" b="1" noProof="0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xmlns="" id="{C13E3589-3307-3C44-B74F-B30DA8583C1C}"/>
              </a:ext>
            </a:extLst>
          </p:cNvPr>
          <p:cNvSpPr/>
          <p:nvPr/>
        </p:nvSpPr>
        <p:spPr>
          <a:xfrm>
            <a:off x="1049275" y="4757812"/>
            <a:ext cx="2160000" cy="1080000"/>
          </a:xfrm>
          <a:prstGeom prst="wedgeRoundRectCallout">
            <a:avLst/>
          </a:prstGeom>
          <a:noFill/>
          <a:ln w="285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xmlns="" id="{F0953A96-9E19-55A8-7361-DADD60630538}"/>
              </a:ext>
            </a:extLst>
          </p:cNvPr>
          <p:cNvSpPr/>
          <p:nvPr/>
        </p:nvSpPr>
        <p:spPr>
          <a:xfrm>
            <a:off x="5211766" y="4757812"/>
            <a:ext cx="2309621" cy="1080000"/>
          </a:xfrm>
          <a:prstGeom prst="wedgeRoundRectCallout">
            <a:avLst/>
          </a:prstGeom>
          <a:noFill/>
          <a:ln w="285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9</a:t>
            </a:r>
            <a:r>
              <a:rPr lang="en-US" sz="3200" b="1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endParaRPr kumimoji="0" lang="en-US" alt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xmlns="" id="{E3F29371-4A47-20D4-5006-41F4B8EA9894}"/>
              </a:ext>
            </a:extLst>
          </p:cNvPr>
          <p:cNvSpPr/>
          <p:nvPr/>
        </p:nvSpPr>
        <p:spPr>
          <a:xfrm>
            <a:off x="8925868" y="4757812"/>
            <a:ext cx="2411167" cy="1080000"/>
          </a:xfrm>
          <a:prstGeom prst="wedgeRoundRectCallout">
            <a:avLst/>
          </a:prstGeom>
          <a:noFill/>
          <a:ln w="285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10 </a:t>
            </a:r>
            <a:r>
              <a:rPr lang="en-US" altLang="vi-VN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16401A5F-0449-A822-6529-9BD0B7FF9F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442" b="99675" l="9524" r="89796">
                        <a14:foregroundMark x1="65986" y1="11039" x2="30612" y2="8442"/>
                        <a14:foregroundMark x1="39456" y1="92857" x2="39456" y2="92857"/>
                        <a14:foregroundMark x1="47619" y1="95130" x2="47619" y2="95130"/>
                        <a14:foregroundMark x1="68707" y1="98052" x2="68707" y2="98052"/>
                        <a14:foregroundMark x1="55102" y1="97403" x2="55102" y2="97403"/>
                        <a14:foregroundMark x1="71429" y1="95130" x2="71429" y2="95130"/>
                        <a14:foregroundMark x1="69388" y1="94156" x2="68707" y2="93831"/>
                        <a14:foregroundMark x1="74150" y1="97403" x2="72109" y2="98701"/>
                        <a14:foregroundMark x1="51701" y1="99675" x2="53741" y2="97078"/>
                        <a14:foregroundMark x1="43537" y1="98052" x2="43537" y2="98052"/>
                        <a14:foregroundMark x1="44898" y1="98701" x2="44898" y2="987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8604" y="4577788"/>
            <a:ext cx="814365" cy="170628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0A135170-5BEF-955C-3280-EBE2B70F4A4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68" b="91447" l="9868" r="89474">
                        <a14:foregroundMark x1="36842" y1="91447" x2="36842" y2="88158"/>
                        <a14:foregroundMark x1="81579" y1="89803" x2="73684" y2="86513"/>
                        <a14:foregroundMark x1="50000" y1="11842" x2="26316" y2="115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13756" y="4577788"/>
            <a:ext cx="962448" cy="192489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E0FC3BD8-8818-8241-A0E3-06C4F008D0B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692" b="92308" l="9290" r="89071">
                        <a14:foregroundMark x1="52459" y1="39465" x2="50820" y2="87625"/>
                        <a14:foregroundMark x1="55738" y1="92308" x2="55738" y2="92642"/>
                        <a14:foregroundMark x1="51913" y1="92308" x2="45355" y2="90970"/>
                        <a14:foregroundMark x1="63934" y1="48161" x2="59563" y2="38462"/>
                        <a14:foregroundMark x1="45355" y1="48161" x2="38251" y2="48495"/>
                        <a14:foregroundMark x1="52459" y1="7692" x2="52459" y2="76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83745" y="4377156"/>
            <a:ext cx="1178114" cy="19248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016947" y="2263092"/>
            <a:ext cx="851267" cy="7376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88691" y="1113525"/>
            <a:ext cx="1588280" cy="92727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684" y="78182"/>
            <a:ext cx="7371765" cy="68167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BÔNG HOA ĐÃ NỞ TRONG VƯỜN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83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animBg="1"/>
      <p:bldP spid="11" grpId="0" bldLvl="0" animBg="1"/>
      <p:bldP spid="12" grpId="0" bldLvl="0" animBg="1"/>
      <p:bldP spid="1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4B4F821-D100-2062-23F1-05CB219E3EB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556" b="7783"/>
          <a:stretch/>
        </p:blipFill>
        <p:spPr>
          <a:xfrm>
            <a:off x="0" y="71717"/>
            <a:ext cx="7440704" cy="41543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:a16="http://schemas.microsoft.com/office/drawing/2014/main" xmlns="" id="{E23AB948-D22F-B7F0-0A1A-8B3855F6DC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453" b="89055" l="1389" r="88889">
                        <a14:foregroundMark x1="27083" y1="33831" x2="27083" y2="33831"/>
                        <a14:foregroundMark x1="47917" y1="31343" x2="47917" y2="31343"/>
                        <a14:foregroundMark x1="50000" y1="31343" x2="36806" y2="25373"/>
                        <a14:foregroundMark x1="56944" y1="23881" x2="61111" y2="25871"/>
                        <a14:foregroundMark x1="54167" y1="24378" x2="54167" y2="31841"/>
                        <a14:foregroundMark x1="38194" y1="27363" x2="25694" y2="30846"/>
                        <a14:foregroundMark x1="47222" y1="31343" x2="51389" y2="36318"/>
                        <a14:foregroundMark x1="52083" y1="34328" x2="47917" y2="29353"/>
                        <a14:foregroundMark x1="21528" y1="15423" x2="19444" y2="40299"/>
                        <a14:foregroundMark x1="20139" y1="15920" x2="24306" y2="44279"/>
                        <a14:foregroundMark x1="21528" y1="40796" x2="22222" y2="18408"/>
                        <a14:foregroundMark x1="22222" y1="18408" x2="30556" y2="42786"/>
                        <a14:foregroundMark x1="19444" y1="16418" x2="18750" y2="20398"/>
                        <a14:foregroundMark x1="12500" y1="38806" x2="17361" y2="36318"/>
                        <a14:foregroundMark x1="5556" y1="30348" x2="5556" y2="30348"/>
                        <a14:foregroundMark x1="1389" y1="32338" x2="1389" y2="323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52449" y="1880062"/>
            <a:ext cx="1918848" cy="2678393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38A4FD77-384A-D099-9EA6-E3A66610C3D5}"/>
              </a:ext>
            </a:extLst>
          </p:cNvPr>
          <p:cNvSpPr/>
          <p:nvPr/>
        </p:nvSpPr>
        <p:spPr>
          <a:xfrm>
            <a:off x="7879976" y="78182"/>
            <a:ext cx="4231341" cy="2070686"/>
          </a:xfrm>
          <a:prstGeom prst="wedgeRoundRectCallout">
            <a:avLst>
              <a:gd name="adj1" fmla="val -34867"/>
              <a:gd name="adj2" fmla="val 61196"/>
              <a:gd name="adj3" fmla="val 16667"/>
            </a:avLst>
          </a:prstGeom>
          <a:solidFill>
            <a:srgbClr val="4DFB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xmlns="" id="{C13E3589-3307-3C44-B74F-B30DA8583C1C}"/>
              </a:ext>
            </a:extLst>
          </p:cNvPr>
          <p:cNvSpPr/>
          <p:nvPr/>
        </p:nvSpPr>
        <p:spPr>
          <a:xfrm>
            <a:off x="1049274" y="4757812"/>
            <a:ext cx="2922091" cy="1080000"/>
          </a:xfrm>
          <a:prstGeom prst="wedgeRoundRectCallout">
            <a:avLst>
              <a:gd name="adj1" fmla="val -35559"/>
              <a:gd name="adj2" fmla="val 64160"/>
              <a:gd name="adj3" fmla="val 16667"/>
            </a:avLst>
          </a:prstGeom>
          <a:noFill/>
          <a:ln w="285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2600" b="1" noProof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600" b="1" noProof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noProof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2600" b="1" noProof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noProof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tiền</a:t>
            </a:r>
            <a:endParaRPr kumimoji="0" lang="vi-VN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xmlns="" id="{F0953A96-9E19-55A8-7361-DADD60630538}"/>
              </a:ext>
            </a:extLst>
          </p:cNvPr>
          <p:cNvSpPr/>
          <p:nvPr/>
        </p:nvSpPr>
        <p:spPr>
          <a:xfrm>
            <a:off x="4996100" y="4757812"/>
            <a:ext cx="2922091" cy="1080000"/>
          </a:xfrm>
          <a:prstGeom prst="wedgeRoundRectCallout">
            <a:avLst>
              <a:gd name="adj1" fmla="val -28810"/>
              <a:gd name="adj2" fmla="val 64160"/>
              <a:gd name="adj3" fmla="val 16667"/>
            </a:avLst>
          </a:prstGeom>
          <a:noFill/>
          <a:ln w="285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2800" b="1" noProof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800" b="1" noProof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noProof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cúc</a:t>
            </a:r>
            <a:endParaRPr kumimoji="0" lang="en-US" alt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xmlns="" id="{E3F29371-4A47-20D4-5006-41F4B8EA9894}"/>
              </a:ext>
            </a:extLst>
          </p:cNvPr>
          <p:cNvSpPr/>
          <p:nvPr/>
        </p:nvSpPr>
        <p:spPr>
          <a:xfrm>
            <a:off x="8615080" y="4737083"/>
            <a:ext cx="2922091" cy="1080000"/>
          </a:xfrm>
          <a:prstGeom prst="wedgeRoundRectCallout">
            <a:avLst>
              <a:gd name="adj1" fmla="val 33776"/>
              <a:gd name="adj2" fmla="val 60840"/>
              <a:gd name="adj3" fmla="val 16667"/>
            </a:avLst>
          </a:prstGeom>
          <a:noFill/>
          <a:ln w="285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2800" b="1" noProof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vi-VN" sz="2800" b="1" noProof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2800" b="1" noProof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16401A5F-0449-A822-6529-9BD0B7FF9F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442" b="99675" l="9524" r="89796">
                        <a14:foregroundMark x1="65986" y1="11039" x2="30612" y2="8442"/>
                        <a14:foregroundMark x1="39456" y1="92857" x2="39456" y2="92857"/>
                        <a14:foregroundMark x1="47619" y1="95130" x2="47619" y2="95130"/>
                        <a14:foregroundMark x1="68707" y1="98052" x2="68707" y2="98052"/>
                        <a14:foregroundMark x1="55102" y1="97403" x2="55102" y2="97403"/>
                        <a14:foregroundMark x1="71429" y1="95130" x2="71429" y2="95130"/>
                        <a14:foregroundMark x1="69388" y1="94156" x2="68707" y2="93831"/>
                        <a14:foregroundMark x1="74150" y1="97403" x2="72109" y2="98701"/>
                        <a14:foregroundMark x1="51701" y1="99675" x2="53741" y2="97078"/>
                        <a14:foregroundMark x1="43537" y1="98052" x2="43537" y2="98052"/>
                        <a14:foregroundMark x1="44898" y1="98701" x2="44898" y2="987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8604" y="4577788"/>
            <a:ext cx="814365" cy="170628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0A135170-5BEF-955C-3280-EBE2B70F4A4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68" b="91447" l="9868" r="89474">
                        <a14:foregroundMark x1="36842" y1="91447" x2="36842" y2="88158"/>
                        <a14:foregroundMark x1="81579" y1="89803" x2="73684" y2="86513"/>
                        <a14:foregroundMark x1="50000" y1="11842" x2="26316" y2="115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76484" y="4577788"/>
            <a:ext cx="962448" cy="192489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E0FC3BD8-8818-8241-A0E3-06C4F008D0B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692" b="92308" l="9290" r="89071">
                        <a14:foregroundMark x1="52459" y1="39465" x2="50820" y2="87625"/>
                        <a14:foregroundMark x1="55738" y1="92308" x2="55738" y2="92642"/>
                        <a14:foregroundMark x1="51913" y1="92308" x2="45355" y2="90970"/>
                        <a14:foregroundMark x1="63934" y1="48161" x2="59563" y2="38462"/>
                        <a14:foregroundMark x1="45355" y1="48161" x2="38251" y2="48495"/>
                        <a14:foregroundMark x1="52459" y1="7692" x2="52459" y2="76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94339" y="4468483"/>
            <a:ext cx="1178114" cy="192489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11766" y="1107583"/>
            <a:ext cx="1588280" cy="9272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16947" y="2263092"/>
            <a:ext cx="851267" cy="73768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80684" y="78182"/>
            <a:ext cx="7371765" cy="68167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BÔNG HOA ĐÃ NỞ TRONG VƯỜN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5327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0" grpId="0" bldLvl="0" animBg="1"/>
      <p:bldP spid="11" grpId="0" bldLvl="0" animBg="1"/>
      <p:bldP spid="11" grpId="1" animBg="1"/>
      <p:bldP spid="12" grpId="0" bldLvl="0" animBg="1"/>
      <p:bldP spid="1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4B4F821-D100-2062-23F1-05CB219E3EB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556" b="7783"/>
          <a:stretch/>
        </p:blipFill>
        <p:spPr>
          <a:xfrm>
            <a:off x="80684" y="71717"/>
            <a:ext cx="7440704" cy="41543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:a16="http://schemas.microsoft.com/office/drawing/2014/main" xmlns="" id="{E23AB948-D22F-B7F0-0A1A-8B3855F6DC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453" b="89055" l="1389" r="88889">
                        <a14:foregroundMark x1="27083" y1="33831" x2="27083" y2="33831"/>
                        <a14:foregroundMark x1="47917" y1="31343" x2="47917" y2="31343"/>
                        <a14:foregroundMark x1="50000" y1="31343" x2="36806" y2="25373"/>
                        <a14:foregroundMark x1="56944" y1="23881" x2="61111" y2="25871"/>
                        <a14:foregroundMark x1="54167" y1="24378" x2="54167" y2="31841"/>
                        <a14:foregroundMark x1="38194" y1="27363" x2="25694" y2="30846"/>
                        <a14:foregroundMark x1="47222" y1="31343" x2="51389" y2="36318"/>
                        <a14:foregroundMark x1="52083" y1="34328" x2="47917" y2="29353"/>
                        <a14:foregroundMark x1="21528" y1="15423" x2="19444" y2="40299"/>
                        <a14:foregroundMark x1="20139" y1="15920" x2="24306" y2="44279"/>
                        <a14:foregroundMark x1="21528" y1="40796" x2="22222" y2="18408"/>
                        <a14:foregroundMark x1="22222" y1="18408" x2="30556" y2="42786"/>
                        <a14:foregroundMark x1="19444" y1="16418" x2="18750" y2="20398"/>
                        <a14:foregroundMark x1="12500" y1="38806" x2="17361" y2="36318"/>
                        <a14:foregroundMark x1="5556" y1="30348" x2="5556" y2="30348"/>
                        <a14:foregroundMark x1="1389" y1="32338" x2="1389" y2="323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52449" y="1880062"/>
            <a:ext cx="1918848" cy="2678393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38A4FD77-384A-D099-9EA6-E3A66610C3D5}"/>
              </a:ext>
            </a:extLst>
          </p:cNvPr>
          <p:cNvSpPr/>
          <p:nvPr/>
        </p:nvSpPr>
        <p:spPr>
          <a:xfrm>
            <a:off x="7371767" y="78182"/>
            <a:ext cx="5280703" cy="2070686"/>
          </a:xfrm>
          <a:prstGeom prst="wedgeRoundRectCallout">
            <a:avLst>
              <a:gd name="adj1" fmla="val -34867"/>
              <a:gd name="adj2" fmla="val 61196"/>
              <a:gd name="adj3" fmla="val 16667"/>
            </a:avLst>
          </a:prstGeom>
          <a:solidFill>
            <a:srgbClr val="4DFB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xmlns="" id="{C13E3589-3307-3C44-B74F-B30DA8583C1C}"/>
              </a:ext>
            </a:extLst>
          </p:cNvPr>
          <p:cNvSpPr/>
          <p:nvPr/>
        </p:nvSpPr>
        <p:spPr>
          <a:xfrm>
            <a:off x="1049275" y="4757812"/>
            <a:ext cx="2160000" cy="1080000"/>
          </a:xfrm>
          <a:prstGeom prst="wedgeRoundRectCallout">
            <a:avLst/>
          </a:prstGeom>
          <a:noFill/>
          <a:ln w="285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200" b="1" noProof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 </a:t>
            </a:r>
            <a:r>
              <a:rPr lang="en-US" sz="3200" b="1" noProof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xmlns="" id="{F0953A96-9E19-55A8-7361-DADD60630538}"/>
              </a:ext>
            </a:extLst>
          </p:cNvPr>
          <p:cNvSpPr/>
          <p:nvPr/>
        </p:nvSpPr>
        <p:spPr>
          <a:xfrm>
            <a:off x="5211767" y="4757812"/>
            <a:ext cx="2160000" cy="1080000"/>
          </a:xfrm>
          <a:prstGeom prst="wedgeRoundRectCallout">
            <a:avLst/>
          </a:prstGeom>
          <a:noFill/>
          <a:ln w="285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200" b="1" noProof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 </a:t>
            </a:r>
            <a:r>
              <a:rPr lang="en-US" sz="3200" b="1" noProof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endParaRPr kumimoji="0" lang="en-US" alt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xmlns="" id="{E3F29371-4A47-20D4-5006-41F4B8EA9894}"/>
              </a:ext>
            </a:extLst>
          </p:cNvPr>
          <p:cNvSpPr/>
          <p:nvPr/>
        </p:nvSpPr>
        <p:spPr>
          <a:xfrm>
            <a:off x="9302385" y="4768565"/>
            <a:ext cx="2160000" cy="1080000"/>
          </a:xfrm>
          <a:prstGeom prst="wedgeRoundRectCallout">
            <a:avLst/>
          </a:prstGeom>
          <a:noFill/>
          <a:ln w="285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r>
              <a:rPr lang="en-US" altLang="vi-VN" sz="3200" b="1" noProof="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3200" b="1" noProof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16401A5F-0449-A822-6529-9BD0B7FF9F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442" b="99675" l="9524" r="89796">
                        <a14:foregroundMark x1="65986" y1="11039" x2="30612" y2="8442"/>
                        <a14:foregroundMark x1="39456" y1="92857" x2="39456" y2="92857"/>
                        <a14:foregroundMark x1="47619" y1="95130" x2="47619" y2="95130"/>
                        <a14:foregroundMark x1="68707" y1="98052" x2="68707" y2="98052"/>
                        <a14:foregroundMark x1="55102" y1="97403" x2="55102" y2="97403"/>
                        <a14:foregroundMark x1="71429" y1="95130" x2="71429" y2="95130"/>
                        <a14:foregroundMark x1="69388" y1="94156" x2="68707" y2="93831"/>
                        <a14:foregroundMark x1="74150" y1="97403" x2="72109" y2="98701"/>
                        <a14:foregroundMark x1="51701" y1="99675" x2="53741" y2="97078"/>
                        <a14:foregroundMark x1="43537" y1="98052" x2="43537" y2="98052"/>
                        <a14:foregroundMark x1="44898" y1="98701" x2="44898" y2="987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8604" y="4577788"/>
            <a:ext cx="814365" cy="170628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0A135170-5BEF-955C-3280-EBE2B70F4A4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68" b="91447" l="9868" r="89474">
                        <a14:foregroundMark x1="36842" y1="91447" x2="36842" y2="88158"/>
                        <a14:foregroundMark x1="81579" y1="89803" x2="73684" y2="86513"/>
                        <a14:foregroundMark x1="50000" y1="11842" x2="26316" y2="115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30543" y="4577788"/>
            <a:ext cx="962448" cy="192489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E0FC3BD8-8818-8241-A0E3-06C4F008D0B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692" b="92308" l="9290" r="89071">
                        <a14:foregroundMark x1="52459" y1="39465" x2="50820" y2="87625"/>
                        <a14:foregroundMark x1="55738" y1="92308" x2="55738" y2="92642"/>
                        <a14:foregroundMark x1="51913" y1="92308" x2="45355" y2="90970"/>
                        <a14:foregroundMark x1="63934" y1="48161" x2="59563" y2="38462"/>
                        <a14:foregroundMark x1="45355" y1="48161" x2="38251" y2="48495"/>
                        <a14:foregroundMark x1="52459" y1="7692" x2="52459" y2="76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92709" y="4359179"/>
            <a:ext cx="1178114" cy="192489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016947" y="2263092"/>
            <a:ext cx="851267" cy="73768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11766" y="1107583"/>
            <a:ext cx="1588280" cy="92727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0684" y="78182"/>
            <a:ext cx="7371765" cy="68167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BÔNG HOA ĐÃ NỞ TRONG VƯỜN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7398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animBg="1"/>
      <p:bldP spid="11" grpId="0" bldLvl="0" animBg="1"/>
      <p:bldP spid="11" grpId="1" animBg="1"/>
      <p:bldP spid="12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659" l="0" r="100000">
                        <a14:foregroundMark x1="4248" y1="52218" x2="4085" y2="59727"/>
                        <a14:backgroundMark x1="47876" y1="74744" x2="61928" y2="80546"/>
                        <a14:backgroundMark x1="3595" y1="7850" x2="13725" y2="4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090"/>
          <a:stretch>
            <a:fillRect/>
          </a:stretch>
        </p:blipFill>
        <p:spPr>
          <a:xfrm>
            <a:off x="-270825" y="60083"/>
            <a:ext cx="12462825" cy="3647452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1788705" y="60083"/>
            <a:ext cx="1794484" cy="514577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Cloud 20"/>
          <p:cNvSpPr/>
          <p:nvPr/>
        </p:nvSpPr>
        <p:spPr>
          <a:xfrm>
            <a:off x="6827548" y="45487"/>
            <a:ext cx="1445601" cy="630985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Cloud 21"/>
          <p:cNvSpPr/>
          <p:nvPr/>
        </p:nvSpPr>
        <p:spPr>
          <a:xfrm>
            <a:off x="8740988" y="60083"/>
            <a:ext cx="1126918" cy="61639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9566" y="2331451"/>
            <a:ext cx="835863" cy="102259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09" b="9959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254" y="60083"/>
            <a:ext cx="1412244" cy="81130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598" y="5612967"/>
            <a:ext cx="1354581" cy="7864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599" y="4267011"/>
            <a:ext cx="1354581" cy="7864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30704" y="3561149"/>
            <a:ext cx="1454642" cy="18936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17689" y="3556176"/>
            <a:ext cx="1000125" cy="18533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6642" y="3556176"/>
            <a:ext cx="3177504" cy="32433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77021" y="3515931"/>
            <a:ext cx="4214979" cy="3283615"/>
          </a:xfrm>
          <a:prstGeom prst="rect">
            <a:avLst/>
          </a:prstGeom>
        </p:spPr>
      </p:pic>
      <p:pic>
        <p:nvPicPr>
          <p:cNvPr id="7" name="Thoại 002_sd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68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8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968</TotalTime>
  <Words>576</Words>
  <Application>Microsoft Office PowerPoint</Application>
  <PresentationFormat>Widescreen</PresentationFormat>
  <Paragraphs>98</Paragraphs>
  <Slides>18</Slides>
  <Notes>11</Notes>
  <HiddenSlides>0</HiddenSlides>
  <MMClips>7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18</vt:i4>
      </vt:variant>
    </vt:vector>
  </HeadingPairs>
  <TitlesOfParts>
    <vt:vector size="36" baseType="lpstr">
      <vt:lpstr>微软雅黑</vt:lpstr>
      <vt:lpstr>宋体</vt:lpstr>
      <vt:lpstr>宋体</vt:lpstr>
      <vt:lpstr>Arial</vt:lpstr>
      <vt:lpstr>Arial-Rounded</vt:lpstr>
      <vt:lpstr>Calibri</vt:lpstr>
      <vt:lpstr>HP001 Kieu 2</vt:lpstr>
      <vt:lpstr>黑体</vt:lpstr>
      <vt:lpstr>Times New Roman</vt:lpstr>
      <vt:lpstr>Utm AVO</vt:lpstr>
      <vt:lpstr>等线</vt:lpstr>
      <vt:lpstr>Office Theme</vt:lpstr>
      <vt:lpstr>1_Office 主题</vt:lpstr>
      <vt:lpstr>2_Office 主题</vt:lpstr>
      <vt:lpstr>https://www.freeppt7.com</vt:lpstr>
      <vt:lpstr>3_Office 主题</vt:lpstr>
      <vt:lpstr>3_Office 主题​​</vt:lpstr>
      <vt:lpstr>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pc</cp:lastModifiedBy>
  <cp:revision>73</cp:revision>
  <dcterms:created xsi:type="dcterms:W3CDTF">2021-07-20T01:55:21Z</dcterms:created>
  <dcterms:modified xsi:type="dcterms:W3CDTF">2023-04-19T07:33:23Z</dcterms:modified>
</cp:coreProperties>
</file>