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2" r:id="rId4"/>
    <p:sldMasterId id="2147483827" r:id="rId5"/>
    <p:sldMasterId id="2147483873" r:id="rId6"/>
    <p:sldMasterId id="2147483895" r:id="rId7"/>
  </p:sldMasterIdLst>
  <p:notesMasterIdLst>
    <p:notesMasterId r:id="rId23"/>
  </p:notesMasterIdLst>
  <p:sldIdLst>
    <p:sldId id="3402" r:id="rId8"/>
    <p:sldId id="3407" r:id="rId9"/>
    <p:sldId id="3406" r:id="rId10"/>
    <p:sldId id="3409" r:id="rId11"/>
    <p:sldId id="265" r:id="rId12"/>
    <p:sldId id="3417" r:id="rId13"/>
    <p:sldId id="3410" r:id="rId14"/>
    <p:sldId id="3414" r:id="rId15"/>
    <p:sldId id="3412" r:id="rId16"/>
    <p:sldId id="3413" r:id="rId17"/>
    <p:sldId id="3415" r:id="rId18"/>
    <p:sldId id="3416" r:id="rId19"/>
    <p:sldId id="3408" r:id="rId20"/>
    <p:sldId id="514" r:id="rId21"/>
    <p:sldId id="340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CC0000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sym typeface="+mn-ea"/>
              </a:rPr>
              <a:t>Bài giảng thiết kế bởi: Hương Thảo - tranthao121004@gmail.com</a:t>
            </a:r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B15F68-41CF-42D7-887C-52D4BF00D341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31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0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0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C1283-4D05-498D-85B7-E85B32BE0F85}" type="datetimeFigureOut">
              <a:rPr lang="zh-CN" altLang="en-US"/>
              <a:pPr>
                <a:defRPr/>
              </a:pPr>
              <a:t>2023/4/20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4506B-B2E0-44D7-AEC1-F7C89FF417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00" r:id="rId2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90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8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178175"/>
            <a:ext cx="1220946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2863850"/>
            <a:ext cx="4906963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4084638"/>
            <a:ext cx="37719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621" y="231775"/>
            <a:ext cx="13088938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31942" y="1689874"/>
            <a:ext cx="10110652" cy="21852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thầy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cô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giáo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về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dự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giờ</a:t>
            </a:r>
            <a:endParaRPr lang="en-US" altLang="zh-CN" sz="4800" b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Tiếng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Việt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 -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Lớp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2A1</a:t>
            </a:r>
          </a:p>
          <a:p>
            <a:pPr algn="ctr" eaLnBrk="1" fontAlgn="auto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zh-CN" sz="36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Cô</a:t>
            </a:r>
            <a:r>
              <a:rPr lang="en-US" altLang="zh-CN" sz="3600" b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giáo</a:t>
            </a:r>
            <a:r>
              <a:rPr lang="en-US" altLang="zh-CN" sz="3600" b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: </a:t>
            </a:r>
            <a:r>
              <a:rPr lang="en-US" altLang="zh-CN" sz="36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Phạm</a:t>
            </a:r>
            <a:r>
              <a:rPr lang="en-US" altLang="zh-CN" sz="36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Hồng</a:t>
            </a:r>
            <a:r>
              <a:rPr lang="en-US" altLang="zh-CN" sz="36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Hạnh</a:t>
            </a:r>
            <a:endParaRPr lang="en-US" altLang="zh-CN" sz="3600" b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5065713"/>
            <a:ext cx="2354262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1484" y="574899"/>
            <a:ext cx="9935813" cy="130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6331" y="231775"/>
            <a:ext cx="6101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QUỲNH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4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6247E60-C49E-424D-A904-AE2F47BA4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350"/>
          <a:stretch/>
        </p:blipFill>
        <p:spPr>
          <a:xfrm>
            <a:off x="3956251" y="671805"/>
            <a:ext cx="7984190" cy="56730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CB9088-9E4D-486F-8FFB-0D8896CB9EF4}"/>
              </a:ext>
            </a:extLst>
          </p:cNvPr>
          <p:cNvSpPr txBox="1"/>
          <p:nvPr/>
        </p:nvSpPr>
        <p:spPr>
          <a:xfrm>
            <a:off x="437410" y="241823"/>
            <a:ext cx="77881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3. Quan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sát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tranh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a.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Đặt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bức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tranh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b.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Nói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về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Bác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Hồ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52477" y="741206"/>
            <a:ext cx="213595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52477" y="1310479"/>
            <a:ext cx="3194441" cy="17127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52476" y="1910877"/>
            <a:ext cx="3194441" cy="8564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6404" y="2433977"/>
            <a:ext cx="4055919" cy="333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</a:p>
          <a:p>
            <a:pPr>
              <a:spcAft>
                <a:spcPts val="30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ai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</a:p>
          <a:p>
            <a:pPr>
              <a:spcAft>
                <a:spcPts val="300"/>
              </a:spcAft>
            </a:pPr>
            <a:r>
              <a:rPr lang="en-US" sz="2800" b="1" dirty="0">
                <a:solidFill>
                  <a:srgbClr val="FF0000"/>
                </a:solidFill>
              </a:rPr>
              <a:t> -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đang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</a:p>
          <a:p>
            <a:pPr>
              <a:spcAft>
                <a:spcPts val="300"/>
              </a:spcAft>
            </a:pPr>
            <a:r>
              <a:rPr lang="en-US" sz="2800" b="1" dirty="0">
                <a:solidFill>
                  <a:srgbClr val="FF0000"/>
                </a:solidFill>
              </a:rPr>
              <a:t> -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đoán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</a:p>
          <a:p>
            <a:pPr>
              <a:spcAft>
                <a:spcPts val="300"/>
              </a:spcAft>
            </a:pPr>
            <a:r>
              <a:rPr lang="en-US" sz="2800" b="1" dirty="0" err="1" smtClean="0">
                <a:solidFill>
                  <a:srgbClr val="FF0000"/>
                </a:solidFill>
              </a:rPr>
              <a:t>đang</a:t>
            </a:r>
            <a:r>
              <a:rPr lang="en-US" sz="2800" b="1" dirty="0" smtClean="0">
                <a:solidFill>
                  <a:srgbClr val="FF0000"/>
                </a:solidFill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</a:rPr>
              <a:t>đâu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</a:p>
          <a:p>
            <a:pPr>
              <a:spcAft>
                <a:spcPts val="30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</a:rPr>
              <a:t>Đặt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bức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tranh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</a:rPr>
              <a:t>Nói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Hồ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7410" y="2034564"/>
            <a:ext cx="2893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b="1" dirty="0">
                <a:solidFill>
                  <a:srgbClr val="0070C0"/>
                </a:solidFill>
              </a:rPr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20787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41" y="123979"/>
            <a:ext cx="5537545" cy="3129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245" y="123979"/>
            <a:ext cx="5844235" cy="3129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40" y="3361982"/>
            <a:ext cx="5537545" cy="3328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244" y="3253973"/>
            <a:ext cx="5844236" cy="3328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bài thơ về Bác Hồ với thiếu nhi, thơ về Bác Hồ cho trẻ mầm non 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17" y="302139"/>
            <a:ext cx="4211152" cy="627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8448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Hồ Người Cho Em Tất Cả - BEAT -- Dành Cho Học Sinh Lơp 6 -- KẾT NỐI TRI TH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010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496888" y="431800"/>
            <a:ext cx="11063287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430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69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9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êm qua em mơ gặp Bác Hồ karaoke - NVD beat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00731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097" y="178215"/>
            <a:ext cx="7094300" cy="70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9BB9E1-706B-47DC-96BB-A762A85D8C2B}"/>
              </a:ext>
            </a:extLst>
          </p:cNvPr>
          <p:cNvSpPr txBox="1"/>
          <p:nvPr/>
        </p:nvSpPr>
        <p:spPr>
          <a:xfrm>
            <a:off x="1813669" y="426252"/>
            <a:ext cx="860719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1.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Xếp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các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từ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dưới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đây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vào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nhóm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thích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hợp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:</a:t>
            </a: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EA086F2F-AE76-4B06-92CE-72659264E6C4}"/>
              </a:ext>
            </a:extLst>
          </p:cNvPr>
          <p:cNvSpPr/>
          <p:nvPr/>
        </p:nvSpPr>
        <p:spPr>
          <a:xfrm>
            <a:off x="5064201" y="1431167"/>
            <a:ext cx="1762189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E0B1CBB9-8D09-4563-865E-8C89C4E17963}"/>
              </a:ext>
            </a:extLst>
          </p:cNvPr>
          <p:cNvSpPr/>
          <p:nvPr/>
        </p:nvSpPr>
        <p:spPr>
          <a:xfrm>
            <a:off x="7383043" y="1426336"/>
            <a:ext cx="1762188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E213C702-E960-4F78-BBAA-CD5034553CBF}"/>
              </a:ext>
            </a:extLst>
          </p:cNvPr>
          <p:cNvSpPr/>
          <p:nvPr/>
        </p:nvSpPr>
        <p:spPr>
          <a:xfrm>
            <a:off x="2248650" y="1431167"/>
            <a:ext cx="2258899" cy="650498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A6932442-E17A-4F80-A78E-EB4E1CAB75B9}"/>
              </a:ext>
            </a:extLst>
          </p:cNvPr>
          <p:cNvSpPr/>
          <p:nvPr/>
        </p:nvSpPr>
        <p:spPr>
          <a:xfrm>
            <a:off x="2525689" y="2314405"/>
            <a:ext cx="1908924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42D7C47F-8299-4250-A715-71FEF5863F91}"/>
              </a:ext>
            </a:extLst>
          </p:cNvPr>
          <p:cNvSpPr/>
          <p:nvPr/>
        </p:nvSpPr>
        <p:spPr>
          <a:xfrm>
            <a:off x="4851488" y="2314404"/>
            <a:ext cx="2038486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trọng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C157DF3C-1196-4558-BDEC-458BE021350A}"/>
              </a:ext>
            </a:extLst>
          </p:cNvPr>
          <p:cNvSpPr/>
          <p:nvPr/>
        </p:nvSpPr>
        <p:spPr>
          <a:xfrm>
            <a:off x="7383043" y="2310049"/>
            <a:ext cx="1908925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580B39-D631-4C69-8754-623D0715B424}"/>
              </a:ext>
            </a:extLst>
          </p:cNvPr>
          <p:cNvSpPr/>
          <p:nvPr/>
        </p:nvSpPr>
        <p:spPr>
          <a:xfrm>
            <a:off x="1567135" y="3003644"/>
            <a:ext cx="860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Nhóm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chỉ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351314" y="1214907"/>
            <a:ext cx="7419703" cy="2131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76695" y="3735504"/>
            <a:ext cx="319432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511895" y="5170206"/>
            <a:ext cx="3360248" cy="16659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41980" y="5739469"/>
            <a:ext cx="4253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THẢO LUẬN NHÓM 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Bài 1: Nói và nghe trang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695" y="5425651"/>
            <a:ext cx="2428353" cy="127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0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9BB9E1-706B-47DC-96BB-A762A85D8C2B}"/>
              </a:ext>
            </a:extLst>
          </p:cNvPr>
          <p:cNvSpPr txBox="1"/>
          <p:nvPr/>
        </p:nvSpPr>
        <p:spPr>
          <a:xfrm>
            <a:off x="1813669" y="426252"/>
            <a:ext cx="860719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1.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Xếp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các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từ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dưới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đây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vào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nhóm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thích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hợp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:</a:t>
            </a: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EA086F2F-AE76-4B06-92CE-72659264E6C4}"/>
              </a:ext>
            </a:extLst>
          </p:cNvPr>
          <p:cNvSpPr/>
          <p:nvPr/>
        </p:nvSpPr>
        <p:spPr>
          <a:xfrm>
            <a:off x="5064201" y="1431167"/>
            <a:ext cx="1762189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E0B1CBB9-8D09-4563-865E-8C89C4E17963}"/>
              </a:ext>
            </a:extLst>
          </p:cNvPr>
          <p:cNvSpPr/>
          <p:nvPr/>
        </p:nvSpPr>
        <p:spPr>
          <a:xfrm>
            <a:off x="7383043" y="1426336"/>
            <a:ext cx="1762188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E213C702-E960-4F78-BBAA-CD5034553CBF}"/>
              </a:ext>
            </a:extLst>
          </p:cNvPr>
          <p:cNvSpPr/>
          <p:nvPr/>
        </p:nvSpPr>
        <p:spPr>
          <a:xfrm>
            <a:off x="2248650" y="1431167"/>
            <a:ext cx="2258899" cy="650498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A6932442-E17A-4F80-A78E-EB4E1CAB75B9}"/>
              </a:ext>
            </a:extLst>
          </p:cNvPr>
          <p:cNvSpPr/>
          <p:nvPr/>
        </p:nvSpPr>
        <p:spPr>
          <a:xfrm>
            <a:off x="2525689" y="2314405"/>
            <a:ext cx="1908924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42D7C47F-8299-4250-A715-71FEF5863F91}"/>
              </a:ext>
            </a:extLst>
          </p:cNvPr>
          <p:cNvSpPr/>
          <p:nvPr/>
        </p:nvSpPr>
        <p:spPr>
          <a:xfrm>
            <a:off x="4851488" y="2314404"/>
            <a:ext cx="2038486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trọng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C157DF3C-1196-4558-BDEC-458BE021350A}"/>
              </a:ext>
            </a:extLst>
          </p:cNvPr>
          <p:cNvSpPr/>
          <p:nvPr/>
        </p:nvSpPr>
        <p:spPr>
          <a:xfrm>
            <a:off x="7383043" y="2310049"/>
            <a:ext cx="1908925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580B39-D631-4C69-8754-623D0715B424}"/>
              </a:ext>
            </a:extLst>
          </p:cNvPr>
          <p:cNvSpPr/>
          <p:nvPr/>
        </p:nvSpPr>
        <p:spPr>
          <a:xfrm>
            <a:off x="1567135" y="3003644"/>
            <a:ext cx="860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Nhóm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chỉ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6576695" y="3735504"/>
            <a:ext cx="319432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511895" y="5170206"/>
            <a:ext cx="3360248" cy="16659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1199" y="5823339"/>
            <a:ext cx="9163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chơi</a:t>
            </a:r>
            <a:r>
              <a:rPr lang="en-US" sz="5400" b="1" dirty="0" smtClean="0">
                <a:solidFill>
                  <a:srgbClr val="FF0000"/>
                </a:solidFill>
              </a:rPr>
              <a:t>: AI NHANH – AI ĐÚNG 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1762" y="4924264"/>
            <a:ext cx="2424728" cy="2332438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2351314" y="1214907"/>
            <a:ext cx="7419703" cy="2131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Nhặt trứ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7336" y="431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9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9BB9E1-706B-47DC-96BB-A762A85D8C2B}"/>
              </a:ext>
            </a:extLst>
          </p:cNvPr>
          <p:cNvSpPr txBox="1"/>
          <p:nvPr/>
        </p:nvSpPr>
        <p:spPr>
          <a:xfrm>
            <a:off x="1813669" y="426252"/>
            <a:ext cx="860719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1.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Xếp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các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từ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dưới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đây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vào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nhóm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thích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hợp</a:t>
            </a:r>
            <a:r>
              <a:rPr kumimoji="0" lang="en-US" sz="36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:</a:t>
            </a: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EA086F2F-AE76-4B06-92CE-72659264E6C4}"/>
              </a:ext>
            </a:extLst>
          </p:cNvPr>
          <p:cNvSpPr/>
          <p:nvPr/>
        </p:nvSpPr>
        <p:spPr>
          <a:xfrm>
            <a:off x="5064201" y="1431167"/>
            <a:ext cx="1762189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E0B1CBB9-8D09-4563-865E-8C89C4E17963}"/>
              </a:ext>
            </a:extLst>
          </p:cNvPr>
          <p:cNvSpPr/>
          <p:nvPr/>
        </p:nvSpPr>
        <p:spPr>
          <a:xfrm>
            <a:off x="7383043" y="1426336"/>
            <a:ext cx="1762188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E213C702-E960-4F78-BBAA-CD5034553CBF}"/>
              </a:ext>
            </a:extLst>
          </p:cNvPr>
          <p:cNvSpPr/>
          <p:nvPr/>
        </p:nvSpPr>
        <p:spPr>
          <a:xfrm>
            <a:off x="2248650" y="1431167"/>
            <a:ext cx="2258899" cy="650498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A6932442-E17A-4F80-A78E-EB4E1CAB75B9}"/>
              </a:ext>
            </a:extLst>
          </p:cNvPr>
          <p:cNvSpPr/>
          <p:nvPr/>
        </p:nvSpPr>
        <p:spPr>
          <a:xfrm>
            <a:off x="2525689" y="2314405"/>
            <a:ext cx="1908924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42D7C47F-8299-4250-A715-71FEF5863F91}"/>
              </a:ext>
            </a:extLst>
          </p:cNvPr>
          <p:cNvSpPr/>
          <p:nvPr/>
        </p:nvSpPr>
        <p:spPr>
          <a:xfrm>
            <a:off x="4851488" y="2314404"/>
            <a:ext cx="2038486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trọng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C157DF3C-1196-4558-BDEC-458BE021350A}"/>
              </a:ext>
            </a:extLst>
          </p:cNvPr>
          <p:cNvSpPr/>
          <p:nvPr/>
        </p:nvSpPr>
        <p:spPr>
          <a:xfrm>
            <a:off x="7383043" y="2310049"/>
            <a:ext cx="1908925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580B39-D631-4C69-8754-623D0715B424}"/>
              </a:ext>
            </a:extLst>
          </p:cNvPr>
          <p:cNvSpPr/>
          <p:nvPr/>
        </p:nvSpPr>
        <p:spPr>
          <a:xfrm>
            <a:off x="1567135" y="3003644"/>
            <a:ext cx="860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Nhóm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chỉ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6576695" y="3735504"/>
            <a:ext cx="319432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511895" y="5170206"/>
            <a:ext cx="3360248" cy="16659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351314" y="1214907"/>
            <a:ext cx="7419703" cy="2131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E213C702-E960-4F78-BBAA-CD5034553CBF}"/>
              </a:ext>
            </a:extLst>
          </p:cNvPr>
          <p:cNvSpPr/>
          <p:nvPr/>
        </p:nvSpPr>
        <p:spPr>
          <a:xfrm>
            <a:off x="7285386" y="5273706"/>
            <a:ext cx="2258899" cy="650498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C157DF3C-1196-4558-BDEC-458BE021350A}"/>
              </a:ext>
            </a:extLst>
          </p:cNvPr>
          <p:cNvSpPr/>
          <p:nvPr/>
        </p:nvSpPr>
        <p:spPr>
          <a:xfrm>
            <a:off x="9872143" y="5388438"/>
            <a:ext cx="1908925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37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22222E-6 -2.46914E-6 L -0.04097 0.33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0" y="16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2801 L -0.25091 0.360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99 0.03218 L -0.07291 0.23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5768 -0.00463 L -0.35495 0.566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0" y="2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16081 -0.01018 L 0.01146 0.4354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2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13529 -0.00069 L 0.00117 0.437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cxnSp>
        <p:nvCxnSpPr>
          <p:cNvPr id="24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3345188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506525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AC537BA-21D1-4E3C-8EB7-24C43E3A0716}"/>
              </a:ext>
            </a:extLst>
          </p:cNvPr>
          <p:cNvSpPr txBox="1"/>
          <p:nvPr/>
        </p:nvSpPr>
        <p:spPr>
          <a:xfrm>
            <a:off x="1862575" y="512871"/>
            <a:ext cx="10238288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Chọn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phù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hợp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để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hoàn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thành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7DBAFED0-043D-48F8-B2D1-7F6A775D79C9}"/>
              </a:ext>
            </a:extLst>
          </p:cNvPr>
          <p:cNvSpPr/>
          <p:nvPr/>
        </p:nvSpPr>
        <p:spPr>
          <a:xfrm>
            <a:off x="1949935" y="1931882"/>
            <a:ext cx="2743785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id="{9A3C7A02-123A-4C71-9109-55C9016A4CC5}"/>
              </a:ext>
            </a:extLst>
          </p:cNvPr>
          <p:cNvSpPr/>
          <p:nvPr/>
        </p:nvSpPr>
        <p:spPr>
          <a:xfrm>
            <a:off x="4933827" y="1931882"/>
            <a:ext cx="2743785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thiện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9" name="Rounded Rectangle 21">
            <a:extLst>
              <a:ext uri="{FF2B5EF4-FFF2-40B4-BE49-F238E27FC236}">
                <a16:creationId xmlns:a16="http://schemas.microsoft.com/office/drawing/2014/main" id="{B7BEF07A-0AEC-4EF6-9842-B1748BFBF2E2}"/>
              </a:ext>
            </a:extLst>
          </p:cNvPr>
          <p:cNvSpPr/>
          <p:nvPr/>
        </p:nvSpPr>
        <p:spPr>
          <a:xfrm>
            <a:off x="7917719" y="1931882"/>
            <a:ext cx="2743785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87415B-7DA0-42BF-AC8F-573DDCC17FC5}"/>
              </a:ext>
            </a:extLst>
          </p:cNvPr>
          <p:cNvSpPr/>
          <p:nvPr/>
        </p:nvSpPr>
        <p:spPr>
          <a:xfrm>
            <a:off x="876982" y="2526532"/>
            <a:ext cx="11315018" cy="3561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(…).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chú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đấu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(…)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vệ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Tổ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luôn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(…)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du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ngoài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2368731" y="1319379"/>
            <a:ext cx="6920880" cy="523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4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cxnSp>
        <p:nvCxnSpPr>
          <p:cNvPr id="24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3345188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506525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AC537BA-21D1-4E3C-8EB7-24C43E3A0716}"/>
              </a:ext>
            </a:extLst>
          </p:cNvPr>
          <p:cNvSpPr txBox="1"/>
          <p:nvPr/>
        </p:nvSpPr>
        <p:spPr>
          <a:xfrm>
            <a:off x="1862575" y="512871"/>
            <a:ext cx="10238288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Chọn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phù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hợp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để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hoàn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thành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7DBAFED0-043D-48F8-B2D1-7F6A775D79C9}"/>
              </a:ext>
            </a:extLst>
          </p:cNvPr>
          <p:cNvSpPr/>
          <p:nvPr/>
        </p:nvSpPr>
        <p:spPr>
          <a:xfrm>
            <a:off x="1949935" y="1931882"/>
            <a:ext cx="2743785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id="{9A3C7A02-123A-4C71-9109-55C9016A4CC5}"/>
              </a:ext>
            </a:extLst>
          </p:cNvPr>
          <p:cNvSpPr/>
          <p:nvPr/>
        </p:nvSpPr>
        <p:spPr>
          <a:xfrm>
            <a:off x="4933827" y="1931882"/>
            <a:ext cx="2743785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thiện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9" name="Rounded Rectangle 21">
            <a:extLst>
              <a:ext uri="{FF2B5EF4-FFF2-40B4-BE49-F238E27FC236}">
                <a16:creationId xmlns:a16="http://schemas.microsoft.com/office/drawing/2014/main" id="{B7BEF07A-0AEC-4EF6-9842-B1748BFBF2E2}"/>
              </a:ext>
            </a:extLst>
          </p:cNvPr>
          <p:cNvSpPr/>
          <p:nvPr/>
        </p:nvSpPr>
        <p:spPr>
          <a:xfrm>
            <a:off x="7917719" y="1931882"/>
            <a:ext cx="2743785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87415B-7DA0-42BF-AC8F-573DDCC17FC5}"/>
              </a:ext>
            </a:extLst>
          </p:cNvPr>
          <p:cNvSpPr/>
          <p:nvPr/>
        </p:nvSpPr>
        <p:spPr>
          <a:xfrm>
            <a:off x="876982" y="2526532"/>
            <a:ext cx="11315018" cy="3561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(…).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chú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đấu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(…)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vệ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Tổ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luôn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(…)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du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ngoài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2368731" y="1319379"/>
            <a:ext cx="6920880" cy="523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67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cxnSp>
        <p:nvCxnSpPr>
          <p:cNvPr id="24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3345188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506525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AC537BA-21D1-4E3C-8EB7-24C43E3A0716}"/>
              </a:ext>
            </a:extLst>
          </p:cNvPr>
          <p:cNvSpPr txBox="1"/>
          <p:nvPr/>
        </p:nvSpPr>
        <p:spPr>
          <a:xfrm>
            <a:off x="1862575" y="512871"/>
            <a:ext cx="10238288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Chọn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phù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hợp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để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hoàn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thành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7DBAFED0-043D-48F8-B2D1-7F6A775D79C9}"/>
              </a:ext>
            </a:extLst>
          </p:cNvPr>
          <p:cNvSpPr/>
          <p:nvPr/>
        </p:nvSpPr>
        <p:spPr>
          <a:xfrm>
            <a:off x="1949935" y="1931882"/>
            <a:ext cx="2743785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id="{9A3C7A02-123A-4C71-9109-55C9016A4CC5}"/>
              </a:ext>
            </a:extLst>
          </p:cNvPr>
          <p:cNvSpPr/>
          <p:nvPr/>
        </p:nvSpPr>
        <p:spPr>
          <a:xfrm>
            <a:off x="4933827" y="1931882"/>
            <a:ext cx="2743785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thiện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9" name="Rounded Rectangle 21">
            <a:extLst>
              <a:ext uri="{FF2B5EF4-FFF2-40B4-BE49-F238E27FC236}">
                <a16:creationId xmlns:a16="http://schemas.microsoft.com/office/drawing/2014/main" id="{B7BEF07A-0AEC-4EF6-9842-B1748BFBF2E2}"/>
              </a:ext>
            </a:extLst>
          </p:cNvPr>
          <p:cNvSpPr/>
          <p:nvPr/>
        </p:nvSpPr>
        <p:spPr>
          <a:xfrm>
            <a:off x="7917719" y="1931882"/>
            <a:ext cx="2743785" cy="503476"/>
          </a:xfrm>
          <a:prstGeom prst="roundRect">
            <a:avLst/>
          </a:prstGeom>
          <a:solidFill>
            <a:srgbClr val="99FF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6D17AE-2DA6-426E-B00F-4ED973EDC0EB}"/>
              </a:ext>
            </a:extLst>
          </p:cNvPr>
          <p:cNvSpPr/>
          <p:nvPr/>
        </p:nvSpPr>
        <p:spPr>
          <a:xfrm>
            <a:off x="1231546" y="2435358"/>
            <a:ext cx="10743485" cy="3561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cù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chú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đấu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dũng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vệ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Tổ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luôn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du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ngoài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2368731" y="1319379"/>
            <a:ext cx="6920880" cy="523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8035741" y="4075611"/>
            <a:ext cx="3323048" cy="8882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431</Words>
  <Application>Microsoft Office PowerPoint</Application>
  <PresentationFormat>Widescreen</PresentationFormat>
  <Paragraphs>72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微软雅黑</vt:lpstr>
      <vt:lpstr>黑体</vt:lpstr>
      <vt:lpstr>Arial</vt:lpstr>
      <vt:lpstr>Arial-Rounded</vt:lpstr>
      <vt:lpstr>Calibri</vt:lpstr>
      <vt:lpstr>等线</vt:lpstr>
      <vt:lpstr>Times New Roman</vt:lpstr>
      <vt:lpstr>Office Theme</vt:lpstr>
      <vt:lpstr>1_Office 主题</vt:lpstr>
      <vt:lpstr>2_Office 主题</vt:lpstr>
      <vt:lpstr>Office 主题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94</cp:revision>
  <dcterms:created xsi:type="dcterms:W3CDTF">2021-07-20T01:55:21Z</dcterms:created>
  <dcterms:modified xsi:type="dcterms:W3CDTF">2023-04-20T01:55:44Z</dcterms:modified>
</cp:coreProperties>
</file>