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24"/>
  </p:notesMasterIdLst>
  <p:sldIdLst>
    <p:sldId id="1452" r:id="rId4"/>
    <p:sldId id="312" r:id="rId5"/>
    <p:sldId id="1447" r:id="rId6"/>
    <p:sldId id="440" r:id="rId7"/>
    <p:sldId id="278" r:id="rId8"/>
    <p:sldId id="306" r:id="rId9"/>
    <p:sldId id="1446" r:id="rId10"/>
    <p:sldId id="446" r:id="rId11"/>
    <p:sldId id="448" r:id="rId12"/>
    <p:sldId id="1439" r:id="rId13"/>
    <p:sldId id="1444" r:id="rId14"/>
    <p:sldId id="1443" r:id="rId15"/>
    <p:sldId id="1441" r:id="rId16"/>
    <p:sldId id="1440" r:id="rId17"/>
    <p:sldId id="1445" r:id="rId18"/>
    <p:sldId id="1434" r:id="rId19"/>
    <p:sldId id="1453" r:id="rId20"/>
    <p:sldId id="1448" r:id="rId21"/>
    <p:sldId id="1451" r:id="rId22"/>
    <p:sldId id="1454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1B671B"/>
    <a:srgbClr val="33DBED"/>
    <a:srgbClr val="2BF58B"/>
    <a:srgbClr val="DE2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63B63-DEB6-4056-8D75-5CBC827E0A53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209CB-B649-4E4C-B107-7F8C04547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0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17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3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165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11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15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743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77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240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684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534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632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598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4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136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145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147A23-5BA8-44CE-9215-79B767159C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603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91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24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187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209CB-B649-4E4C-B107-7F8C045475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71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3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60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1" y="274640"/>
            <a:ext cx="3655484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0"/>
            <a:ext cx="107696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13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esktop\暂存图\1905548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6" y="116792"/>
            <a:ext cx="1171777" cy="17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 userDrawn="1"/>
        </p:nvCxnSpPr>
        <p:spPr>
          <a:xfrm>
            <a:off x="1126800" y="980808"/>
            <a:ext cx="3960956" cy="0"/>
          </a:xfrm>
          <a:prstGeom prst="line">
            <a:avLst/>
          </a:prstGeom>
          <a:ln w="101600" cmpd="thickThin">
            <a:solidFill>
              <a:srgbClr val="BB8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70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1"/>
            <a:ext cx="1097264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6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738" y="4406901"/>
            <a:ext cx="1036296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738" y="2906713"/>
            <a:ext cx="1036296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7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1"/>
            <a:ext cx="540931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416" y="1600201"/>
            <a:ext cx="5410904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4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79" y="1535113"/>
            <a:ext cx="538708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79" y="2174875"/>
            <a:ext cx="538708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645" y="1535113"/>
            <a:ext cx="538867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645" y="2174875"/>
            <a:ext cx="538867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9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89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0547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296" y="273051"/>
            <a:ext cx="681602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1"/>
            <a:ext cx="4010547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37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4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99" y="4800600"/>
            <a:ext cx="7316152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99" y="612775"/>
            <a:ext cx="7316152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99" y="5367338"/>
            <a:ext cx="7316152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3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1600201"/>
            <a:ext cx="1097264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8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351" y="274639"/>
            <a:ext cx="274197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79" y="274639"/>
            <a:ext cx="8078252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4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10"/>
          <p:cNvGrpSpPr/>
          <p:nvPr/>
        </p:nvGrpSpPr>
        <p:grpSpPr>
          <a:xfrm>
            <a:off x="-175110" y="-75105"/>
            <a:ext cx="12395443" cy="3053576"/>
            <a:chOff x="-131332" y="-56329"/>
            <a:chExt cx="9296582" cy="2290182"/>
          </a:xfrm>
        </p:grpSpPr>
        <p:sp>
          <p:nvSpPr>
            <p:cNvPr id="83" name="Google Shape;83;p10"/>
            <p:cNvSpPr/>
            <p:nvPr/>
          </p:nvSpPr>
          <p:spPr>
            <a:xfrm rot="5400000">
              <a:off x="-358509" y="170848"/>
              <a:ext cx="2290182" cy="1835829"/>
            </a:xfrm>
            <a:custGeom>
              <a:avLst/>
              <a:gdLst/>
              <a:ahLst/>
              <a:cxnLst/>
              <a:rect l="l" t="t" r="r" b="b"/>
              <a:pathLst>
                <a:path w="63047" h="50539" extrusionOk="0">
                  <a:moveTo>
                    <a:pt x="12202" y="0"/>
                  </a:moveTo>
                  <a:cubicBezTo>
                    <a:pt x="9265" y="0"/>
                    <a:pt x="6469" y="237"/>
                    <a:pt x="3876" y="616"/>
                  </a:cubicBezTo>
                  <a:cubicBezTo>
                    <a:pt x="2569" y="805"/>
                    <a:pt x="1276" y="1048"/>
                    <a:pt x="1" y="1336"/>
                  </a:cubicBezTo>
                  <a:lnTo>
                    <a:pt x="1" y="50538"/>
                  </a:lnTo>
                  <a:lnTo>
                    <a:pt x="61918" y="50538"/>
                  </a:lnTo>
                  <a:cubicBezTo>
                    <a:pt x="63046" y="38393"/>
                    <a:pt x="57947" y="23633"/>
                    <a:pt x="45302" y="12529"/>
                  </a:cubicBezTo>
                  <a:cubicBezTo>
                    <a:pt x="34285" y="2850"/>
                    <a:pt x="22391" y="0"/>
                    <a:pt x="12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10"/>
            <p:cNvSpPr/>
            <p:nvPr/>
          </p:nvSpPr>
          <p:spPr>
            <a:xfrm rot="10800000" flipH="1">
              <a:off x="7304900" y="0"/>
              <a:ext cx="1860350" cy="1271575"/>
            </a:xfrm>
            <a:custGeom>
              <a:avLst/>
              <a:gdLst/>
              <a:ahLst/>
              <a:cxnLst/>
              <a:rect l="l" t="t" r="r" b="b"/>
              <a:pathLst>
                <a:path w="74414" h="50863" extrusionOk="0">
                  <a:moveTo>
                    <a:pt x="74414" y="1"/>
                  </a:moveTo>
                  <a:cubicBezTo>
                    <a:pt x="60793" y="2474"/>
                    <a:pt x="62458" y="21209"/>
                    <a:pt x="51638" y="31541"/>
                  </a:cubicBezTo>
                  <a:cubicBezTo>
                    <a:pt x="46844" y="36117"/>
                    <a:pt x="42403" y="37136"/>
                    <a:pt x="37698" y="37136"/>
                  </a:cubicBezTo>
                  <a:cubicBezTo>
                    <a:pt x="33921" y="37136"/>
                    <a:pt x="29973" y="36479"/>
                    <a:pt x="25538" y="36479"/>
                  </a:cubicBezTo>
                  <a:cubicBezTo>
                    <a:pt x="21627" y="36479"/>
                    <a:pt x="17336" y="36990"/>
                    <a:pt x="12447" y="38913"/>
                  </a:cubicBezTo>
                  <a:cubicBezTo>
                    <a:pt x="5725" y="41560"/>
                    <a:pt x="1648" y="45953"/>
                    <a:pt x="0" y="50862"/>
                  </a:cubicBezTo>
                  <a:lnTo>
                    <a:pt x="74414" y="50862"/>
                  </a:lnTo>
                  <a:lnTo>
                    <a:pt x="744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10"/>
            <p:cNvSpPr/>
            <p:nvPr/>
          </p:nvSpPr>
          <p:spPr>
            <a:xfrm>
              <a:off x="524811" y="1775715"/>
              <a:ext cx="378089" cy="363569"/>
            </a:xfrm>
            <a:custGeom>
              <a:avLst/>
              <a:gdLst/>
              <a:ahLst/>
              <a:cxnLst/>
              <a:rect l="l" t="t" r="r" b="b"/>
              <a:pathLst>
                <a:path w="3359" h="3230" extrusionOk="0">
                  <a:moveTo>
                    <a:pt x="3358" y="1"/>
                  </a:moveTo>
                  <a:lnTo>
                    <a:pt x="0" y="1212"/>
                  </a:lnTo>
                  <a:lnTo>
                    <a:pt x="1800" y="3229"/>
                  </a:lnTo>
                  <a:lnTo>
                    <a:pt x="33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" name="Google Shape;86;p10"/>
          <p:cNvSpPr txBox="1">
            <a:spLocks noGrp="1"/>
          </p:cNvSpPr>
          <p:nvPr>
            <p:ph type="title"/>
          </p:nvPr>
        </p:nvSpPr>
        <p:spPr>
          <a:xfrm>
            <a:off x="951800" y="593367"/>
            <a:ext cx="905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3171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66215-A0CB-E920-A25D-DF1E59042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B78C1B-BAE6-ED21-A8C0-3A41C3A526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10B7C-F416-1E3E-0852-A224AC1C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F8092-C013-F267-970B-B9D378B22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120CF-6751-009D-207D-BA5D920F5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82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15217-AE93-DD34-E0EF-42D435A15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9F8EB-A15D-DF3A-F8FC-3D70C368A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375D1-7D5C-A071-9009-67B2565B9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BBA619-5907-5D9A-73E2-E1B105482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B07B8-970F-70B8-9E1A-675BC6F45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7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F55B5-FA24-50BB-D21A-E41333112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F3EFA-CB72-0CD3-6788-7BD76BC0F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A87FB-BC68-7B94-9F11-04701660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C9DAA-C2A8-23E7-55B4-61F5A72C6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76441-A774-95A3-708D-E60BA85D9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96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C5551-7089-0074-3A85-5852C174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EB453-2ED5-1395-97BD-C833EB025B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7C117E-9D8F-DCEE-6357-8E18E482E1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4E6B3-B01A-6112-9FCF-6A3E6162B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DAD2E9-5E62-A8D5-FA42-5C99C494B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1FCD69-B639-3995-48E7-5650FBF9B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60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861DF-0FB1-FEF5-54E6-2073D3C57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3DEDE-A25E-1FB5-650B-D3DC949D3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F5F8A7-01CA-88AB-D5BA-9D78A5884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313C53-2E51-2FDA-18B1-F7F3E3842C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9FA6F-2234-7A35-F8AD-7F5C31286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D5B719-CBD7-364A-A872-961E1AD95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F8D5F9-CE75-96CB-F0CC-75ADF4BB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B83329-8B1F-6B96-300B-B25EB5D89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0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3DB59-D8A9-D5AD-605C-ADF7B8011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5B78BF-FEC6-2318-7418-B9EC102A4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335182-DEF1-9F43-5D0F-4252F70E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B98789-82F7-3281-F1F8-9119DDD37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5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BBA854-95A7-16B0-0167-F7332287F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2905A1-41B1-C346-51CF-C85F75A6F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2F07E-3AE7-287B-DF26-335FD11EA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52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BEB9A-745A-0189-0A08-5489AAAB0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EBE51-53A3-5627-0981-25971389C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73F4E-1105-C413-CF38-C86A43D70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68F71F-288C-8474-DA90-1615178AF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58C4EA-8DCA-AF06-C28A-C91127FA6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90DA-6490-6B33-4DD6-DA2FEB50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8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4882F-71E6-9CF5-D4BE-5B9C20F21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70F9FE-5DE8-1B99-2F45-7DE9E378C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8CDD64-E471-B6DC-8FD1-00E3124156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EAB08A-C5BB-D277-436B-B578CF601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574E0-5FF0-38CD-B6F2-5A8D74E4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206052-5686-0945-49B7-E33AC2885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60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6A3DA-8828-66FD-8AD0-0180ACCAF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60546C-08E8-3FBA-24E0-058137E908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72148-CD35-9901-516A-8C4BD52D5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4801E-139C-0D91-2F06-CF2042AB8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A5FF5-BF71-FA7A-2D0E-3003CF500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682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DC0F12-5178-F92C-9EFD-C3F79AD85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EB38DD-D522-E842-F192-D6C610E92D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414497-771D-FDA1-B3A4-39E57C208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B831D-948A-B4AD-79B9-6B63F4D40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1C275-579A-2C5A-1ABC-4F68B6C4D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98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1" y="1600202"/>
            <a:ext cx="7211484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7484" y="1600202"/>
            <a:ext cx="7213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79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9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49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4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8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pPr/>
              <a:t>2023/11/29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2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暂存图\rBACFFMuW76juUJBAAJdRSyq8ZM495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34" y="-19050"/>
            <a:ext cx="1223238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31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暂存图\rBACFFMuW76yfye0AAJVEWQ0d2A30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19050"/>
            <a:ext cx="12241223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44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F0E37D-A2F6-AF9D-93A2-409CBF83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234AAB-660F-3CE4-207A-E8842BD15B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8D72C-A5B4-48FB-E6DA-CE6BC9EAE6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34C5-FCE5-4FD2-AD9F-5A04545610D0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AB386-8FCD-25FD-4D8A-20241987A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4A990-CDFB-8E5D-63CA-25CE05166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9E65-07E7-4D2A-B6C7-A7B577F64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1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image" Target="../media/image7.jpeg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audio" Target="../media/media5.wav"/><Relationship Id="rId7" Type="http://schemas.openxmlformats.org/officeDocument/2006/relationships/image" Target="../media/image23.gif"/><Relationship Id="rId2" Type="http://schemas.microsoft.com/office/2007/relationships/media" Target="../media/media5.wav"/><Relationship Id="rId1" Type="http://schemas.openxmlformats.org/officeDocument/2006/relationships/tags" Target="../tags/tag21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20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video" Target="NULL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ctangular frame with objects around it&#10;&#10;Description automatically generated">
            <a:extLst>
              <a:ext uri="{FF2B5EF4-FFF2-40B4-BE49-F238E27FC236}">
                <a16:creationId xmlns:a16="http://schemas.microsoft.com/office/drawing/2014/main" id="{CDC947F6-C719-A7F6-9499-40A26636D3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4317BF1-C106-E24A-FA75-D292FB0342DF}"/>
              </a:ext>
            </a:extLst>
          </p:cNvPr>
          <p:cNvSpPr txBox="1">
            <a:spLocks/>
          </p:cNvSpPr>
          <p:nvPr/>
        </p:nvSpPr>
        <p:spPr>
          <a:xfrm>
            <a:off x="721361" y="1790067"/>
            <a:ext cx="103632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 nguyenhang030911@gmail.com</a:t>
            </a: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0767060992</a:t>
            </a: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Trung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endParaRPr lang="en-US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Thanh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Hà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en-US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CC-BY-SA</a:t>
            </a:r>
          </a:p>
          <a:p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11/2023</a:t>
            </a:r>
          </a:p>
        </p:txBody>
      </p:sp>
      <p:pic>
        <p:nvPicPr>
          <p:cNvPr id="3" name="nhạc khởi động tiết học">
            <a:hlinkClick r:id="" action="ppaction://media"/>
            <a:extLst>
              <a:ext uri="{FF2B5EF4-FFF2-40B4-BE49-F238E27FC236}">
                <a16:creationId xmlns:a16="http://schemas.microsoft.com/office/drawing/2014/main" id="{BF4D0541-F517-E6E2-44A5-6CA990DB6FF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72721" y="2525079"/>
            <a:ext cx="406400" cy="40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4977FA-FD75-E078-B0A7-2F413CD71904}"/>
              </a:ext>
            </a:extLst>
          </p:cNvPr>
          <p:cNvSpPr txBox="1">
            <a:spLocks/>
          </p:cNvSpPr>
          <p:nvPr/>
        </p:nvSpPr>
        <p:spPr>
          <a:xfrm>
            <a:off x="812801" y="609921"/>
            <a:ext cx="103632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ÒNG GIÁO DỤC VÀ ĐÀO TẠO HUYỆN THANH TRÌ</a:t>
            </a:r>
          </a:p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hội CNTT và STEM năm 2024</a:t>
            </a:r>
          </a:p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18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53">
        <p14:ferris dir="l"/>
      </p:transition>
    </mc:Choice>
    <mc:Fallback xmlns="">
      <p:transition spd="slow" advTm="774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9758648-7305-2B22-0004-ED425F2E3515}"/>
              </a:ext>
            </a:extLst>
          </p:cNvPr>
          <p:cNvSpPr/>
          <p:nvPr/>
        </p:nvSpPr>
        <p:spPr>
          <a:xfrm>
            <a:off x="3446876" y="5777567"/>
            <a:ext cx="52982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E8F8E2-7F3A-0C7D-D975-27BEE46B5BA8}"/>
              </a:ext>
            </a:extLst>
          </p:cNvPr>
          <p:cNvSpPr/>
          <p:nvPr/>
        </p:nvSpPr>
        <p:spPr>
          <a:xfrm>
            <a:off x="8458202" y="1661049"/>
            <a:ext cx="2743196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MÀNG TẾ BÀO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5B6F72-1B32-8F29-4E1A-4D27D7B00C4F}"/>
              </a:ext>
            </a:extLst>
          </p:cNvPr>
          <p:cNvSpPr/>
          <p:nvPr/>
        </p:nvSpPr>
        <p:spPr>
          <a:xfrm>
            <a:off x="8610602" y="4256175"/>
            <a:ext cx="2743196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TẾ BÀO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84C254-BFFB-C3C5-037E-3AB0C576CA65}"/>
              </a:ext>
            </a:extLst>
          </p:cNvPr>
          <p:cNvSpPr/>
          <p:nvPr/>
        </p:nvSpPr>
        <p:spPr>
          <a:xfrm>
            <a:off x="8610602" y="3404842"/>
            <a:ext cx="2743196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TẾ BÀO</a:t>
            </a:r>
          </a:p>
        </p:txBody>
      </p:sp>
      <p:sp>
        <p:nvSpPr>
          <p:cNvPr id="3" name="ISPRING_INTERACTION_SHAPE0">
            <a:extLst>
              <a:ext uri="{FF2B5EF4-FFF2-40B4-BE49-F238E27FC236}">
                <a16:creationId xmlns:a16="http://schemas.microsoft.com/office/drawing/2014/main" id="{23A1730B-7C38-00A3-5CCD-EA57C44DEF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INTERACTION_SHAPE1">
            <a:extLst>
              <a:ext uri="{FF2B5EF4-FFF2-40B4-BE49-F238E27FC236}">
                <a16:creationId xmlns:a16="http://schemas.microsoft.com/office/drawing/2014/main" id="{5FCB0F34-7454-9169-3A4C-64AD9992C06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2880" y="1659969"/>
            <a:ext cx="9347200" cy="5076111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INTERACTION_SHAPE2">
            <a:extLst>
              <a:ext uri="{FF2B5EF4-FFF2-40B4-BE49-F238E27FC236}">
                <a16:creationId xmlns:a16="http://schemas.microsoft.com/office/drawing/2014/main" id="{AB90318B-9C79-E51F-1064-56DE26FABC3F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</a:p>
        </p:txBody>
      </p:sp>
      <p:pic>
        <p:nvPicPr>
          <p:cNvPr id="8" name="ISPRING_INTERACTION_SHAPE3">
            <a:extLst>
              <a:ext uri="{FF2B5EF4-FFF2-40B4-BE49-F238E27FC236}">
                <a16:creationId xmlns:a16="http://schemas.microsoft.com/office/drawing/2014/main" id="{9FDEBBA4-C002-E03A-0C96-A5E09C6C15B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INTERACTION_SHAPE4">
            <a:extLst>
              <a:ext uri="{FF2B5EF4-FFF2-40B4-BE49-F238E27FC236}">
                <a16:creationId xmlns:a16="http://schemas.microsoft.com/office/drawing/2014/main" id="{3E41D006-27A7-3DE7-4BF0-451B850306D5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A8D493-D2E2-A3F3-5462-40B49EB9D571}"/>
              </a:ext>
            </a:extLst>
          </p:cNvPr>
          <p:cNvSpPr txBox="1"/>
          <p:nvPr/>
        </p:nvSpPr>
        <p:spPr>
          <a:xfrm>
            <a:off x="8325486" y="2860444"/>
            <a:ext cx="195136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vi-VN" sz="2000" dirty="0">
                <a:latin typeface="+mj-lt"/>
              </a:rPr>
              <a:t>MÀNG TẾ BÀO</a:t>
            </a:r>
            <a:endParaRPr lang="en-US" sz="200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4D4CC8-3C00-F223-5BAE-12AD00962E47}"/>
              </a:ext>
            </a:extLst>
          </p:cNvPr>
          <p:cNvSpPr txBox="1"/>
          <p:nvPr/>
        </p:nvSpPr>
        <p:spPr>
          <a:xfrm>
            <a:off x="8325486" y="4260974"/>
            <a:ext cx="186179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vi-VN" sz="2000" dirty="0">
                <a:latin typeface="+mj-lt"/>
              </a:rPr>
              <a:t>CHẤT TẾ BÀO</a:t>
            </a:r>
            <a:endParaRPr lang="en-US" sz="2000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0BECD6-6EC4-FBEC-B2A7-D7E0A073FBFD}"/>
              </a:ext>
            </a:extLst>
          </p:cNvPr>
          <p:cNvSpPr txBox="1"/>
          <p:nvPr/>
        </p:nvSpPr>
        <p:spPr>
          <a:xfrm>
            <a:off x="8325486" y="4996896"/>
            <a:ext cx="190969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vi-VN" sz="2000" dirty="0">
                <a:latin typeface="+mj-lt"/>
              </a:rPr>
              <a:t>NHÂN TẾ BÀO</a:t>
            </a:r>
            <a:endParaRPr lang="en-US" sz="20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495F27-86C6-94FE-4410-F8C0E2CC57AE}"/>
              </a:ext>
            </a:extLst>
          </p:cNvPr>
          <p:cNvSpPr/>
          <p:nvPr/>
        </p:nvSpPr>
        <p:spPr>
          <a:xfrm>
            <a:off x="8365833" y="574318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645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0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6250" y="1628801"/>
            <a:ext cx="7665749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flipH="1">
            <a:off x="2379114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3952016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2294785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flipH="1">
            <a:off x="3026890" y="699439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flipH="1">
            <a:off x="2041028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1761814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1517378" y="224383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2751257" y="2559545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3155447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3039837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3163526" y="1145484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3538394" y="2818123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 flipH="1">
            <a:off x="4099491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2132619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4099492" y="135664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3"/>
          <p:cNvSpPr txBox="1"/>
          <p:nvPr/>
        </p:nvSpPr>
        <p:spPr>
          <a:xfrm>
            <a:off x="1847529" y="1867472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n-cs"/>
              </a:rPr>
              <a:t>02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5270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06" y="5010174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36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>
            <a:extLst>
              <a:ext uri="{FF2B5EF4-FFF2-40B4-BE49-F238E27FC236}">
                <a16:creationId xmlns:a16="http://schemas.microsoft.com/office/drawing/2014/main" id="{9091F439-90EF-4490-A627-F1842F0E436D}"/>
              </a:ext>
            </a:extLst>
          </p:cNvPr>
          <p:cNvSpPr txBox="1"/>
          <p:nvPr/>
        </p:nvSpPr>
        <p:spPr>
          <a:xfrm>
            <a:off x="5043650" y="2014785"/>
            <a:ext cx="6644906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Phân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biệt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bào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động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vật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bào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thực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vật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7 Nokia" panose="02040603050506020204" pitchFamily="18" charset="0"/>
              <a:ea typeface="微软雅黑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37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ả lời câu hỏi 1 mục III trang 70 SGK KHTN 6 Cánh Diều. | KHTN lớp 6 -  Cánh Diều">
            <a:extLst>
              <a:ext uri="{FF2B5EF4-FFF2-40B4-BE49-F238E27FC236}">
                <a16:creationId xmlns:a16="http://schemas.microsoft.com/office/drawing/2014/main" id="{47805E83-EDC8-9B25-E681-9C631F6B17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847" y="185058"/>
            <a:ext cx="10579688" cy="658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09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8CCCF032-0380-FF86-E933-F9734558C5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BF290291-B41E-E4A2-54FB-CAA042E4759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7" name="ISPRING_QUIZ_SHAPE2">
            <a:extLst>
              <a:ext uri="{FF2B5EF4-FFF2-40B4-BE49-F238E27FC236}">
                <a16:creationId xmlns:a16="http://schemas.microsoft.com/office/drawing/2014/main" id="{722D68F7-8A7C-16B6-B0E4-13F96C834898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0" name="ISPRING_QUIZ_SHAPE3">
            <a:extLst>
              <a:ext uri="{FF2B5EF4-FFF2-40B4-BE49-F238E27FC236}">
                <a16:creationId xmlns:a16="http://schemas.microsoft.com/office/drawing/2014/main" id="{27433BA3-F40E-B01B-D02B-8170EE533FA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0BDF8CB0-DA9A-9912-89AD-BBE7C477DCB0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623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6251" y="1628801"/>
            <a:ext cx="7162306" cy="1663159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flipH="1">
            <a:off x="2379114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3952016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2294785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flipH="1">
            <a:off x="3026890" y="699439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flipH="1">
            <a:off x="2041028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1761814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1517378" y="224383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2751257" y="2559545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3155447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3039837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3163526" y="1145484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3538394" y="2818123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 flipH="1">
            <a:off x="4099491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2132619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4099492" y="135664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3"/>
          <p:cNvSpPr txBox="1"/>
          <p:nvPr/>
        </p:nvSpPr>
        <p:spPr>
          <a:xfrm>
            <a:off x="1847529" y="1867472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n-cs"/>
              </a:rPr>
              <a:t>03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5270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06" y="5010174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36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>
            <a:extLst>
              <a:ext uri="{FF2B5EF4-FFF2-40B4-BE49-F238E27FC236}">
                <a16:creationId xmlns:a16="http://schemas.microsoft.com/office/drawing/2014/main" id="{9091F439-90EF-4490-A627-F1842F0E436D}"/>
              </a:ext>
            </a:extLst>
          </p:cNvPr>
          <p:cNvSpPr txBox="1"/>
          <p:nvPr/>
        </p:nvSpPr>
        <p:spPr>
          <a:xfrm>
            <a:off x="5010625" y="2014785"/>
            <a:ext cx="6092804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Tìm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hiểu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cấu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tạo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của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tế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bào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động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vật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và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tế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bào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thực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vật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phù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hợp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với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chức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Nokia" panose="02040603050506020204" pitchFamily="18" charset="0"/>
                <a:ea typeface="微软雅黑" pitchFamily="34" charset="-122"/>
                <a:cs typeface="+mn-cs"/>
              </a:rPr>
              <a:t>năng</a:t>
            </a:r>
            <a:r>
              <a:rPr lang="en-US" altLang="zh-CN" sz="2800" dirty="0">
                <a:solidFill>
                  <a:prstClr val="white"/>
                </a:solidFill>
                <a:latin typeface="#9Slide07 Nokia" panose="02040603050506020204" pitchFamily="18" charset="0"/>
                <a:ea typeface="微软雅黑" pitchFamily="34" charset="-122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7 Nokia" panose="02040603050506020204" pitchFamily="18" charset="0"/>
              <a:ea typeface="微软雅黑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994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ấu tạo tế bào động vật và tế bào thực vật - KHTN 6 _ Hoc10">
            <a:hlinkClick r:id="" action="ppaction://media"/>
            <a:extLst>
              <a:ext uri="{FF2B5EF4-FFF2-40B4-BE49-F238E27FC236}">
                <a16:creationId xmlns:a16="http://schemas.microsoft.com/office/drawing/2014/main" id="{AB867C70-C4AE-CE6C-A4F2-24030BDFD09F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1054" y="134938"/>
            <a:ext cx="10569892" cy="5945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46C0B-4992-8A2C-A170-0FC62283E92E}"/>
              </a:ext>
            </a:extLst>
          </p:cNvPr>
          <p:cNvSpPr txBox="1"/>
          <p:nvPr/>
        </p:nvSpPr>
        <p:spPr>
          <a:xfrm>
            <a:off x="2473959" y="6080714"/>
            <a:ext cx="7739743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Aft>
                <a:spcPts val="600"/>
              </a:spcAft>
            </a:pPr>
            <a:r>
              <a:rPr lang="en-US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https://www.youtube.com/watch?v=lDJBnp1uq1U&amp;t=68s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96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AFAB3-A352-AC10-F00A-858B09805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62"/>
            <a:ext cx="10515600" cy="6695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050" name="Picture 2" descr="Hồng cầu: Cấu tạo, chức năng và các chỉ số đánh giá tế bào hồng cầu">
            <a:extLst>
              <a:ext uri="{FF2B5EF4-FFF2-40B4-BE49-F238E27FC236}">
                <a16:creationId xmlns:a16="http://schemas.microsoft.com/office/drawing/2014/main" id="{B01079F8-43E6-BA99-13B8-AC40C3AAD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6" y="2028701"/>
            <a:ext cx="3724583" cy="247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hòng tránh biến chứng do viêm gan virus">
            <a:extLst>
              <a:ext uri="{FF2B5EF4-FFF2-40B4-BE49-F238E27FC236}">
                <a16:creationId xmlns:a16="http://schemas.microsoft.com/office/drawing/2014/main" id="{8C604862-2CD6-A4F0-C2A1-73AC76A2F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125672"/>
            <a:ext cx="428625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7B3EE6-75B5-AB35-FE38-6B64F031E73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009" r="42187" b="14525"/>
          <a:stretch/>
        </p:blipFill>
        <p:spPr>
          <a:xfrm>
            <a:off x="5791200" y="2618242"/>
            <a:ext cx="2340430" cy="20377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4505FA-5756-D428-7321-F5FBE38A21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558" t="292" r="26786" b="14312"/>
          <a:stretch/>
        </p:blipFill>
        <p:spPr>
          <a:xfrm>
            <a:off x="8283222" y="827314"/>
            <a:ext cx="3908778" cy="3679927"/>
          </a:xfrm>
          <a:prstGeom prst="rect">
            <a:avLst/>
          </a:prstGeom>
        </p:spPr>
      </p:pic>
      <p:pic>
        <p:nvPicPr>
          <p:cNvPr id="6" name="Picture 6" descr="Đặc điểm và chức năng cơ trơn | Vinmec">
            <a:extLst>
              <a:ext uri="{FF2B5EF4-FFF2-40B4-BE49-F238E27FC236}">
                <a16:creationId xmlns:a16="http://schemas.microsoft.com/office/drawing/2014/main" id="{8B9ECBCE-8561-F637-221E-85F15FD48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415" y="3113314"/>
            <a:ext cx="3103968" cy="173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5A8720-42D5-F277-0EFA-5B2D4D66660F}"/>
              </a:ext>
            </a:extLst>
          </p:cNvPr>
          <p:cNvSpPr txBox="1"/>
          <p:nvPr/>
        </p:nvSpPr>
        <p:spPr>
          <a:xfrm>
            <a:off x="316369" y="4772320"/>
            <a:ext cx="3333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0BE62-36E9-FE68-D6F9-2539351D79F1}"/>
              </a:ext>
            </a:extLst>
          </p:cNvPr>
          <p:cNvSpPr txBox="1"/>
          <p:nvPr/>
        </p:nvSpPr>
        <p:spPr>
          <a:xfrm>
            <a:off x="5369840" y="5018542"/>
            <a:ext cx="2008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5477DF-0A21-43E1-D57D-D79983BBBB94}"/>
              </a:ext>
            </a:extLst>
          </p:cNvPr>
          <p:cNvSpPr txBox="1"/>
          <p:nvPr/>
        </p:nvSpPr>
        <p:spPr>
          <a:xfrm>
            <a:off x="9538880" y="5084764"/>
            <a:ext cx="1814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40EFA-8EDA-AAB6-4F9A-C0328EB9C3A4}"/>
              </a:ext>
            </a:extLst>
          </p:cNvPr>
          <p:cNvSpPr/>
          <p:nvPr/>
        </p:nvSpPr>
        <p:spPr>
          <a:xfrm>
            <a:off x="5878286" y="3624943"/>
            <a:ext cx="511627" cy="446314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B78BEF-B562-3898-4C8E-0C6681E32F0A}"/>
              </a:ext>
            </a:extLst>
          </p:cNvPr>
          <p:cNvSpPr/>
          <p:nvPr/>
        </p:nvSpPr>
        <p:spPr>
          <a:xfrm>
            <a:off x="8634823" y="3954384"/>
            <a:ext cx="1771376" cy="446314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953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1284" y="4319367"/>
            <a:ext cx="7162306" cy="1663159"/>
            <a:chOff x="4525456" y="1641324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41324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flipH="1">
            <a:off x="2379114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3952016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2294785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flipH="1">
            <a:off x="3026890" y="699439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flipH="1">
            <a:off x="2041028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1761814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1517378" y="224383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2751257" y="2559545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3155447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3039837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3163526" y="1145484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3538394" y="2818123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 flipH="1">
            <a:off x="4099491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2132619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4099492" y="135664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5270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06" y="5010174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36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>
            <a:extLst>
              <a:ext uri="{FF2B5EF4-FFF2-40B4-BE49-F238E27FC236}">
                <a16:creationId xmlns:a16="http://schemas.microsoft.com/office/drawing/2014/main" id="{9091F439-90EF-4490-A627-F1842F0E436D}"/>
              </a:ext>
            </a:extLst>
          </p:cNvPr>
          <p:cNvSpPr txBox="1"/>
          <p:nvPr/>
        </p:nvSpPr>
        <p:spPr>
          <a:xfrm>
            <a:off x="757419" y="4857332"/>
            <a:ext cx="60928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prstClr val="white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CỦNG CỐ - LUYỆN TẬP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08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2124">
        <p14:doors/>
      </p:transition>
    </mc:Choice>
    <mc:Fallback xmlns="">
      <p:transition spd="slow" advTm="321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750"/>
                            </p:stCondLst>
                            <p:childTnLst>
                              <p:par>
                                <p:cTn id="10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250"/>
                            </p:stCondLst>
                            <p:childTnLst>
                              <p:par>
                                <p:cTn id="1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E2F33536-CEC4-4419-64DE-29B0AF8102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580A8407-D5DA-1ADA-C928-4BF07B4F900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528167"/>
            <a:ext cx="9296400" cy="5329833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92D51699-FC06-61BE-A590-49271E5B2AD5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C429369D-0A3E-1F01-37B7-817CD92559A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7DCD8A47-17A9-A17D-9AF9-8ABD075BFBC2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dirty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dirty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916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1284" y="4319367"/>
            <a:ext cx="7162306" cy="1663159"/>
            <a:chOff x="4525456" y="1641324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41324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flipH="1">
            <a:off x="2379114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3952016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2294785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flipH="1">
            <a:off x="3026890" y="699439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 flipH="1">
            <a:off x="2041028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1761814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1517378" y="224383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2751257" y="2559545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3155447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3039837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3163526" y="1145484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3538394" y="2818123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 flipH="1">
            <a:off x="4099491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2132619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4099492" y="135664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5270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06" y="5010174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36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>
            <a:extLst>
              <a:ext uri="{FF2B5EF4-FFF2-40B4-BE49-F238E27FC236}">
                <a16:creationId xmlns:a16="http://schemas.microsoft.com/office/drawing/2014/main" id="{9091F439-90EF-4490-A627-F1842F0E436D}"/>
              </a:ext>
            </a:extLst>
          </p:cNvPr>
          <p:cNvSpPr txBox="1"/>
          <p:nvPr/>
        </p:nvSpPr>
        <p:spPr>
          <a:xfrm>
            <a:off x="757419" y="4857332"/>
            <a:ext cx="60928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noProof="0" dirty="0">
                <a:solidFill>
                  <a:prstClr val="white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EM ĐÃ HỌC ĐƯỢC NHỮNG GÌ?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440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2124">
        <p14:doors/>
      </p:transition>
    </mc:Choice>
    <mc:Fallback xmlns="">
      <p:transition spd="slow" advTm="321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750"/>
                            </p:stCondLst>
                            <p:childTnLst>
                              <p:par>
                                <p:cTn id="10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250"/>
                            </p:stCondLst>
                            <p:childTnLst>
                              <p:par>
                                <p:cTn id="1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955931" y="920371"/>
            <a:ext cx="1612813" cy="1612813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211461" y="1000526"/>
            <a:ext cx="1878963" cy="1878963"/>
          </a:xfrm>
          <a:prstGeom prst="ellipse">
            <a:avLst/>
          </a:prstGeom>
          <a:solidFill>
            <a:srgbClr val="90C74D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19811" y="702069"/>
            <a:ext cx="2427184" cy="2427184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3845" y="1810577"/>
            <a:ext cx="448586" cy="44858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8992" y="1740854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76522" y="948037"/>
            <a:ext cx="2245446" cy="2245446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862363" y="2134936"/>
            <a:ext cx="750538" cy="750538"/>
          </a:xfrm>
          <a:prstGeom prst="ellipse">
            <a:avLst/>
          </a:prstGeom>
          <a:solidFill>
            <a:srgbClr val="BB81E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46286" y="2288720"/>
            <a:ext cx="947051" cy="947051"/>
          </a:xfrm>
          <a:prstGeom prst="ellipse">
            <a:avLst/>
          </a:prstGeom>
          <a:solidFill>
            <a:srgbClr val="CF66E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76522" y="885726"/>
            <a:ext cx="912992" cy="91299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83044" y="764705"/>
            <a:ext cx="2327559" cy="2327559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62313" y="994811"/>
            <a:ext cx="648072" cy="648072"/>
          </a:xfrm>
          <a:prstGeom prst="ellipse">
            <a:avLst/>
          </a:prstGeom>
          <a:solidFill>
            <a:srgbClr val="9259DD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392636" y="647400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765350" y="1245185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76765" y="1672490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592253" y="1358874"/>
            <a:ext cx="776062" cy="77606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418201" y="2239101"/>
            <a:ext cx="902779" cy="90277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2469860" y="-12063"/>
            <a:ext cx="542924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PHẦN 3 – VẬT SỐNG</a:t>
            </a:r>
          </a:p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CHỦ ĐỀ 7: TẾ BÀO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62" y="5024688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262" y="4365392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文本框 3">
            <a:extLst>
              <a:ext uri="{FF2B5EF4-FFF2-40B4-BE49-F238E27FC236}">
                <a16:creationId xmlns:a16="http://schemas.microsoft.com/office/drawing/2014/main" id="{75874A19-8973-4F22-904D-9BAC2C395A1F}"/>
              </a:ext>
            </a:extLst>
          </p:cNvPr>
          <p:cNvSpPr txBox="1"/>
          <p:nvPr/>
        </p:nvSpPr>
        <p:spPr>
          <a:xfrm>
            <a:off x="64701" y="1111105"/>
            <a:ext cx="10195223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giảng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Cấu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tạo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tế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động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vật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và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tế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thực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vật</a:t>
            </a:r>
            <a:endParaRPr lang="zh-CN" altLang="en-US" sz="4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4" descr="Khoa học Tự nhiên 6 Cánh diều – Sách PDF">
            <a:extLst>
              <a:ext uri="{FF2B5EF4-FFF2-40B4-BE49-F238E27FC236}">
                <a16:creationId xmlns:a16="http://schemas.microsoft.com/office/drawing/2014/main" id="{36BFDD49-FA90-393D-ABE2-7C8BFD9E0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934" y="47335"/>
            <a:ext cx="1779223" cy="248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>
            <a:extLst>
              <a:ext uri="{FF2B5EF4-FFF2-40B4-BE49-F238E27FC236}">
                <a16:creationId xmlns:a16="http://schemas.microsoft.com/office/drawing/2014/main" id="{25DFCC63-F300-EACC-F557-F378641E23B8}"/>
              </a:ext>
            </a:extLst>
          </p:cNvPr>
          <p:cNvSpPr txBox="1"/>
          <p:nvPr/>
        </p:nvSpPr>
        <p:spPr>
          <a:xfrm>
            <a:off x="7031876" y="3127883"/>
            <a:ext cx="5767204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Biên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soạn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Phạm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Thu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Hằng</a:t>
            </a:r>
            <a:endParaRPr lang="en-US" altLang="zh-CN" sz="2800" b="1" dirty="0">
              <a:solidFill>
                <a:srgbClr val="893BAD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Đơn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vị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Trường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THCS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Yên</a:t>
            </a:r>
            <a:r>
              <a:rPr lang="en-US" altLang="zh-CN" sz="2800" b="1" dirty="0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893BAD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Mỹ</a:t>
            </a:r>
            <a:endParaRPr lang="zh-CN" altLang="en-US" sz="2800" b="1" dirty="0">
              <a:solidFill>
                <a:srgbClr val="893BAD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LittleGirlBeatInstrumental-V.A-2918581">
            <a:hlinkClick r:id="" action="ppaction://media"/>
            <a:extLst>
              <a:ext uri="{FF2B5EF4-FFF2-40B4-BE49-F238E27FC236}">
                <a16:creationId xmlns:a16="http://schemas.microsoft.com/office/drawing/2014/main" id="{2EFEA449-3240-5F02-50FB-B29DD636D4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09078" y="4618288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360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1143">
        <p14:vortex dir="d"/>
      </p:transition>
    </mc:Choice>
    <mc:Fallback xmlns="">
      <p:transition spd="slow" advTm="211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50"/>
                            </p:stCondLst>
                            <p:childTnLst>
                              <p:par>
                                <p:cTn id="10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678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7959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837423" y="323960"/>
            <a:ext cx="5042125" cy="5036855"/>
            <a:chOff x="5425622" y="113954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113954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Vui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vẻ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541784" y="1608188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</a:t>
              </a: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ăm</a:t>
              </a: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chỉ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75808" y="697124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Tích</a:t>
              </a: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cực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9130912" y="1620873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Hăng</a:t>
              </a: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hái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426852" y="3137522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May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mắn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208087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giỏi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200182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Siêng</a:t>
              </a: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năng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9137252" y="3112241"/>
              <a:ext cx="2025648" cy="124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</a:t>
              </a: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ăm</a:t>
              </a: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ngoan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2009512" y="5616411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303218" y="50348"/>
            <a:ext cx="104656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918" y="4421615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62320" y="3694630"/>
            <a:ext cx="1769576" cy="122965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20" y="1211769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955" y="4603756"/>
            <a:ext cx="1475511" cy="15141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392" y="2255676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2559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585197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636306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93" y="5451628"/>
            <a:ext cx="1242047" cy="105939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547404" y="5403792"/>
            <a:ext cx="1208625" cy="11550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STOP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88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04167E-6 2.22222E-6 L 1.04167E-6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E54FB-08A1-80E2-8C32-8727F1117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ế bào - Đơn vị cấu trúc và chức năng của sự sống">
            <a:hlinkClick r:id="" action="ppaction://media"/>
            <a:extLst>
              <a:ext uri="{FF2B5EF4-FFF2-40B4-BE49-F238E27FC236}">
                <a16:creationId xmlns:a16="http://schemas.microsoft.com/office/drawing/2014/main" id="{E0839F33-6B0A-7257-C1D6-766F61AF775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>
                  <p14:trim st="10394" end="345148.921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" y="112009"/>
            <a:ext cx="10515600" cy="591482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934B30-44E0-6CDF-5D31-6C850316251A}"/>
              </a:ext>
            </a:extLst>
          </p:cNvPr>
          <p:cNvSpPr txBox="1"/>
          <p:nvPr/>
        </p:nvSpPr>
        <p:spPr>
          <a:xfrm>
            <a:off x="2307771" y="6099660"/>
            <a:ext cx="7576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https://www.youtube.com/watch?v=8Dp-YVIgGo4&amp;t=72s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3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52D4FBE9-2839-6A62-3FD6-F8364054AA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>
            <a:extLst>
              <a:ext uri="{FF2B5EF4-FFF2-40B4-BE49-F238E27FC236}">
                <a16:creationId xmlns:a16="http://schemas.microsoft.com/office/drawing/2014/main" id="{0468AA56-A9DF-FEDA-8D47-7CEECFC6115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>
            <a:extLst>
              <a:ext uri="{FF2B5EF4-FFF2-40B4-BE49-F238E27FC236}">
                <a16:creationId xmlns:a16="http://schemas.microsoft.com/office/drawing/2014/main" id="{73D4A980-B8BF-D716-08BA-529AF304E1BB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8" name="ISPRING_QUIZ_SHAPE3">
            <a:extLst>
              <a:ext uri="{FF2B5EF4-FFF2-40B4-BE49-F238E27FC236}">
                <a16:creationId xmlns:a16="http://schemas.microsoft.com/office/drawing/2014/main" id="{F0F62BBE-C6C6-C6B3-D4D3-47AA5F7BF1C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4">
            <a:extLst>
              <a:ext uri="{FF2B5EF4-FFF2-40B4-BE49-F238E27FC236}">
                <a16:creationId xmlns:a16="http://schemas.microsoft.com/office/drawing/2014/main" id="{5388578B-B7B8-BCDC-51B7-7F07079F8FA4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dirty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dirty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948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flipH="1">
            <a:off x="1441953" y="1875869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3539772" y="2208236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1951941" y="1925765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2324623" y="160784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839416" y="258846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1349570" y="2471463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1310057" y="259754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2286669" y="2840536"/>
            <a:ext cx="517155" cy="51715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2627593" y="3387312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2627593" y="1875869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2851070" y="1607848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3126150" y="3162754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3687247" y="2883465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4713011" y="258846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 flipH="1">
            <a:off x="4193993" y="1715992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1055441" y="2139775"/>
            <a:ext cx="37719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NỘI DUNG BÀI HỌC</a:t>
            </a:r>
            <a:endParaRPr lang="zh-CN" altLang="en-US" sz="2800" b="1" dirty="0"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"/>
          <p:cNvSpPr txBox="1"/>
          <p:nvPr/>
        </p:nvSpPr>
        <p:spPr>
          <a:xfrm>
            <a:off x="728363" y="3458022"/>
            <a:ext cx="552600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CÁC THÀNH PHẦN CHÍNH CỦA TẾ BÀO</a:t>
            </a:r>
            <a:endParaRPr lang="zh-CN" altLang="en-US" sz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58149" y="3239915"/>
            <a:ext cx="582917" cy="645953"/>
            <a:chOff x="946187" y="2814803"/>
            <a:chExt cx="684075" cy="758050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9BBB59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6767" y="2936688"/>
              <a:ext cx="577900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58148" y="4166868"/>
            <a:ext cx="582917" cy="645953"/>
            <a:chOff x="946187" y="2814803"/>
            <a:chExt cx="684075" cy="758050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9BBB59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61761" y="2936688"/>
              <a:ext cx="577900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02</a:t>
              </a:r>
              <a:endPara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1089261" y="3405757"/>
            <a:ext cx="4901021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89261" y="4155086"/>
            <a:ext cx="7102837" cy="645952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PHÂN BIỆT TẾ BÀO ĐỘNG VẬT VÀ TẾ BÀO THỰC VẬT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50">
            <a:extLst>
              <a:ext uri="{FF2B5EF4-FFF2-40B4-BE49-F238E27FC236}">
                <a16:creationId xmlns:a16="http://schemas.microsoft.com/office/drawing/2014/main" id="{B73F950C-3A56-ECD0-39C1-FD391581B438}"/>
              </a:ext>
            </a:extLst>
          </p:cNvPr>
          <p:cNvSpPr/>
          <p:nvPr/>
        </p:nvSpPr>
        <p:spPr>
          <a:xfrm>
            <a:off x="1104992" y="5065113"/>
            <a:ext cx="7102837" cy="872670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CẤU TẠO CỦA TẾ BÀO ĐỘNG VẬT VÀ TẾ BÀO THỰC VẬT PHÙ HỢP VỚI CHỨC NĂNG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45">
            <a:extLst>
              <a:ext uri="{FF2B5EF4-FFF2-40B4-BE49-F238E27FC236}">
                <a16:creationId xmlns:a16="http://schemas.microsoft.com/office/drawing/2014/main" id="{6CF4E928-F055-038B-8E70-A3508DAF1340}"/>
              </a:ext>
            </a:extLst>
          </p:cNvPr>
          <p:cNvGrpSpPr/>
          <p:nvPr/>
        </p:nvGrpSpPr>
        <p:grpSpPr>
          <a:xfrm>
            <a:off x="370250" y="5093821"/>
            <a:ext cx="582917" cy="645953"/>
            <a:chOff x="946187" y="2814803"/>
            <a:chExt cx="684075" cy="758050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82D7C269-8631-62C2-FF00-6C7A5307D67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9BBB59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矩形 47">
              <a:extLst>
                <a:ext uri="{FF2B5EF4-FFF2-40B4-BE49-F238E27FC236}">
                  <a16:creationId xmlns:a16="http://schemas.microsoft.com/office/drawing/2014/main" id="{A6373F9B-574D-7A22-D057-F5920E2DAAE7}"/>
                </a:ext>
              </a:extLst>
            </p:cNvPr>
            <p:cNvSpPr/>
            <p:nvPr/>
          </p:nvSpPr>
          <p:spPr>
            <a:xfrm>
              <a:off x="961761" y="2936688"/>
              <a:ext cx="577900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03</a:t>
              </a:r>
              <a:endPara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文本框 3">
            <a:extLst>
              <a:ext uri="{FF2B5EF4-FFF2-40B4-BE49-F238E27FC236}">
                <a16:creationId xmlns:a16="http://schemas.microsoft.com/office/drawing/2014/main" id="{47402B76-565F-B350-A383-07054796712B}"/>
              </a:ext>
            </a:extLst>
          </p:cNvPr>
          <p:cNvSpPr txBox="1"/>
          <p:nvPr/>
        </p:nvSpPr>
        <p:spPr>
          <a:xfrm>
            <a:off x="-208745" y="128478"/>
            <a:ext cx="6935216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Cấu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tạo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tế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động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vật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và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tế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bào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thực</a:t>
            </a:r>
            <a:r>
              <a:rPr lang="en-US" altLang="zh-CN" sz="4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vật</a:t>
            </a:r>
            <a:endParaRPr lang="zh-CN" altLang="en-US" sz="4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273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"/>
                            </p:stCondLst>
                            <p:childTnLst>
                              <p:par>
                                <p:cTn id="10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50"/>
                            </p:stCondLst>
                            <p:childTnLst>
                              <p:par>
                                <p:cTn id="1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32" grpId="0"/>
      <p:bldP spid="50" grpId="0" animBg="1"/>
      <p:bldP spid="51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6251" y="1628801"/>
            <a:ext cx="6148371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 flipH="1">
            <a:off x="2379114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2016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4785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890" y="699439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1028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814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7378" y="2243839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1257" y="2559545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5447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837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3526" y="1145484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8394" y="2818123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9491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2619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9492" y="135664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7529" y="1867472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01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5270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06" y="5010174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36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>
            <a:extLst>
              <a:ext uri="{FF2B5EF4-FFF2-40B4-BE49-F238E27FC236}">
                <a16:creationId xmlns:a16="http://schemas.microsoft.com/office/drawing/2014/main" id="{9091F439-90EF-4490-A627-F1842F0E436D}"/>
              </a:ext>
            </a:extLst>
          </p:cNvPr>
          <p:cNvSpPr txBox="1"/>
          <p:nvPr/>
        </p:nvSpPr>
        <p:spPr>
          <a:xfrm>
            <a:off x="5043650" y="2014785"/>
            <a:ext cx="641900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Các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thành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phần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chính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của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tế</a:t>
            </a:r>
            <a:r>
              <a:rPr lang="en-US" altLang="zh-CN" sz="2800" dirty="0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#9Slide07 Nokia" panose="02040603050506020204" pitchFamily="18" charset="0"/>
                <a:ea typeface="微软雅黑" pitchFamily="34" charset="-122"/>
              </a:rPr>
              <a:t>bào</a:t>
            </a:r>
            <a:endParaRPr lang="zh-CN" altLang="en-US" sz="2800" dirty="0">
              <a:solidFill>
                <a:schemeClr val="bg1"/>
              </a:solidFill>
              <a:latin typeface="#9Slide07 Nokia" panose="02040603050506020204" pitchFamily="18" charset="0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08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E54FB-08A1-80E2-8C32-8727F1117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ế bào - Đơn vị cấu trúc và chức năng của sự sống">
            <a:hlinkClick r:id="" action="ppaction://media"/>
            <a:extLst>
              <a:ext uri="{FF2B5EF4-FFF2-40B4-BE49-F238E27FC236}">
                <a16:creationId xmlns:a16="http://schemas.microsoft.com/office/drawing/2014/main" id="{E0839F33-6B0A-7257-C1D6-766F61AF775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>
                  <p14:trim st="91109" end="300220.921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" y="112009"/>
            <a:ext cx="10515600" cy="597226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934B30-44E0-6CDF-5D31-6C850316251A}"/>
              </a:ext>
            </a:extLst>
          </p:cNvPr>
          <p:cNvSpPr txBox="1"/>
          <p:nvPr/>
        </p:nvSpPr>
        <p:spPr>
          <a:xfrm>
            <a:off x="2307771" y="6099660"/>
            <a:ext cx="7576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i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https://www.youtube.com/watch?v=8Dp-YVIgGo4&amp;t=72s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73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A21FC1-1CFF-6123-C05E-9CA18229E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574850"/>
              </p:ext>
            </p:extLst>
          </p:nvPr>
        </p:nvGraphicFramePr>
        <p:xfrm>
          <a:off x="1487208" y="1184554"/>
          <a:ext cx="9028395" cy="54990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1893">
                  <a:extLst>
                    <a:ext uri="{9D8B030D-6E8A-4147-A177-3AD203B41FA5}">
                      <a16:colId xmlns:a16="http://schemas.microsoft.com/office/drawing/2014/main" val="2843346784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171106667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468367012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63739060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67253313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61337999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189608577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992824441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309971256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29913851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48753715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427885258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568933653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994977439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831518861"/>
                    </a:ext>
                  </a:extLst>
                </a:gridCol>
              </a:tblGrid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39207435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6374979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44240772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29688970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80429069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09581091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0363283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64097879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32005003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38323887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6069976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87168836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67461397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9908916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2165253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2B2FB27-35FD-9131-F0EC-CF7086FC9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208" y="39949"/>
            <a:ext cx="9028395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579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A21FC1-1CFF-6123-C05E-9CA18229E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971578"/>
              </p:ext>
            </p:extLst>
          </p:nvPr>
        </p:nvGraphicFramePr>
        <p:xfrm>
          <a:off x="1487208" y="1184554"/>
          <a:ext cx="9028395" cy="54990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1893">
                  <a:extLst>
                    <a:ext uri="{9D8B030D-6E8A-4147-A177-3AD203B41FA5}">
                      <a16:colId xmlns:a16="http://schemas.microsoft.com/office/drawing/2014/main" val="2843346784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171106667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468367012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63739060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67253313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61337999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2189608577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992824441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309971256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129913851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48753715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427885258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568933653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1994977439"/>
                    </a:ext>
                  </a:extLst>
                </a:gridCol>
                <a:gridCol w="601893">
                  <a:extLst>
                    <a:ext uri="{9D8B030D-6E8A-4147-A177-3AD203B41FA5}">
                      <a16:colId xmlns:a16="http://schemas.microsoft.com/office/drawing/2014/main" val="3831518861"/>
                    </a:ext>
                  </a:extLst>
                </a:gridCol>
              </a:tblGrid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39207435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6374979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44240772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29688970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80429069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09581091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0363283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64097879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32005003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38323887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6069976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87168836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67461397"/>
                  </a:ext>
                </a:extLst>
              </a:tr>
              <a:tr h="3676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9908916"/>
                  </a:ext>
                </a:extLst>
              </a:tr>
              <a:tr h="358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21652534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B7737854-CDA2-C9D2-4D19-39424578C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208" y="116893"/>
            <a:ext cx="902839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MÀNG TẾ BÀO, CHẤT TẾ BÀO, NHÂN TẾ BÀO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082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FIRST_PUBLISH" val="1"/>
  <p:tag name="ISPRING-SUITE_ISPRING_PLAYERS_CUSTOMIZATION_2" val="{&quot;universal&quot;:{&quot;skinSettings&quot;:{&quot;borderRadius&quot;:10,&quot;colors&quot;:{&quot;asideBackground&quot;:{&quot;color&quot;:&quot;#EFF1F2&quot;,&quot;opacity&quot;:1,&quot;type&quot;:&quot;SOLID&quot;},&quot;asideElementBackgroundActive&quot;:{&quot;color&quot;:&quot;#D5D9DB&quot;,&quot;opacity&quot;:1,&quot;type&quot;:&quot;SOLID&quot;},&quot;asideElementBackgroundHover&quot;:{&quot;color&quot;:&quot;#DDE2E5&quot;,&quot;opacity&quot;:1,&quot;type&quot;:&quot;SOLID&quot;},&quot;asideElementText&quot;:{&quot;color&quot;:&quot;#34383D&quot;,&quot;opacity&quot;:1,&quot;type&quot;:&quot;SOLID&quot;},&quot;asideElementTextActive&quot;:{&quot;color&quot;:&quot;#42484E&quot;,&quot;opacity&quot;:1,&quot;type&quot;:&quot;SOLID&quot;},&quot;asideElementTextHover&quot;:{&quot;color&quot;:&quot;#42484E&quot;,&quot;opacity&quot;:1,&quot;type&quot;:&quot;SOLID&quot;},&quot;asideLogoBackground&quot;:{&quot;color&quot;:&quot;#EFF1F2&quot;,&quot;opacity&quot;:1,&quot;type&quot;:&quot;SOLID&quot;},&quot;pageBackground&quot;:{&quot;color&quot;:&quot;#DCDEE0&quot;,&quot;opacity&quot;:1,&quot;type&quot;:&quot;SOLID&quot;},&quot;playerBackground&quot;:{&quot;color&quot;:&quot;#FFFFFF&quot;,&quot;opacity&quot;:1,&quot;type&quot;:&quot;SOLID&quot;},&quot;playerText&quot;:{&quot;color&quot;:&quot;#616870&quot;,&quot;opacity&quot;:1,&quot;type&quot;:&quot;SOLID&quot;},&quot;primaryButtonBackground&quot;:{&quot;color&quot;:&quot;#5F8BD9&quot;,&quot;opacity&quot;:1,&quot;type&quot;:&quot;SOLID&quot;},&quot;primaryButtonBackgroundHover&quot;:{&quot;color&quot;:&quot;#5077BB&quot;,&quot;opacity&quot;:1,&quot;type&quot;:&quot;SOLID&quot;},&quot;primaryButtonBorder&quot;:{&quot;color&quot;:&quot;#5F8BD9&quot;,&quot;opacity&quot;:1,&quot;type&quot;:&quot;SOLID&quot;},&quot;primaryButtonBorderHover&quot;:{&quot;color&quot;:&quot;#5077BB&quot;,&quot;opacity&quot;:1,&quot;type&quot;:&quot;SOLID&quot;},&quot;primaryButtonText&quot;:{&quot;color&quot;:&quot;#FFFFFF&quot;,&quot;opacity&quot;:1,&quot;type&quot;:&quot;SOLID&quot;},&quot;primaryButtonTextHover&quot;:{&quot;color&quot;:&quot;#FFFFFF&quot;,&quot;opacity&quot;:1,&quot;type&quot;:&quot;SOLID&quot;},&quot;secondaryButtonBackground&quot;:{&quot;color&quot;:&quot;#F1F2F4&quot;,&quot;opacity&quot;:1,&quot;type&quot;:&quot;SOLID&quot;},&quot;secondaryButtonBackgroundHover&quot;:{&quot;color&quot;:&quot;#E5E5E5&quot;,&quot;opacity&quot;:1,&quot;type&quot;:&quot;SOLID&quot;},&quot;secondaryButtonBorder&quot;:{&quot;color&quot;:&quot;#F1F2F4&quot;,&quot;opacity&quot;:1,&quot;type&quot;:&quot;SOLID&quot;},&quot;secondaryButtonBorderHover&quot;:{&quot;color&quot;:&quot;#E5E5E5&quot;,&quot;opacity&quot;:1,&quot;type&quot;:&quot;SOLID&quot;},&quot;secondaryButtonText&quot;:{&quot;color&quot;:&quot;#616870&quot;,&quot;opacity&quot;:1,&quot;type&quot;:&quot;SOLID&quot;},&quot;secondaryButtonTextHover&quot;:{&quot;color&quot;:&quot;#616870&quot;,&quot;opacity&quot;:1,&quot;type&quot;:&quot;SOLID&quot;}},&quot;controlPanel&quot;:{&quot;navigationMode&quot;:&quot;bySlides&quot;,&quot;progressBar&quot;:{&quot;enabled&quot;:true,&quot;mode&quot;:&quot;presentationTimeline&quot;,&quot;showLabels&quot;:true,&quot;visible&quot;:true},&quot;showCCButton&quot;:false,&quot;showNextButton&quot;:true,&quot;showOutline&quot;:false,&quot;showPlayPause&quot;:true,&quot;showPlaybackRateButton&quot;:true,&quot;showPrevButton&quot;:true,&quot;showRewind&quot;:false,&quot;showSlideNumbers&quot;:true,&quot;showSlideOnlyButton&quot;:true,&quot;showVolumeControl&quot;:true,&quot;visible&quot;:true},&quot;fontFamily&quot;:&quot;Arial&quot;,&quot;miniskinCustomizationEnabled&quot;:true,&quot;outlinePanel&quot;:{&quot;highlightViewedEntries&quot;:false,&quot;multilevel&quot;:true,&quot;numberEntries&quot;:true,&quot;search&quot;:true,&quot;thumbnails&quot;:true},&quot;sidePanel&quot;:{&quot;showAtLeft&quot;:false,&quot;showLogo&quot;:false,&quot;showNotes&quot;:true,&quot;showOutline&quot;:true,&quot;showPresenterInfo&quot;:true,&quot;showPresenterVideo&quot;:false,&quot;visible&quot;:true},&quot;titlePanel&quot;:{&quot;buttons&quot;:[&quot;attachments&quot;,&quot;markerTools&quot;],&quot;buttonsAtLeft&quot;:true,&quot;courseTitleVisible&quot;:true,&quot;showLogo&quot;:false,&quot;visible&quot;:true},&quot;version&quot;:&quot;1.0&quot;},&quot;skinMessages&quot;:{&quot;PB_ACCESSIBLE_ARIA_LABEL_BACK_TO_BEGIN&quot;:&quot;Go to the beginning of the slide&quot;,&quot;PB_ACCESSIBLE_ARIA_LABEL_BOTTOM_PANEL&quot;:&quot;Bottom Bar&quot;,&quot;PB_ACCESSIBLE_ARIA_LABEL_NAVIGATION_BUTTONS&quot;:&quot;Navigation buttons&quot;,&quot;PB_ACCESSIBLE_ARIA_LABEL_SETTINGS&quot;:&quot;Accessibility Settings&quot;,&quot;PB_ACCESSIBLE_ARIA_LABEL_SLIDE&quot;:&quot;Slide&quot;,&quot;PB_ACCESSIBLE_ARIA_LABEL_TOP_PANEL&quot;:&quot;Top Bar&quot;,&quot;PB_ACCESSIBLE_AUDIO_NARRATION_LABEL&quot;:&quot;Audio narration&quot;,&quot;PB_ACCESSIBLE_NAVIGATION_NEXT_BUTTON&quot;:&quot;Next&quot;,&quot;PB_ACCESSIBLE_NAVIGATION_PREV_BUTTON&quot;:&quot;Previous&quot;,&quot;PB_ACCESSIBLE_SKIN_ENABLE_ACCESSIBILITY_MODE&quot;:&quot;Turn on accessibility mode&quot;,&quot;PB_ACCESSIBLE_SKIN_ENABLE_NORMAL_MODE&quot;:&quot;Turn off accessibility mode&quot;,&quot;PB_ACCESSIBLE_SKIN_PRESENTER_PHOTO&quot;:&quot;Presenter photo&quot;,&quot;PB_ACCESSIBLE_SLIDE_N_OF_COUNT&quot;:&quot;Slide %SLIDE_NUMBER% of %TOTAL_SLIDES%&quot;,&quot;PB_ACCESSIBLE_VIDEO_NARRATION_LABEL&quot;:&quot;Video narration&quot;,&quot;PB_ACCESSIBLE_WATERMARK_SKIN_CREATED_WITH&quot;:&quot;Created with iSpring evaluation version&quot;,&quot;PB_ATTACHMENT_DOCUMENT_SUBTITLE&quot;:&quot;Document&quot;,&quot;PB_ATTACHMENT_FILE_SUBTITLE&quot;:&quot;File&quot;,&quot;PB_ATTACHMENT_IMAGE_SUBTITLE&quot;:&quot;Picture&quot;,&quot;PB_ATTACHMENT_LINK_SUBTITLE&quot;:&quot;Link&quot;,&quot;PB_ATTACHMENT_VIDEO_SUBTITLE&quot;:&quot;Video&quot;,&quot;PB_BACK_TO_APP_BUTTON_LABEL&quot;:&quot;Go back&quot;,&quot;PB_CC_MENU_OFF&quot;:&quot;Off&quot;,&quot;PB_CC_MENU_ON&quot;:&quot;On&quot;,&quot;PB_CC_MENU_TITLE&quot;:&quot;Notes&quot;,&quot;PB_CONTROL_PANEL_EXIT_FULL_SCREEN&quot;:&quot;Exit full screen&quot;,&quot;PB_CONTROL_PANEL_FULL_SCREEN&quot;:&quot;Full screen&quot;,&quot;PB_CONTROL_PANEL_NEXT&quot;:&quot;Next&quot;,&quot;PB_CONTROL_PANEL_OUTLINE&quot;:&quot;Outline&quot;,&quot;PB_CONTROL_PANEL_PREV&quot;:&quot;&quot;,&quot;PB_CONTROL_PANEL_REPLAY&quot;:&quot;Replay&quot;,&quot;PB_CONTROL_PANEL_SLIDE_COUNTER&quot;:&quot;%SLIDE_NUMBER% of %TOTAL_SLIDES%&quot;,&quot;PB_CONTROL_PANEL_VOLUME_CONTROL&quot;:&quot;Volume&quot;,&quot;PB_CURRENT_SLIDE_IS_NOT_COMPLETED&quot;:&quot;Complete the slide to go to the next one.&quot;,&quot;PB_DOMAIN_RESTRICTION&quot;:&quot;Sorry, the content author has prohibited sharing the presentation on this domain.&quot;,&quot;PB_DRAWING_TOOLS_END_DRAWING&quot;:&quot;Finish drawing&quot;,&quot;PB_DRAWING_TOOLS_ERASER&quot;:&quot;Eraser&quot;,&quot;PB_DRAWING_TOOLS_ERASE_ALL&quot;:&quot;Erase all&quot;,&quot;PB_DRAWING_TOOLS_HIGHLIGHTER&quot;:&quot;Highlighter&quot;,&quot;PB_DRAWING_TOOLS_PEN&quot;:&quot;Pen&quot;,&quot;PB_ENTER_PASSWORD&quot;:&quot;Enter the password to view this presentation.&quot;,&quot;PB_INCORRECT_PASSWORD&quot;:&quot;Incorrect password.&quot;,&quot;PB_INTERACTION_SLIDE_WINDOW_TEXT&quot;:&quot;To advance to the next slide, complete this interaction.&quot;,&quot;PB_MESSAGE_BOX_NO&quot;:&quot;No&quot;,&quot;PB_MESSAGE_BOX_OK&quot;:&quot;OK&quot;,&quot;PB_MESSAGE_BOX_YES&quot;:&quot;Yes&quot;,&quot;PB_NAVIGATION_IS_RESTRICTED&quot;:&quot;You can only view slides in order.&quot;,&quot;PB_NAVIGATION_IS_SEQUENTIAL&quot;:&quot;You can only view slides in order.&quot;,&quot;PB_PLAYBACK_RATE_MENU_CAPTION&quot;:&quot;Speed&quot;,&quot;PB_PRECEDING_QUIZ_FAILED_WINDOW_TEXT&quot;:&quot;You haven't passed the quiz on slide %SLIDE_INDEX% and can't advance to the next slide.&quot;,&quot;PB_PRECEDING_QUIZ_NOT_COMPLETED_WINDOW_TEXT&quot;:&quot;To advance to this slide, complete the quiz on slide %SLIDE_INDEX%.&quot;,&quot;PB_PRECEDING_QUIZ_NOT_PASSED_WINDOW_TEXT&quot;:&quot;To advance to this slide, you need to pass the quiz on slide %SLIDE_INDEX%.&quot;,&quot;PB_PRECEDING_SCENARIO_FAILED_WINDOW_TEXT&quot;:&quot;You haven't passed the role-play on slide %SLIDE_INDEX% and can't advance to the next slide.&quot;,&quot;PB_PRECEDING_SCENARIO_NOT_COMPLETED_WINDOW_TEXT&quot;:&quot;To advance to this slide, complete the role-play on slide %SLIDE_INDEX%.&quot;,&quot;PB_PRECEDING_SCENARIO_NOT_PASSED_WINDOW_TEXT&quot;:&quot;To advance to this slide, you need to pass the role-play on slide %SLIDE_INDEX%.&quot;,&quot;PB_PRESENTER_COLLAPSE_BIO&quot;:&quot;Show less&quot;,&quot;PB_PRESENTER_EMAIL&quot;:&quot;nguyenhang030911@gmail.com&quot;,&quot;PB_PRESENTER_EXPAND_BIO&quot;:&quot;Show more&quot;,&quot;PB_PRESENTER_NO_INFO&quot;:&quot;No presenter info.&quot;,&quot;PB_PRESENTER_WEBSITE&quot;:&quot;Website&quot;,&quot;PB_QUIZ_SLIDE_WINDOW_TEXT&quot;:&quot;To advance to the next slide, complete this quiz.&quot;,&quot;PB_RATE_MENU_CAPTION&quot;:&quot;Speed&quot;,&quot;PB_RATE_MENU_DEFAULT_RATE&quot;:&quot;Normal&quot;,&quot;PB_RESUME_PRESENTATION_WINDOW_TEXT&quot;:&quot;Do you want to resume where you left off?&quot;,&quot;PB_SCENARIO_SLIDE_WINDOW_TEXT&quot;:&quot;To advance to the next slide, complete this role-play.&quot;,&quot;PB_SEARCH_CANCEL&quot;:&quot;Cancel&quot;,&quot;PB_SEARCH_NO_RESULTS_LABEL&quot;:&quot;No matches found.&quot;,&quot;PB_SEARCH_PANEL_DEFAULT_TEXT&quot;:&quot;Search…&quot;,&quot;PB_SEARCH_RESULTS_LABEL&quot;:&quot;Search results&quot;,&quot;PB_SEARCH_RESULT_IN_NOTES&quot;:&quot;in notes&quot;,&quot;PB_SEARCH_RESULT_IN_TEXT_LABEL&quot;:&quot;in slide&quot;,&quot;PB_SUBTITLES_MENU_CAPTION&quot;:&quot;Subtitles&quot;,&quot;PB_SUBTITLES_OFF&quot;:&quot;Off&quot;,&quot;PB_TAB_NOTES_LABEL&quot;:&quot;NOTE&quot;,&quot;PB_TAB_OUTLINE_LABEL&quot;:&quot;Slides&quot;,&quot;PB_TIME_RESTRICTION&quot;:&quot;Sorry, the content author has prohibited viewing the presentation at this time.&quot;,&quot;PB_TITLE_PANEL_ATTACHMENTS&quot;:&quot;&quot;,&quot;PB_TITLE_PANEL_MARKER_TOOLS&quot;:&quot;&quot;,&quot;PB_TITLE_PANEL_NOTES&quot;:&quot;&quot;,&quot;PB_TITLE_PANEL_OUTLINE&quot;:&quot;&quot;,&quot;PB_TITLE_PANEL_PRESENTER_INFO&quot;:&quot;&quot;,&quot;PB_TREE_CONTROL_LOADING&quot;:&quot;Loading…&quot;,&quot;PB_VIDEO_WINDOW_NO_VIDEO_LABEL&quot;:&quot;No video&quot;},&quot;playbackAndNavigationSettings&quot;:{&quot;autoStart&quot;:true,&quot;saveAnimationStates&quot;:true,&quot;loopPresentation&quot;:false,&quot;autoPlayAnimations&quot;:false,&quot;autoPlayAnimationsTime&quot;:1,&quot;navigationType&quot;:&quot;FREE&quot;,&quot;resumeMode&quot;:&quot;PROMPT&quot;,&quot;enableKeyboardNavigation&quot;:true},&quot;keyboardSettings&quot;:&quot;&quot;,&quot;skinVersion&quot;:2,&quot;skinCompatibleVersion&quot;:0,&quot;publishSettings&quot;:{&quot;backgroundColor&quot;:&quot;#DCDEE0&quot;,&quot;playerDimensions&quot;:{&quot;height&quot;:144,&quot;width&quot;:296},&quot;playerModule&quot;:&quot;UniversalHtml&quot;,&quot;presentationContent&quot;:{&quot;metadata&quot;:{&quot;references&quot;:true,&quot;texts&quot;:[&quot;DT_COURSE_TITLE&quot;,&quot;DT_REFERENCE_URL&quot;,&quot;DT_REFERENCE_TITLE&quot;,&quot;DT_PRESENTER_BIO&quot;,&quot;DT_PRESENTER_EMAIL&quot;,&quot;DT_PRESENTER_WEBSITE&quot;,&quot;DT_PRESENTER_PHONE&quot;,&quot;DT_PRESENTER_TITLE&quot;,&quot;DT_PRESENTER_NAME&quot;,&quot;DT_SLIDE_NOTES_HTML&quot;,&quot;DT_SLIDE_NOTES_TEXT&quot;,&quot;DT_SLIDE_TITLE&quot;,&quot;DT_SLIDE_NOTES_TEXT&quot;,&quot;DT_SLIDE_TEXT&quot;,&quot;DT_HYPERLINK_TOOLTIP&quot;]},&quot;resources&quot;:{&quot;attachments&quot;:true,&quot;fonts&quot;:[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&quot;,&quot;fontFamily&quot;:&quot;Arial&quot;,&quot;isBold&quot;:fals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b&quot;,&quot;fontFamily&quot;:&quot;Arial&quot;,&quot;isBold&quot;:tru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i&quot;,&quot;fontFamily&quot;:&quot;Arial&quot;,&quot;isBold&quot;:fals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bi&quot;,&quot;fontFamily&quot;:&quot;Arial&quot;,&quot;isBold&quot;:tru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sb&quot;,&quot;fontFamily&quot;:&quot;Arial&quot;,&quot;isBold&quot;:false,&quot;isItalic&quot;:false,&quot;isSemibold&quot;:tru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Link&quot;,&quot;Picture&quot;,&quot;Video&quot;,&quot;Document&quot;,&quot;File&quot;,&quot;Pen&quot;,&quot;Highlighter&quot;,&quot;Eraser&quot;,&quot;Erase all&quot;,&quot;Finish drawing&quot;,&quot;nguyenhang030911@gmail.com&quot;,&quot;Website&quot;,&quot;Show more&quot;,&quot;Show less&quot;,&quot;NOTE&quot;,&quot;Slides&quot;,&quot;Search…&quot;,&quot;in slide&quot;,&quot;Search results&quot;,&quot;No matches found.&quot;,&quot;in notes&quot;,&quot;Cancel&quot;,&quot;Next&quot;,&quot;Full screen&quot;,&quot;Exit full screen&quot;,&quot;0123456789.,x&quot;,&quot;Speed&quot;,&quot;Normal&quot;,&quot;Volume&quot;,&quot;%SLIDE_NUMBER% of %TOTAL_SLIDES%&quot;,&quot;Yes&quot;,&quot;No&quot;,&quot;OK&quot;,&quot;Do you want to resume where you left off?&quot;,&quot;Complete the slide to go to the next one.&quot;,&quot;You can only view slides in order.&quot;,&quot;To advance to the next slide, complete this quiz.&quot;,&quot;To advance to this slide, you need to pass the quiz on slide %SLIDE_INDEX%.&quot;,&quot;To advance to this slide, complete the quiz on slide %SLIDE_INDEX%.&quot;,&quot;You haven't passed the quiz on slide %SLIDE_INDEX% and can't advance to the next slide.&quot;,&quot;To advance to the next slide, complete this interaction.&quot;,&quot;To advance to the next slide, complete this role-play.&quot;,&quot;To advance to this slide, you need to pass the role-play on slide %SLIDE_INDEX%.&quot;,&quot;To advance to this slide, complete the role-play on slide %SLIDE_INDEX%.&quot;,&quot;You haven't passed the role-play on slide %SLIDE_INDEX% and can't advance to the next slide.&quot;,&quot;Enter the password to view this presentation.&quot;,&quot;Incorrect password.&quot;,&quot;Sorry, the content author has prohibited sharing the presentation on this domain.&quot;,&quot;Sorry, the content author has prohibited viewing the presentation at this time.&quot;,&quot;Go back&quot;]},&quot;embedName&quot;:&quot;PFnsbi&quot;,&quot;fontFamily&quot;:&quot;Arial&quot;,&quot;isBold&quot;:false,&quot;isItalic&quot;:true,&quot;isSemibold&quot;:true,&quot;substituteFontFamily&quot;:&quot;Arial&quot;}],&quot;interactivity&quot;:{&quot;fullSupport&quot;:true},&quot;presenterPhotos&quot;:{&quot;enlargeToFit&quot;:false,&quot;height&quot;:105,&quot;jpegQuality&quot;:100,&quot;keepAspectRatio&quot;:true,&quot;width&quot;:94},&quot;slideThumbnails&quot;:{&quot;enlargeToFit&quot;:false,&quot;height&quot;:59,&quot;jpegQuality&quot;:100,&quot;keepAspectRatio&quot;:true,&quot;width&quot;:78}}}},&quot;ceipData&quot;:{&quot;enableMiniSkinCustomization&quot;:true,&quot;playerLayout&quot;:&quot;builtin.fullPlayerWithSidebar&quot;,&quot;playerLayoutFooter&quot;:&quot;playAndPause,acceleration,fullscreen,volumeControl,slideNumber,goToPrev,goToNext&quot;,&quot;playerLayoutHeader&quot;:&quot;resources,markerTools,title&quot;,&quot;playerLayoutHeaderButtonsPosition&quot;:&quot;left&quot;,&quot;playerLayoutOutline&quot;:&quot;enableSearch,showThumbnails,showSlideNumber,enableMultilevel&quot;,&quot;playerLayoutProgress&quot;:&quot;enabledNavigation,showLabels&quot;,&quot;playerLayoutProgressMode&quot;:&quot;presentationTimeline&quot;,&quot;playerLayoutSidebar&quot;:&quot;presenterInfo,notes,outline&quot;,&quot;playerLayoutSidebarPosition&quot;:&quot;right&quot;,&quot;playerMessages&quot;:&quot;custom&quot;,&quot;playerNavigationAutoStart&quot;:true,&quot;playerNavigationEnableKeyboardNavigation&quot;:true,&quot;playerNavigationMode&quot;:&quot;bySlides&quot;,&quot;playerNavigationOnRestart&quot;:&quot;prompt&quot;,&quot;playerNavigationSaveAnimationStates&quot;:true,&quot;playerNavigationType&quot;:&quot;free&quot;,&quot;playerTheme&quot;:&quot;custom&quot;,&quot;playerThemeBorderRadius&quot;:10,&quot;playerThemeColorScheme&quot;:&quot;builtin.lightBlue&quot;,&quot;playerThemeFont&quot;:&quot;Arial&quot;}}}"/>
  <p:tag name="ISPRING-SUITE_ISPRING_CURRENT_PLAYER_ID" val="universal"/>
  <p:tag name="ISPRING_DEFAULT_PRESENTE_ID" val="None"/>
  <p:tag name="ISPRING_WEBLINKS_TARGET" val="_blank"/>
  <p:tag name="ISPRING_WEBLINKS_TARGETMJT" val="_self"/>
  <p:tag name="ISPRING_LMS_API_VERSION" val="SCORM 2004 (4th edition)"/>
  <p:tag name="ISPRING_ULTRA_SCORM_COURSE_ID" val="F864EF9F-A584-46B4-91BD-01D58CB2F71E"/>
  <p:tag name="ISPRING_CMI5_LAUNCH_METHOD" val="any window"/>
  <p:tag name="ISPRINGCLOUDFOLDERID" val="1"/>
  <p:tag name="ISPRINGONLINEFOLDERID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0&quot;,&quot;uploadSources&quot;:true}}"/>
  <p:tag name="ISPRING_SCORM_RATE_SLIDES" val="0"/>
  <p:tag name="FLASHSPRING_ZOOM_TAG" val="50"/>
  <p:tag name="ISPRING_OUTPUT_FOLDER" val="[[&quot;I~=f{C4AED319-0429-4528-872E-DC31C1D48A00}&quot;,&quot;C:\\Users\\d\\Desktop&quot;]]"/>
  <p:tag name="ISPRING_UUID" val="{20EB1832-EADF-42E9-8722-65FA604C99C7}"/>
  <p:tag name="ISPRING_RESOURCE_FOLDER" val="G:\KHTN 6 SÁNG\KHTN 6 Cánh diều\THCS YEN MY - PHAM THU HANG.RAR\BAI 12 E LEARNING\"/>
  <p:tag name="ISPRING_PRESENTATION_PATH" val="G:\KHTN 6 SÁNG\KHTN 6 Cánh diều\THCS YEN MY - PHAM THU HANG.RAR\BAI 12 E LEARNING.pptx"/>
  <p:tag name="ISPRING_SCREEN_RECS_UPDATED" val="G:\KHTN 6 SÁNG\KHTN 6 Cánh diều\THCS YEN MY - PHAM THU HANG.RAR\BAI 12 E LEARNING\"/>
  <p:tag name="ISPRING_PRESENTATION_INFO_2" val="&lt;?xml version=&quot;1.0&quot; encoding=&quot;UTF-8&quot; standalone=&quot;no&quot; ?&gt;&#10;&lt;presentation2&gt;&#10;&#10;  &lt;slides&gt;&#10;    &lt;slide id=&quot;{09CC0D88-C789-4B19-B2E4-989E899EC8BD}&quot; pptId=&quot;1452&quot;/&gt;&#10;    &lt;slide id=&quot;{C0019805-B75F-48D3-9207-77BBE87D9D63}&quot; pptId=&quot;312&quot;/&gt;&#10;    &lt;slide id=&quot;{50D0A244-1BBA-49A6-8B9F-77B7AA601497}&quot; pptId=&quot;1447&quot;/&gt;&#10;    &lt;slide id=&quot;{E6CB92F9-9B53-410B-B5A7-0284F96C97F9}&quot; pptId=&quot;440&quot;/&gt;&#10;    &lt;slide id=&quot;{A84C46CB-33FD-4DD2-BD51-5BC3845A0A2D}&quot; pptId=&quot;278&quot;/&gt;&#10;    &lt;slide id=&quot;{E337F910-867B-4FDC-AAE7-D9E26916EF27}&quot; pptId=&quot;306&quot;/&gt;&#10;    &lt;slide id=&quot;{E16B882F-6F43-4B97-9890-B422E764A292}&quot; pptId=&quot;1446&quot;/&gt;&#10;    &lt;slide id=&quot;{B2F7346F-9E34-4D5A-9B68-0A5113E913DF}&quot; pptId=&quot;446&quot;/&gt;&#10;    &lt;slide id=&quot;{40D1D77D-BE74-449B-9A36-85E0FAC1C9EC}&quot; pptId=&quot;448&quot;/&gt;&#10;    &lt;slide id=&quot;{6BADA4C4-59C1-4686-9BB5-07F022CE4DE6}&quot; pptId=&quot;1439&quot;/&gt;&#10;    &lt;slide id=&quot;{CFC72ABA-AD14-497C-9CC7-3374C8D9D85E}&quot; pptId=&quot;1444&quot;/&gt;&#10;    &lt;slide id=&quot;{F6362143-67AC-468D-82FB-E9DA6CD4BA64}&quot; pptId=&quot;1443&quot;/&gt;&#10;    &lt;slide id=&quot;{134B7F79-41B5-4469-802D-FD950B46BC04}&quot; pptId=&quot;1441&quot;/&gt;&#10;    &lt;slide id=&quot;{61D3E944-ED32-482C-8C06-3AD2E3B3002D}&quot; pptId=&quot;1440&quot;/&gt;&#10;    &lt;slide id=&quot;{8A5390DB-CE4F-4DBB-88F9-9EAEAAFB2E9F}&quot; pptId=&quot;1445&quot;/&gt;&#10;    &lt;slide id=&quot;{E46D4A0B-FEB8-4DDE-9139-1B6814C9E5E3}&quot; pptId=&quot;1434&quot;/&gt;&#10;    &lt;slide id=&quot;{15C6EC7A-2BEB-4A1E-98B7-3530118E39BB}&quot; pptId=&quot;1453&quot;/&gt;&#10;    &lt;slide id=&quot;{8FED92C2-74FC-414F-9828-D5C11ED1151F}&quot; pptId=&quot;1448&quot;/&gt;&#10;    &lt;slide id=&quot;{6DD2D349-7C75-41C2-9170-292998801C7A}&quot; pptId=&quot;1451&quot;/&gt;&#10;    &lt;slide id=&quot;{4E1CE636-553F-4A00-AE69-28C88C66BE26}&quot; pptId=&quot;1454&quot;/&gt;&#10;  &lt;/slides&gt;&#10;&#10;  &lt;narration&gt;&#10;    &lt;audioTracks&gt;&#10;      &lt;audioTrack muted=&quot;false&quot; name=&quot;Audio 3&quot; resource=&quot;f5ca3e18&quot; slideId=&quot;{C0019805-B75F-48D3-9207-77BBE87D9D63}&quot; startTime=&quot;0&quot; volume=&quot;1&quot;&gt;&#10;        &lt;audio channels=&quot;1&quot; format=&quot;s16&quot; sampleRate=&quot;44100&quot;/&gt;&#10;      &lt;/audioTrack&gt;&#10;      &lt;audioTrack muted=&quot;false&quot; name=&quot;Audio 4&quot; resource=&quot;932efa16&quot; slideId=&quot;{50D0A244-1BBA-49A6-8B9F-77B7AA601497}&quot; startTime=&quot;0&quot; volume=&quot;1&quot;&gt;&#10;        &lt;audio channels=&quot;1&quot; format=&quot;s16&quot; sampleRate=&quot;44100&quot;/&gt;&#10;      &lt;/audioTrack&gt;&#10;      &lt;audioTrack muted=&quot;false&quot; name=&quot;Audio 5&quot; resource=&quot;dfe91892&quot; slideId=&quot;{E6CB92F9-9B53-410B-B5A7-0284F96C97F9}&quot; startTime=&quot;0&quot; volume=&quot;1&quot;&gt;&#10;        &lt;audio channels=&quot;1&quot; format=&quot;s16&quot; sampleRate=&quot;44100&quot;/&gt;&#10;      &lt;/audioTrack&gt;&#10;      &lt;audioTrack muted=&quot;false&quot; name=&quot;Audio 6&quot; resource=&quot;434414a7&quot; slideId=&quot;{A84C46CB-33FD-4DD2-BD51-5BC3845A0A2D}&quot; startTime=&quot;0&quot; volume=&quot;1&quot;&gt;&#10;        &lt;audio channels=&quot;1&quot; format=&quot;s16&quot; sampleRate=&quot;44100&quot;/&gt;&#10;      &lt;/audioTrack&gt;&#10;      &lt;audioTrack muted=&quot;false&quot; name=&quot;Audio 7&quot; resource=&quot;5cb88e9a&quot; slideId=&quot;{E337F910-867B-4FDC-AAE7-D9E26916EF27}&quot; startTime=&quot;0&quot; volume=&quot;1&quot;&gt;&#10;        &lt;audio channels=&quot;1&quot; format=&quot;s16&quot; sampleRate=&quot;44100&quot;/&gt;&#10;      &lt;/audioTrack&gt;&#10;      &lt;audioTrack muted=&quot;false&quot; name=&quot;Audio 8&quot; resource=&quot;0eba3ad2&quot; slideId=&quot;{E16B882F-6F43-4B97-9890-B422E764A292}&quot; startTime=&quot;0&quot; volume=&quot;1&quot;&gt;&#10;        &lt;audio channels=&quot;1&quot; format=&quot;s16&quot; sampleRate=&quot;44100&quot;/&gt;&#10;      &lt;/audioTrack&gt;&#10;      &lt;audioTrack muted=&quot;false&quot; name=&quot;Audio 9&quot; resource=&quot;1fdb77b1&quot; slideId=&quot;{B2F7346F-9E34-4D5A-9B68-0A5113E913DF}&quot; startTime=&quot;0&quot; volume=&quot;1&quot;&gt;&#10;        &lt;audio channels=&quot;1&quot; format=&quot;s16&quot; sampleRate=&quot;44100&quot;/&gt;&#10;      &lt;/audioTrack&gt;&#10;      &lt;audioTrack muted=&quot;false&quot; name=&quot;Audio 10&quot; resource=&quot;d708da11&quot; slideId=&quot;{40D1D77D-BE74-449B-9A36-85E0FAC1C9EC}&quot; startTime=&quot;0&quot; volume=&quot;1&quot;&gt;&#10;        &lt;audio channels=&quot;1&quot; format=&quot;s16&quot; sampleRate=&quot;44100&quot;/&gt;&#10;      &lt;/audioTrack&gt;&#10;      &lt;audioTrack muted=&quot;false&quot; name=&quot;Audio 11&quot; resource=&quot;a642fa4a&quot; slideId=&quot;{6BADA4C4-59C1-4686-9BB5-07F022CE4DE6}&quot; startTime=&quot;0&quot; volume=&quot;1&quot;&gt;&#10;        &lt;audio channels=&quot;1&quot; format=&quot;s16&quot; sampleRate=&quot;44100&quot;/&gt;&#10;      &lt;/audioTrack&gt;&#10;      &lt;audioTrack muted=&quot;false&quot; name=&quot;Audio 12&quot; resource=&quot;cea84a9b&quot; slideId=&quot;{CFC72ABA-AD14-497C-9CC7-3374C8D9D85E}&quot; startTime=&quot;0&quot; volume=&quot;1&quot;&gt;&#10;        &lt;audio channels=&quot;1&quot; format=&quot;s16&quot; sampleRate=&quot;44100&quot;/&gt;&#10;      &lt;/audioTrack&gt;&#10;      &lt;audioTrack muted=&quot;false&quot; name=&quot;Audio 13&quot; resource=&quot;9523bca2&quot; slideId=&quot;{F6362143-67AC-468D-82FB-E9DA6CD4BA64}&quot; startTime=&quot;0&quot; volume=&quot;1&quot;&gt;&#10;        &lt;audio channels=&quot;1&quot; format=&quot;s16&quot; sampleRate=&quot;44100&quot;/&gt;&#10;      &lt;/audioTrack&gt;&#10;      &lt;audioTrack muted=&quot;false&quot; name=&quot;Audio 14&quot; resource=&quot;99f7f844&quot; slideId=&quot;{134B7F79-41B5-4469-802D-FD950B46BC04}&quot; startTime=&quot;0&quot; volume=&quot;1&quot;&gt;&#10;        &lt;audio channels=&quot;1&quot; format=&quot;s16&quot; sampleRate=&quot;44100&quot;/&gt;&#10;      &lt;/audioTrack&gt;&#10;      &lt;audioTrack muted=&quot;false&quot; name=&quot;Audio 15&quot; resource=&quot;73c36df8&quot; slideId=&quot;{61D3E944-ED32-482C-8C06-3AD2E3B3002D}&quot; startTime=&quot;0&quot; volume=&quot;1&quot;&gt;&#10;        &lt;audio channels=&quot;1&quot; format=&quot;s16&quot; sampleRate=&quot;44100&quot;/&gt;&#10;      &lt;/audioTrack&gt;&#10;      &lt;audioTrack muted=&quot;false&quot; name=&quot;Audio 16&quot; resource=&quot;a0a32baf&quot; slideId=&quot;{8A5390DB-CE4F-4DBB-88F9-9EAEAAFB2E9F}&quot; startTime=&quot;0&quot; volume=&quot;1&quot;&gt;&#10;        &lt;audio channels=&quot;1&quot; format=&quot;s16&quot; sampleRate=&quot;44100&quot;/&gt;&#10;      &lt;/audioTrack&gt;&#10;      &lt;audioTrack muted=&quot;false&quot; name=&quot;Audio 17&quot; resource=&quot;21c20caf&quot; slideId=&quot;{E46D4A0B-FEB8-4DDE-9139-1B6814C9E5E3}&quot; startTime=&quot;0&quot; volume=&quot;1&quot;&gt;&#10;        &lt;audio channels=&quot;1&quot; format=&quot;s16&quot; sampleRate=&quot;44100&quot;/&gt;&#10;      &lt;/audioTrack&gt;&#10;      &lt;audioTrack muted=&quot;false&quot; name=&quot;Audio 18&quot; resource=&quot;3375ed65&quot; slideId=&quot;{15C6EC7A-2BEB-4A1E-98B7-3530118E39BB}&quot; startTime=&quot;0&quot; volume=&quot;1&quot;&gt;&#10;        &lt;audio channels=&quot;1&quot; format=&quot;s16&quot; sampleRate=&quot;44100&quot;/&gt;&#10;      &lt;/audioTrack&gt;&#10;      &lt;audioTrack muted=&quot;false&quot; name=&quot;Audio 19&quot; resource=&quot;6662f7ff&quot; slideId=&quot;{8FED92C2-74FC-414F-9828-D5C11ED1151F}&quot; startTime=&quot;0&quot; volume=&quot;1&quot;&gt;&#10;        &lt;audio channels=&quot;1&quot; format=&quot;s16&quot; sampleRate=&quot;44100&quot;/&gt;&#10;      &lt;/audioTrack&gt;&#10;      &lt;audioTrack muted=&quot;false&quot; name=&quot;Audio 20&quot; resource=&quot;bf3fbd2a&quot; slideId=&quot;{6DD2D349-7C75-41C2-9170-292998801C7A}&quot; startTime=&quot;0&quot; volume=&quot;1&quot;&gt;&#10;        &lt;audio channels=&quot;1&quot; format=&quot;s16&quot; sampleRate=&quot;44100&quot;/&gt;&#10;      &lt;/audioTrack&gt;&#10;      &lt;audioTrack muted=&quot;false&quot; name=&quot;Audio 21&quot; resource=&quot;8dea9f97&quot; slideId=&quot;{4E1CE636-553F-4A00-AE69-28C88C66BE26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RESENTER_PHOTO_0" val="png|iVBORw0KGgoAAAANSUhEUgAAAZAAAAELCAYAAAD3HtBMAAAAAXNSR0IArs4c6QAAAARnQU1BAACx&#10;jwv8YQUAAAAJcEhZcwAAFiUAABYlAUlSJPAAAP+lSURBVHhelP13dGvred0L6yaOrXbK7pu9g2AF&#10;SYAACRCN6L1XggAJ9t47N3evZ599qqQj6Ui2ZFlWsaqtLrk3yXKJS5zEaTc3GbETO06cr+SPb4z5&#10;zWeB3GdLUcYd949nrIVCEFjrfZ/fnG991/z+MuYPljF3sITJ7XlM7ixiZm8Z5c1ZlJYnkC4nEUi6&#10;YbEbMKDrQru6GW2qRrS2NaCltR7NLXVobKpBU3Otci7Pq9qblPfJsRKNUKnr0NZehRbVJTS3vh+N&#10;ze9FQ+N7+bfv598+z+deQHvXRXRqqtCtrUevvhkafTs0BhUMxlZ4nCqkw90YT/UhGR+APzwMT9QK&#10;X9oOX2oUnpgDjogDo2EHbEEeGa7QKGxuI4wjfRgYbIWmrwH9fbXo67+C3oHzGBi6DIP5Koasl2Ea&#10;rcLIaB2MtgYMWepgttbxfzYi6GhC0NkCn6cF/kATYokW5ApqjJUYE+3Il9uQn2pDttSBxFgLwqlG&#10;JMfaUZodxuxaFKsHU9i6sY6Nm5vYuL2N3YeHuPbkBHdev4XHH36AVz/2BK989Anuv3EHB3e2sLwz&#10;geJcFImiC/GiG/nZGMqrBZRW8xhfGkNheRzj6yWUtsuY2JvH9P4K5o/WsXZzB7sPruHo8S3cfP0+&#10;bn/gIY6f3MLGvT3MHC4jv1pGZqmELO/p+Oo0ZnmPl69tYeFwExMbC8jMTyAykYMvF4UrFYAj4YMz&#10;6YeT5850GPZUENa4D/YYn+Pz7nSA7w0hOp5AYiKJVDmM+KQH4XErQgULAnkLIuOjSE+FMDafweTa&#10;FMobiyivzWFsLo/8RAj5gguFcQ9KU2FevxACKRdcvKdWrwFm5wCcPj38ISMCQTN8IRucQTvsAQes&#10;/tFKBGwY8Zlh9hjg9vfxvRqE4t2IJtWIpVoQyzUgM17Lz65CfvIqxspVKEzVYnyqBsXpOp7XI5Wp&#10;Q8BfA5u9BobhOmj6a9DdU4/Orjp0ddejT1OP7k6Wl64r0A/WwGiphs1TC1+sFvH8VWQmq5GduoLM&#10;VDVS0w1Iz3bx+towuRXnvSli4WQFq7zv63f3sHH3AFv3j5TYvHf4I7HxYB/r9/f43k3MHC2itFnk&#10;PU9ibDGE3JyLn29BemIQ8UInYoVmxMf53UsNSE6qECt285obEBxzIFwMITaZRHI6heRsGomZNCKT&#10;MYSKQQQKfiXCvNbRyQjiUzEkZxJIzSaRWciisFLCwv4cbj5ex5tvbeFDbyzi6FqU5VkDrfE8NIMv&#10;oG/wOfTqnkePVqJyLqHRP48+w3M8vp/xHPr0L0I7eA4W42U4rVVw2q/Car2CEcsVWGw1sI82wOVq&#10;hdPbDoerDXZbC0bMLbDaO+HzGxDJjCIxHURqOY7kYgypmQhiUwGEJjwIlJwIlVg/Jr1IlAO87hFG&#10;DOmZKPILSV63ccxszmFum3ltbxMr22vYXp/CJl+bn+T1nIjz+o0jNDYGf8YPT8IKd3gILo+O38cA&#10;S2AERr8ZQ16TEsMsY8M+C89HTh+PKCHvMQUsMHpMMDqGWGaHYXGbYI+Mwp8NIJiLsI6E4ckEWacq&#10;dUaOEvKcPx/h/WLdmcqhsDjOOjKJ8grrJ+9LlnUjnjYhlR9FdjLAXOCDJ2mDxTcEva0PvcNqdOvb&#10;oBlSQ2NUodvYiD6LGnqHBib/IL/DMPOiFdGCm3/rR2zci3Dey9/sZ/C75QMI5FgecnIMwpv2wxZy&#10;YthlRB/zpWpAhebeJjSxLrT2Mt93N6BZXQ11Zy16GQOsG718/K6ZvTnM7EowGTFm9hYxt0OQ8IfE&#10;CzHlgmgGCY7OJgKAH0ZAPAsPAcf/c4A8h8aW96GOAKlreB/qG59DkwKQS+jsYwXWNRAgTPgGAUg7&#10;DKY2JvAO5OO9KGYqAHF5dbD6DISGCa6YhYmHCSZigz1khzPqIlDc8MfdcPotGLFroTeq0atpQGfn&#10;ZXT1XEB3/zkC5CJhcRnDtssw2q8wqmBiIhm21pwCpAl+eyP8o01wuxrg9tQhHGli0mlDblyNfEmF&#10;3CTPGVnCJF1sU5JWPNfMx32YWHRidiOFxb0pzO/NYG5/HovHy9i7v4ubT67hwZu38PKH7+O1j76E&#10;V956gPsvn+D41ho2CZ359SxmVtOYW89jfqPI+5HHGCv5+HIBkxtl3ifeq8NVzB+zglzfxebtA+ze&#10;v47Dl24TUHdw/PIdAuUEa7cIkINVjG/MIM8knluZQmF1BsW1WYJjnsluDtmFMitrgcklyUIeUuBh&#10;j3lgj3phi/lg5dEi51EfHHGpAISHVJCxEOKlCBKlIJOYiwXURKBr4Ypr4E1pWVAtTHB+FBYymGIF&#10;nt2iSFmdRX46ixz/ZmysApDiZBBZJrhQxg13jPcwMAw7763TP0yhYEaQ9zYQdVIwuOGKeHifvQwP&#10;xYIT1qCNMBmBN8IEGtcjnBxANNWDWEaA3opMqZH3pxZjTPCF6WqMT5/CY7IO6Xw1QqEqOHjvDYYr&#10;0GiuooOwUHfUKBWlmxDR9NRA01uFAW0dTOYGjLrr4I/WIcH7nC3V8bc0oDDfiuJKF++LHtPbDt7n&#10;OBaOJrF8fRGrtzaxdpf3594Bdh5ew+6jE2w/OH4Kka17BMoDnj88wMZ9QuTOHpZubGLuaIl1sszP&#10;HENpLYHCUpAgcVDQDRHW/chM91JcMOa1yMwMI1m2IzrhowiIIzGVJsiyhEMasek4woR1cDzAhOVT&#10;ACIw+V8BkuZvGMfatQU8eH0bH3l7hwBZwP5RGJF0F+vKOWgIir5TYAg8zqICkTN4VADSS9gMDp2H&#10;3XwFLls1PI5q2O3VBMhV1q0aWG31hHYTbI4WAqWZ17YJIzY1Rr198MZMCDOBCkAyCzGKm6gCBwFI&#10;mNAITrgJEA9iJR8hEkRySl5PIDuX4nXKMhEXMbM1reSx+b1VrG4tY5vPbczHME+hk5tIMKkWKwBh&#10;OfbEbRSbQ3B6tLy/gzAzSQ/7CA8JAsPgMTLkeAaUCjwqAOHRM4zhUT1MDgof1zCsFDvupAduEWGM&#10;0TjL6mk4Et5TiBAIGSbvsSh/Qxp5iqoSAV5eLaE4k0SewMiMER5FDwozYd5zCqysk+KY32O0HxpT&#10;JyHSzmhjtEBjbiU8evhdBvn/jXARisGck+DgNSoFKPIIIQqH+ATvOyNWiiJajLAOhwkQlo98iDAN&#10;wh33KsJsmL9DZ9MyBjBoHYDW1Mv72gGNtg39mmZoexqgUVfhXYsHZSxI7E1jiepjSSBClZsilYYs&#10;WrSqm+gW6tHQUsOkX4HE02giPBoJD4acC1TEnZzBQ86fBUhr2xU0tV1gvIDG1udR3/Qc4wU0NJ/j&#10;c+fR1sUK3N+ALrqFniFeHNJVSGswqxEMdqOU7Ud5rB+pZB8LXg/0Vg2Mzn4qUJ1CZovPyJtPBRCy&#10;MtHYqSrscDC52NwGmPhereJCSNC+y+gZOAft8Hm6j0sEyCXlqLdewKDlAnRGgsV0hYmlHl4WdA9h&#10;4iBY7HQpPn8dovEmJp92JkEGFeA7EJGE1YxkgZApqOhMdCguUI2uhjG1SSBsl6iIprB+Mo/9Oyu4&#10;/mgDd17ewqPXDvHkzRt48toNPHi0jxu3V1lxp7FzUML67hiWNrKYXmHlmIsxGaeo4kuY31/CEh3E&#10;2k0moTvXsXPvJvYf3mLcxv6DW9i+e4L1GwdYur6D6YM1lLYWUdxcwBjBUViZxdjyNHKLU0wgJSaS&#10;carSDDzZKAs4lQgTtYVqxBx0wxxyKWGVhB3zsmJ44cuwElPNRFg4Y+NORPJmBNJ6KrleJnYqyrCK&#10;IOhCMGNgwfVgnMlpkhVjam0GpaUyFVWKlcOLTNqGbNaB7JgbibyH7ydAEuIiLRgNmeHk0R20wsv7&#10;6KEocEU9DFbAOJUcweYk5BwEy6jc6yhdSmIEobSR6nUI0ZwOqWIP70sHclNNhEc9K2Y9SjyWphvp&#10;fhoRjVbD5byKYTrRHrpfVdtFluGLSjlVU111d9Wgt0fgUYOhEcLD04hApA6pbAPGy610MG0Yn+uk&#10;4jVQfHl4P9IEeZmxhM272wo0tu5XHMYWQ8AhADmLM5BUAML3KVA5olM5Ikj2CaAtusslTFN8TG6V&#10;CHuCdyGC7LwX+SU3H3swseZj4g8gvxjhvSQ8pgmPmRwyTEjJmRQi5QgCRQKf98ub88A/5vuJAMkK&#10;5DfHcXx/BW9+eA+f+Ll9AmQe23tB+HhPNYMvEhIvMoG8wOMLpw5EQs5PHxMivbr3K0CR5wysRy7W&#10;G6+jBj5XLRyOWgKkBqaRGrqNeozwmppGmqAfboRuqIkKvhfuiJHfdRShSZatmQDSc3SnjMwsvy+B&#10;EikTgGUfoehHVIQL4ZicjCLL3zq2kGMSHsfUxgTr2iTmCOCFvVmsb05jdyWDdX7OHJ1KbjLDZFok&#10;pHJMskyeKScCCQs8hMgoXa+FwsUUMGKIR4N36J1QQGL8EYCM+Ok+mF+GKFKNdh1MTnEwLL9RB+wi&#10;cBiWsEMJa8RJYUZRm/SdAoQuhACJFBNIT2cwvjROgNB50rGPT0XomIOERwSlxRQBk2DCZ7lP2GH2&#10;D2FwtA9aWxddB++NuQ260Q668UHYWGcc8VHWUwc8qVE6C/62HIHL+hYW91kIIFLgdRwP8Zy/nRGg&#10;EBSAvBO852mKRTopyaWjFOWjFGpm9zCZ0I9BQxcG+1rQ30GAbBymsHU8hq1DJqUVWikhU4zJw9JH&#10;pd5CeNSioamOQVjwXJyGEnws4GhsqFZCANLaUs9K2Ah1ezPalSA82iTEtVQTEpcJDgKk/TwaJVQX&#10;GZf5+CpaOquh0tRDrW1Bl6EDPUYSlpTVmLowbO9CJNaH6ZIOC0zK+dwA7M4eaEe6obN0Q8/QWXpJ&#10;5gEYXYMEyTAcJPWo30glOwybhzeVr+kJI62uERppwtKdh27kAoboPiT0FgKEIc/1U23phi7ARuXk&#10;tdXCw7DThlttV+FyVyMcbUSSLiQzVnEdmQmBh0QLz5sIER5LbciXu1CYHUBx0YyJVR/KG3HM7maw&#10;dJDB2lEWWydZ7NzI4uj2BG7dXyI8tvHg4TZu3VnFyY0ZQmQMa9tRzK/6UZ6nEpkeRW6aCXkxTYs+&#10;jeXjDWzdOsL27RvYuXuLjoPguH8DG3euYeXGPuYPNzG1t6I0SxY351FYn2PMK+6jsDLNJFRm8igp&#10;TVfiPlzpyDsAYcE3Bx2EBws+C7+dCdwZd9BZOFggHQjlbSxoZio4A8HRT9fXw8LWAVugnYWtnSDp&#10;orKjC8nZkJoMIcNklSY40qU04lkmgQiTfdCAKBNGgtY8kaGDyXr5eT4WekKKBdib8vIzXASSg587&#10;SrfByhh0vRPKd+PzBIxVCnqETjRugTdpQSBjRmJ8mPdDS2B1KoAvTBIkvD+FYgtSqWb4fXWwmauh&#10;1VxCu4Cj5QoBchmq1kvoYJns7qpCf181hoYoHpx0HmG6y3QDMoTPWLkd4zP9vLcmJt4wFg6LWLu9&#10;yHuwjf2XjrH/+Cb2XuY9eYlwf3jy1H3s8fH+4xtP4wwkmwIRRgUqEtcIEt7HW/tYPNnCHN3m1O4i&#10;hcAMCmsFCoEMihs5TG7m6STHkF/OITlH1zE7RngUkJrJMuEmmXDD8BP0Ag+ByFkTVqxM5fsUIAmW&#10;hSzWTqbw8pub+MQnjvCZTx3izdensbpBx+drQffAC3TtL6KH0T0gwcdK8Dlt5bmzZi153KM7h2HT&#10;JXgJjiCde8BTD8doPZ8jjHk9h4freWzEkKEZg/omDFFNu5mIE7zfufEwnZ3AMIz4bBgJJv40VXiC&#10;EZsK8TcxAbJMRSfojkp8D39Liu/PE4KllTFMrhMihOH0dhHzFG0b6znsL0WwuRDC/DxBQ8Cmp4tI&#10;0nVn6dIK03R4/LwEHXGAosYRtcAWIRzCdBtM1kN0wwavnvD4UYhImChYh5165hACxEaAiAuhK7FJ&#10;mQyOsv5U4gwgNqlHBEjFfUgTFt0QHUiG92tsMYfich6TS2MoL+ZRXspjaqWA6Y0SXeg4XWUGoUKY&#10;f896ECK4fDroCV2Dq4flf5D108a6w8+W5jL+D2dSYOWEO+2mOHTBJ2UgxzomTnTMj0BeXKmf5UKi&#10;0pQlERzjOeuhNO/506chwIu7YfXyutgoyI0aDGlVeNf6pgMbmx4sLHip7C2wUqnrB9Xo6ZZ+jhqC&#10;owa1jbWoJSTqn0YVGk7B0VDPc4bARADSrmpCh7qFFbBFAUlbayNaBDgtV9HEytmsukRYXEFrdxXa&#10;emrR1l0HFe1Qu6YRHbo2dOnV6Db2kKq96Lf0MDQYcWmQzA5iaW4YG0vDmJwYgtuvhcGmob0SkHSh&#10;39gBrbkHQw6d0oY+SgVhoyuRczuPYk2N5m4W1mb0aavQp78InZnuw36VN/8KDNarBEgVrdpV9A1d&#10;xOCwAOQK4VENHwu+lVZ8hO8fdVxFIFiPaLKF36mNToMx3kaQtCpJKj9F51FWMcGoqVLVVBAdGJ9n&#10;olkaobV2sWB7MbvlwezmKGbWRjCzYabr82LzIImDaxM4PpnFwfEkdg9ydB8RLKw7UV4YQZ7wlLbo&#10;+PggstNeFrQc5ncXsHK8jfXrTD63mHAIjtXbB1i+sYe5ow1M7i4RGDNMNtNK5FcrUdyYYdKhG+Br&#10;46viQsYQHE8pDkT6N6T5SgGIFHomaDsVviNGlZ+QAjrC5D7Mo46FVENX0s3C3En100n31w2rn+4w&#10;1M/oowIboIohYOIEDSHhY3Lw8bOdrHh2KiiXo5dJXItIdISJmU4m56caiyIxmaSyTMGfC/N/+AkG&#10;uiD/KEx+B4Y8doZNCYPHzKi0Sw95LVSEFkJP1J8NHiqwSHYUicIIg9ct1454huAnAFLJZkTCzXBK&#10;Qhu8jN6OC2hrvoTWZgKk5TJhchmd6quK+zAMEjKWevi9NYjF65AeE4HAe13upfuwYHIliNntcSwd&#10;LzPhbxMYxzh8cguHr97F0Wt3cfjKHRy8fJtxi3FTee3oldtPQ54TyGw/ulaBCF3LNt3IzsNj7Ny/&#10;fgqSQ6ze2sPCtV3MHsh9XUBpe4owKdOZTGFicwpjKxNILYwjOS+JRgCSY7JNIjhBlVsgkAkPcR/S&#10;lBVh4o2VYwRIXHEtqdk4xtfyOHywiA9/fB9f+Nxt/NJnjvHaK5OYmbdihE68s+95dGkIDEZX3wt8&#10;zGO/xItPo3vg+dMQmJyHyXwVfmn29dUj7G8iQBpY/65Ar69m8JxiblDXTIioYDf3IUGRMJdNYJ/u&#10;YJvOuDyVVvo24nQfZwBJTEcQY0Sp0KN0V9HJMI/yWhSZ+RiTcJKOjCBZzWFivYBZwmN9OYo9CrDN&#10;eT8WmKRLVPrF5TJfL7MuTmJlu4wlvneCf5uZIaAKTLRMuE4qeHvcCgthYgrQjXgkKgCplDkmcS9V&#10;uWMQQ9YBmAiQEQLExPJtoWK3BOwYCb4TAhEBiDRjCUCCBbqPUgqJcgbpqQzvWZIuKoMyXdQsv9s8&#10;xcLCziwW9xeULoYi63CG9zdSirOu+pTvNkIRZgkZWE+sFHQ+RMfjPMb4eghOAsCZodvJeOCmC3Fn&#10;BSRuRUx4CRJPToRFJTwUbx6+18e/8ab5+/k3Pj4WePgIDwmvgCnqoUvjdXEYYbFo8a7CRD/y4zoE&#10;wn20Ju1o75C+DjoGVT2TvriPWtQRDnUNEjxXQs5PYVLPqCMcCBlVKwtaeyN6OukiGCpVA5rFwTRe&#10;RX0j3QdVXSuB0aYhMPqboB4gaLSt6CQ4OlmIuoc70GvshmZE4CEWjXbJNgCzZxDJ/BDWlozY2RjB&#10;/JwV4fgIRgiHIRcp7KC7GO2nldQpbYRu2jhXcEQBiMWjh51W1EGrabaL/WpFr7aGkKiia6mC3lZH&#10;CNVj0NLEx82EURMGjPUw0Ga7nbWIuBoRctXDZr1M9XSRLoRQ8dYqLiSeJkRyFSeSIUTGJtupZjqp&#10;TDtRlM5U5bwDxbluTCxpWDC0mF4dpKrQsbD2UQl1YGy2HZPL/Zhbs2JlK4jVrTiWt/x8bMPEwiAB&#10;1EMF3U511IxgupZKoBGx8QHkZtwoLY9hbmeJTmSfCeaQapVx8whL13cJkDUUmVxyVDGZ+RxS83mk&#10;F4vIrpQJkHlMbS8y+cwyCJflCSaScYQUiIRgT7hZOF20y0w8KRY4Jn9XbJiJmUCI9cJJaIyG1bD5&#10;VaxAaibzLhg9fbT+BjoFk+L+HEEj4a0n/FmxGCPOQUWdDbGSDQzTMfJ+W0ba4XFqEI6YEKNKiuWp&#10;NMtp5CUBTucRKib5faIYjQcIMw9GAi7+L4HIKPQuGwadZugcJmgZOscInzNj2G2GlRXXGXXCR4gE&#10;U6xYsUEEQj3welvgcdUx6uG0N8HMJKYlJLraBRqXFOehaqP7IDx6KHB02mqYqZilHASDlxFPXUWm&#10;2MB72817RnisRTGzU8D8wSId3w42mez3XhJI3MXxa/dx7fUHOHmdx9fuMe4y7uD41Tt8/jZfZ7xK&#10;mLzK979yQ3Em4lIqTV4HleavewKUQwUgEmu3Kk2Ss4drdJbLmNgmSHgPxzemKAwmeX9LCkBSc2NM&#10;qBml8zxYEoAwEYyJ+5DmKwFIpRM9QYgkCJD4XBTTW2O4/2QNP//zJ/jlL90nQK7h8eMSRZAFg8Zq&#10;qDqfg7r7BXT0vgB1jxxfVM47ep9Hp+b50yPBItH3InoHzsFsuYqgvxbRUAMB0sK6w+s9SMenrcVA&#10;fx0GNIy+BphZFrysv/PxIB6PzeDnJjbxsakdvLK4i92VJYzRWaWY2FMESGYqSucg31s6zQlAPo5P&#10;U3TwuSRfT8/TvSwRJEvSb5TC1HIcK4sBbM26sD4boFBOo7wsTUUlijfC42AWOzeWsXeyhDWez2wW&#10;lT67PN8n8Irx+gXzbiZTJn+WUyMdiV4BCQHiHoGR7mOYOUrch3GUZdw1RDHF3CSd6xQ00skuMRIk&#10;iMQt04VIX4h0qHtZ1/xjYYTHCRJGjOKpwHo6tTaJOcJjaW8Bq8erFInrWDxcx/TOCoXfIvKLkxQA&#10;WfjoYJwZLxxJF5O/l/WX14XPR4sZOow4vKxP7myQoPCfwsKjAMRNty/hTDl/LBxw8ejm50m4JJgL&#10;zsIprQExaTJ2wB6wwk6AvktGQdgc7TBIT35fKwHSijZ1M1qY/KXPQwBSrwDkDB7vQEQAIk5E3Edb&#10;awNdRzN6OhiER0dnE1pb+ffiVgiQBjqQlq46BRztA810G610G/yfhFbPEB0PHYRmpBv9Zg0GTuGh&#10;s9NljOpgJigS2WGsLRuxv81Eu+xAKjfKH0KrGRa7aKZKtlAh2xHkBQpneMOpmJ0hKgECRIGIl8Qc&#10;1WJwSMXCXYc+Qx1h0UhotNK5tDM66EjUPKoxMKLCsLkZXncLEr5WRH0NSkfrkJGORVyIqwY+Vopo&#10;sgmJTCvSORVyRRVtMN3GNMEx01UBiMBjVgDSgdJCJ61pF8HRpZwXCI7cdDMykw0EiQqTBMrMilEB&#10;yeyqkQV/kM93Ij3RjMQ4HU+eSSx9hQCpQijbgniR4GelKFNpLewtYu1kE2s3D7B+8wQr1+lADldR&#10;3CwhuxBnYZM2b1a02Tyyy1OY3FzE7N4K1ewS5vcXMcUkVFihE5kdQ3giwcLmZeH2IDkeQnYigPS4&#10;Hb6ElnBWw+JrgcnbzETdQnC3wOAkPLwDVFsEDCuJg5XEJSOmWGnMTgNdnQb9w51KB1ynlgKFZayt&#10;uwFdPXUYoht0SvNk2Mjr6OXvjCA3lWUlKiLPiLMyBMeTLOxRuqIAVZ2P6s6DYa8DBredALFCN2rC&#10;gN2IfpuR51SHTgoFn03pYHfT7fio+HyBEapfAs7YBqOe4kBLtzlAt0l49BIWHYSGuu0iujsvob/v&#10;KrS6Wuh0NRgx1sJlr0XAU4VI5BLS+XqMTQs8eI+241g4mMLKySrWb0knufRvVOBx7bUHuP7GI9x4&#10;8yXc+uBLuPkBOReYVEBy/Notxk0lKgC5qTgRgYg0X8loLekDWbu9R2GwexpyvkeBsKM0ab0DkTmM&#10;04FURtmJCykiOZdngpXRV1EEikH4fiJAKk0/CWkqIkAW9sbx5I0tfOYzN/GNX3kJn//Fa7h3N896&#10;NkTHcRFNbe9Dq/p5tHVWQtUpg16eR3t3JdQ9EhXACFx6+s9RoVYRIHWIKABphZUiTeDR21ODni5G&#10;RzU0FJQCkLjbgFv5Aj5f3MF3Ju/gO1P38fWVl/Hpg5fxcPsI0wsl/qYIf1sIGTqQ7GwSufkU3Vai&#10;8hvopuT19HxI6ScaI0jGFsKYmg9iadaD9WkHVma8mJuLo7SYpaDLYXZjAiv7c9g6WcHujTVsXFvG&#10;yuE85nemMUNnUt4oYmJ1TGkyzhBSwZwL9ihdr5cQcRtZB4wwMT8NMV8ZrVoFIMOuigMxPe1krwDE&#10;zDphZeIVByL9IGed6W5R/AxpOooRImOzWYJtGot781g94vc5XsMixeDi0SYWjrYwt7/J+rpC0TdD&#10;YBYQooPxEBTefIgA4bWYyiE+madLyVA4xBSIVADCYJ0WcLjo9h1JcVe2nxiO2KgSo1H7aTiUkNFl&#10;EjbWcRt/j51u/11aqv/+fqpyTRvtKRO6Ro3OHlZ0QkCBCB3EGUDqG+ueAqSe0cDnpS9E4KFub2Gh&#10;aGPQUXRK/0cDWloEMuI+6FBUVDG90kzVio5BwkMcxxDhMaym62CCkWYoS08FHtYKPPRyc6RNkTcs&#10;ToCsLo1gb8uMtVUnxiZIUypMd9zBoxMBXpzoeBApVooMK06USdAX54/3DdNWapnMqBCYzLSDBIi2&#10;CRoDf7epg7Dg/zX1oH+E4GL0S9PZSA+GrWoq1k6kAu1IBpvhctCpDF2BbliGIdbB7aUziTZTlbac&#10;AoTugwApThEeTDLFWboPQqI4p0ZxngBZlFBjfJ6gmWtlQWlhNCM/0/I0xufa+TqDwBmbVSM7xc+e&#10;rEeiWIN4oRaxQjUieQFIDcK5JqRLAyjNuzFHm77KArdxbRObN/axfsIkQzBM0pZL52qE1yokHY7T&#10;WWSXpuk6llgY1wiadayerDMRLmNqZwEFJqE0FVCQCSY24WeljWF2PoDipBX+eDfdRD2GRuugszYw&#10;abdBR3gM0fXJsEdH2A4X1ZUrwspBB2ChOhuyDdLN9aJHp0Z7bxOauxrQoK5Dg+oqRQqT+GATwdyF&#10;cGgISUI/TQWWm86gyCQ4vjiBDJ1IvJynmkrCmYywAgZhDgZYOd2KCxGAaEfN/C50IQTJIJ2I0UNR&#10;ESDEaLX9yQBCST/8MvzXOgDDAIWKugGdrXQYdMM96st0H1fommWY7mXodVdhMVfDNirDeqsJnSr4&#10;3FUIB6/wPl9RmiUnls2Y2U1i+WSBsN7Bzj26jkfSPHUHR68IIB6cguNl3P7QEx4fKwC5+YGHhEoF&#10;Ikd0HuI69l8+wd7L/PvH74zOEsch8Fi9tYPlm9t0HFtYviFROV+kUFi4toGZgxWUdxcxsUMH8hMA&#10;Ep+uDN9VOtAVgLwzAkuasCJ0INIPkmTiTVNkrB6W8PoHNvH5z97Ct37lMT7zqWNcv5FFKKZFi/pF&#10;1MqQ+9bnCJLn0Kx6Hi3tLxAoL6Ctg0GYqDpfJFDOKaHuPsc8coEOpBoBfwMiwSYEfW10nM3o19Si&#10;U12F9rYq5g1ee3UNhph/ZnhPPzm9jd+Zf4Q/mH4dP5z5AP5g6SP4re238c3Dj+Kt3QdYXpwiMAiJ&#10;2SgjifRcUum/EYDEpKlLAUsFHCXG5EIAM7NeLE2NYrVsxdyUE6WZoNIpn52LoLAoA1LG6eKnlAFE&#10;ixJ7lSajxYN51osZgnWGbmASEyuEaZnJmMl32GckQIZZ9odgZJ4aZs4atvBo/8kAqbgPuwIQgYdA&#10;REIZmUVl76Cy96S8iBQizAMZzG4SIPwOywTI0tEKFmS05QHr6SHv/eE2z3cxvb2B4toir0FZGQAj&#10;sAgU4kqTWLSUVQAiQPHTpXgVgHgVeEiznCNphy1mgSUyQmf/v0ZFlFtgDZ2F9WlY5LcQHGbWeYt/&#10;BO/q7m5FT48Kmr5O9Gm7lejt70RHdxsreROaWuoJjOqnAKlvrKcrqVdGZrUQHKrTPo+ujjZ0dRIO&#10;HXQYhIdKVY/mZjqURkZTFZrVtVSfTegcPGuuqrgOpaOcSbzPTPdh6SU8BjBoIzwcOhhcehh5oyx+&#10;EwFiJEDMCkDWN0YJEF70hIw0YKLIUlmNBWg3aWGnE0jTmkcEIDEqUQLEZO/HiL0PQyb+D60KPQNt&#10;6DXwfw/3MjQEWB9DhsYNVIIgMVi74PH1IhPsQjrYDo+rFTpDPQYYw+ZGjDpbEAgRIIkWZLIqZMdU&#10;yJfUFYiUCY+z5iuCpDTfyaQoIQBpJUCaFXhU4gwkjUrkpusJjgZkyvWERx1SE7VIlmoIkWrEx6sI&#10;EarhHCGSIVRkJNiEDpOEyOxKEotbJVryOVrxRSwxscysl1iZEixQPhayMB1GnolmBtO7q0oH/Mat&#10;LWzf3WYi3MQilc7UziLG18pMQClWxAhW11NYWwlhetoGX7gdeibVQTtdm03FowZDvD9mn0WZe+OS&#10;0SVhVoqgA1a3lZZ+CLqRfvTqu9DRr4Kqpwkt3U1o7GD5UTF5MIkMCkBsnUzQBsSpiOK5AH9rDLmZ&#10;HBVkkd+9RIgUlQrhzSZZ4WKsiCFCxA+jz/XUhQzYRxQXoneOYMQnzVcsE2k/ogUKikIYYRmpRZjp&#10;+zrQLuW2vhrtFDWdrZcIj8t0Hleho/OwmWsQ8NLtRerpiuoRCjciEqfbS7fSibVTtQ5hbjeCtRtz&#10;2Ll/iL2Ht3H48kNce+WlU8choHisgOPOW68ocfvDhMhbj3Hjgw9x8sZ9HL12p9JkRWjsPJIRWAfY&#10;vC9zRPawdmcHK7e2CYtNLN3YwMLJGuZ5X+aP15+GNE3OSof63hLdxzwmtmZQXC9jbGUS2cUSUnPj&#10;yn2OT6cQppCSJiwFIKcd6NIHIp3oETqQCkAS/LsUNk/K+MBbm/jC567jG199iE9/8ogAGUMgrEN9&#10;0/txteZnUCtD7psknkNDy/OEyfOEyQuEyYtolVCf4309T5hcoAi9iBFeT5+PQivQTICoYDQ2oae3&#10;Bp1dtejoqoeqQ451sA724HpyDN9bewl/tv9z+PPtT+KPFj6CP1p8G3+292n8ybXP4tePPoGf3XmI&#10;w6Ul1qsMgcHvPiv9NwnEZ1jfp6L8PQTDjMAjgqkFP2bmPViYdWNlyoaVyRFMl22sWx4Cx4/kNMva&#10;dFAB0thSmslYhseXmJjLdOWzWCJAlliXJBboSKQjO8v/48+6CAcTcxMB4iRAbAMwCUDMAxiy6+hK&#10;hp4C5Fl4nAFEmrCUYJmsgMRJV+NQmoeiLKvjC2OY5T1dPFyk61jC/KHM0Vuh81jFzN46pvc2MXuw&#10;jdn9bdbXTYyvL1MATCE6keG9TSghc0sixTQBklTmoXiz4nTe6dOx0kUJPEZCdFBB5keGMSDB38MY&#10;8VN0y0g0yZ2E5VnIiLN3HvP9HgPe1d5ez8TfhN5eQoTg0Ax0KQDp6m3nDW5+ByD1FRfS1NyA5lYm&#10;g1bpZG8kLFoUgEiHuYy2ammtQVtbnRJNBEhjUzWa+FxrZ73S5yFNVt2nTVYCjwo46DyshIetT3Ed&#10;w04DhvnljL4hJigSMWRGLGuiAjFjf8tCgNgJkFHFfTgTQm+3AhEZohafoC2fiDDB0q4JRZnkhukq&#10;dHQ7AzoV+giPHia0nsFOfo8eRi/dUA+65DikIdj6+N16CZAeeAUgoR5GJ5VoJ/RDvEaDLdAPt8Bi&#10;b4bX34xorBnpdBtdCJNMoR35CUJEQiBy2heiuJE5CT4/14Yxuo0zgBTmWpQ4g0huWuBRR3jUnsKj&#10;VoHHOwCpRnSMTiQrUUen1aQMV81OGPi5dkwuhzCzShUjk6mWi4RWDilCNTObwziTTHl7EXN7q1Q2&#10;a3Qfa4QHQUKArJ5sK89PbszRHo9TcWWxsZ3F9kYM87Oj8Ec6YXA2U3V1weTRweyRUW6jcEZoiWO8&#10;1jKkVkZFeS0YHiU8TLyOg13oHGiHuq8Vak0LWnvoagmRFpaFdiYRg74Z7tFuKtRBxKmIwryXkaxA&#10;JI6MzBWhA8lKQpwaI0RyTIJZQiQBSyiAkYAXw16n0hciLkQ7KiNiKvAIZalQyymMzWV4H1JI0IW4&#10;Ro0Y7O+Aio66ua4KKgKkmyDrogvRdF/B0GAV3A5CO6HC5LgG5Uk9yrNWqlgHXYcTs9t+rBxnsXlr&#10;HvtM+scv0228SnC8/gQ33yQoCI27H35ViTN4SNz60Ck83ryP49fv4uCVW3QdJwo8Nh/QadzexiKd&#10;oAKLa1SajLnjFczKPJDDJUxRDAgsJKb3l5lAlirOg/Aobs6iuDFF6E8iv1yie+S1mpH+j0oHeph1&#10;4QwgZyOwFBdCpy7NWDIKK8H3yfDg4/vzePvjO/jyL93EN3/5ET7z89dw8+Y4XbYeDc0v4OKVn8aV&#10;6vegqvY9qKl/H2Hy/gpImp9HY8sLrOMvorntHFpU5wmTi3Qhl2A01cDraSCUmxjtsNpVMFk7YBnt&#10;h5kC0WiXvoN+ZHwOfGRqC394+Db++f0v4Z/d+Bx+sPQWfn/mTcLkU/gXt76MP3/4FXz/7ufwlZMP&#10;4f72PspL0teT5G8V9xFFuCxOu9K8NUmATM/7MDfnwnzZjqWiCYvFIUxMWJAsuwlPiosyBeeUj6D1&#10;ITFLoTEfR44gHVvJEcjjKBMYM1uEye40FhgCEGnG8qUdhIOR4kkAwhz1LEAkd3kEIJJo/28AwjgD&#10;iDgQmTcSG6crms/x/07TZSwQHqyrvP+zvO/S5Dy1S5HHKCvHdcYGBcQaxlYXCNIif3+W9zehOJFQ&#10;IYngWELpZ3GnvUr/RmVAgIDDpMBDYDHsZ65lDPn1GPLpYfDSRXl47h4kJCX4HGPILTmZ7z+NIXfl&#10;Pe9SsxJ1tNdAra5HRycTvIaJndEtzVjqZmVklYyyqqu7inoepd9Dmq2aRck9DXkssJDXZShkLeEi&#10;c0UqzzW30X0weXTpOqAZ7qHq76bS70HfSK/SZKVMVpH+DkfFAo54hIAmWiWTMknMRhsVzpsxN2/B&#10;7rodm2t2jFNNeOLSVlfp9KnMTQiQvFRWMkGG1JWJhWbnIHRGcVathAfdljTX9begR9deAQejU99d&#10;icHuynP8jjq6EK9Xg0yYEIn0sAJ0w0DgdQ2qMGBsxbC1FaOeNgTDKqpnFZKZVmTG2pArEhCldozR&#10;iYxNdaAw3aE4EYGHNGkVZlQYm25VIFKYoRuZ5TkBkp9ppjpqJDwalGar1ETdKTzEfdBtjFeasKJj&#10;VYyrdCFXCcmrCKSvIpiqRSjdwGhCsthH9+NEeS6BmcU8JmXUySLV1YqMOKEt31tm0KLvL9IOi02n&#10;W6GilU66GaWTbkEZmTWzOYGdgyIOdxNYXXQjnhmGnYneHhqGI2Kp9HVEPPDI3BAmbXEfNr8VJkfF&#10;eQigxXmo+9qUqJwTJIwOTSs6exthGGqBx92DaHAAqegwIhErArFRRAj/JO9jeipFiOSp/PJITeXp&#10;MGXcfgauZBy2SEiBiHSqixMZIcxk4lY4F0G6lERpjr99Toal09azjNhHB9FP8dDcfBnNjRfRobpK&#10;cNSgX1MD/UANrMO8hj6CPN9Hx2XB3LIfC9sZXpcSlk+msXFnmY5jB0cvX8P1V+7i5hsv4dYHXj5t&#10;qpJ4TGA8wb2PvMoQeFSeE3gcv3EPh6/exv4TgccN7Dw+xtajA6zd28XCDV73I4KB92Fyd+5pSNOU&#10;RGl75mlMKIMe+JqAY32a4JDRVwKPCWQWzjrPc0yKVOi8dhEBiEwgHKsA5NlmrJhMKJORWFTVs3t5&#10;PHp1CZ/59DV8ne7j27/yMj736Ru4f2ccsaQOLW0XceHCu3H58ntx9er7UVX9PtTUPU9B+QIhco4A&#10;uYjGVuknucS6fpmO5CrUXVV0HA3KZNyAhw4kQKcZ11MIjiJFqKWkT06a07Ie7BaL+PLmA/zpnV/E&#10;Xz36Cv7sxqfxeyuv43fnnuCH62/jL29/Cf/6je/g333o1/GXb34T33npF/D46BZmWKZT00mCkL+z&#10;HEJQhosTJBMzIcLfh1np85i0Yq4whJncEMYKVsRLbsQmvfztXkLEi0jZQ6B4eb0I1Okwr6GAJIPx&#10;5ZwyHHia9UCauGRuSWYmSbHqgpE5yUCnYSAEleG7Fi1MBMiInY7cRRXvJkC8BAjFr0wqPANIJaQP&#10;wcGoAGRUBqsk3crIp+h4CPm5NGHFuro7y/syR9exwJBJpcsEhzRbyrD8ZSXKO4TJzgZdyBJF3yyv&#10;wzjvd4r3OUGxxcjG4VEmBnsID8KLzuMpOAIEQoD59jSG/IQF4THo1lKUMZxaDDqYl5WQx9IidAYV&#10;unnlsQ7vam2+iLaWy2htvUpnUaP0e6jpPDplFFU7XQZh0EQXIUN3JeoIkVrCRIBSV1uJ2trLqKm9&#10;+DQEGuJEGmXoLqNVRatKBdo31A2tue9pP8ez0DDxhoxIR7cAIyid45UO8lFlfL+NqtKMmVkzttds&#10;2Fi1YYK21J9kElPaD2WUxClAxisAiYyF4EuQut5hqgMNdINqaPVq9BIi3QRINwEi0PhRgJwChd9z&#10;wNgDN5NbOiQA6SVAeggQKurBdmX5AJncaHW0we1rRjjSqjRlpaSpI9+KHEGSL6iQLaqQK8noLBUK&#10;UwTHFF+bakGu3MwjHQdDOtKz0plebmSlqkdygiFLVBTrCY26St/HWE2l6YrgCOev8FpcZvBIgAQJ&#10;kECqCr54FbyxKoSSdEQFPYqsHOXZGKaXspimG5ldn8LijrTxzmN+e5aFdFKZsTu5LrOdZ6m4FjC5&#10;SYDQEhdWZgiQKRxcm8K1fbqQNRbsogP+lB3epAM+Atsb9yoAcYTcBMcoHQmdh30YWqPAo4OgYPnp&#10;bUa7ppnwaFM60Hvk2vG1Xp0aGrrBoSFeP6c4kD6kInqEw0Z4KRp8USvChEiciiw5Eed1SdJRZJCU&#10;CWDFDCKFDJVgnLY/yLJBdRXzwfMUHgnk6TrGmUALMiub5cIjM4qNXVB3skw2n0NnxxUM9NfAONwA&#10;q7UBdquMypLOXoKf164858H8RppgncLazWVsP9jGwctHOH7lOl3HLdx4/T5uKc1Vj5RO8ko8IjBe&#10;OgWJgKXScS6uY//JTWWY7tbDY2zIKCs6GJmdvnRrC3N0HOV9GZY7gwITx9g6gbA2gdxqSYnsioyc&#10;q0R+ZeIpMCSyi0UFHOn5wmmzVZZJUeCR5jGBcIlCigA5m0R4BpFKP4jMp5A5FjFsnEziox/Zxa98&#10;6SF+8zsfwK9/8w18+fN38fKjKeTHTGjn9bpw4T24dOkUIDXPo7ruRQLkAh3IJYLjCppUV9BMcEi0&#10;ypIXXTUYNjbCJQDxtbJuDCJbcqG0lKJ4mVH6GOao7JfooF7b3sX3rr1JgPwC/vLeZ/FPr38cv7n0&#10;AL85dw/fX/8A/uLkF/F/Pvkm/tPP/h7+4yd+D//sre/glx98HPf29jErI8/KUUJAZqnLpMIg65Wf&#10;rp/lf9qFmZIZs3kDypkh1ksLokUnAUJBJPCQpXcm3JUoyeMAkzAhRKjm5unMlrOY2iwp33N2m7Be&#10;yvM6BpmAzXTjVOCjAxSSdCACD4aNALHRmVicRozwOOxkonZTDPP9IwSJuBEJc0hAIh3qMiLrRwGS&#10;JaQmVosob02hvE3nQzExvSvDeMV5/ihAJrZWMbm9jtLGMoprshzRFO9rniJBmq5i/MwoPzug9LtY&#10;I3alf0OaqxTHQbch0KjAgyD0EQqeCkDOwKG1U9zTLZ6FPPejYBnAu5oaaD0ZDY3nUUdlVt90he6B&#10;joGORNVejzaeS2f40+VKmut4XqtApLrqEgvUBVypOo+rVeeoTM4rAKlvuMyKegUNTZVje0e90myk&#10;M2mUUVVKM5U4DSZ3mTlulYk3QRvVrY0Jga6ClLbLsiSK0pURNVbCwoTJsgmbq2ZsrFlQnrEimLTC&#10;ESVEEk54Ux7I2i6hMVYOAiRKkARkOJp8NtWnYViaoDrRzyTWRYB0aVXoGOx66kIkuvWV5iwBSP9w&#10;F1yubqTChAgjQDdioJPppLLWDPdCb+nFyGgHbKwgHl8Tk18rknQi6YwKmWwbMjme59uQHmtBtkBo&#10;yDwRZYIhE3yxSYnMBB3HJMGhQKOOTqOWSVM6zN8BRyRP15HnMVfFBCl9HxVwKAARkMh5ppoQqaYT&#10;qUaETiSe6yS8jJiYZiWaj1KppbGwUcQyK8HyNtXN2jitcpLqPonsbAbZ+XGMLc6guLqM0poARAAz&#10;hb3DMq4fjGFvI47J6SC/n5/fx0doeeClqnHIJClZH8ihh87crwgEabISaMjaOW09DYRIEwFCaBPg&#10;/QZZEoPX1tCh3AeDXgWn9IH4ehAP9/EaDsJFFeTwGOCmcPDG7PxfLsTyfl6XMEPWCEsQpHE6zAh8&#10;qQCBJmPUZaITE4D0oVA4pCR4HqGAcHmpCM28t5p6NLWep5g5hwHtVZhMNby/jfAHJWrhC9QiElcj&#10;O26ka4syYRSxcLSA1dtb2HnpiAC5gaNXbinDcK+/cV+Bw403efzAWdzDzQ/eZzwgWORxpcP8kH+z&#10;89KJAo7VO3tYvrWjjKSSDnHp05BmKRlJJfAQYKSXCkgtjiG1QDcxTzcxm0V8rhLSOZ6eKyjAOHMb&#10;ZxGbkmG7KSZDabpKIFSKIUgXJ47jxwEiUBGIhJhw4wKQa5P42IcP8O2vvIzf/7W38Xu/+hF8/YuP&#10;8IFXKSrKdnT31lQAcvl9uFr9Aqpqz6O24RLqm6+isY2ik/VbRli2dTNfnEYHr/eQsQkOAUhIxNQI&#10;igsRzO+XsXNvC7v3d7B1awPXr+/gUzce4Pduv40/v/Mp/MXdT+APr72BX1+7jd9Yuo3fXXuMP9l/&#10;G//y7pfw7z7yG/gPP/99/Nu3fxM/ePJ5fPzwNnZW5+ni+bvLBMiUD4myD5lpP8ZmPQSIHbOsBzM5&#10;PUppA+ujCeGivQKQKTqPcgUeQUIlwAjTncQn/UgSIumZCPKLCQqqMQUg0sFeItzDFDO2mAtDBMMw&#10;k6nJTnhQEJspjG3Ma3aCxWYfhJnOZFhmbfM1EckmCmOLdEI/05wlDsROdyzN8NIEL8sCCUDGFvIE&#10;QolOs0yIzGJqZx7TO4t0GxVwKPDYZl2l4CttrREgq6y3FRciK0sEi1kCRNxHZWKwnd9XRoGZKM6k&#10;r+MpQBSIEB4Mg0xKfAYgAgwByE+CyNm5vPaupsbn0dTwHJ3FC6itP0eA0OLLCIn2Gla2aqhUNWin&#10;g2htqyxTcrZESbP0jdRVERwXGeepSs6juuYCwUKANF5SwHEW6s4GKv92BSDSTihrx1gD0vkqbdYE&#10;AC/i2Tjjs7HGNhLTGiJcaANlXLUzbMDY+CBWl4axuWbG1IwFgbjAZ4TgqYDEHXcymVRAIuGLjcJD&#10;gNhH9VRDXRgiFHSGTvTo2pSE9hQep07kDCAdQ13oZ7iojtORbmRiPYiG+2Ee1UJn5cV2UFlIoXD0&#10;8rl2ON1qBAJqxBKdSKY7kEi3M1SIZ9oYrUjkJFoYTYjlGhHNNjDqeS4h53VU3LUIp2sRStUQBDUK&#10;EPyJKoLznQimqxVYhCWylaYspT8kV4FMOEvQMKL5JsTzhB+te7ZkR5EVqzwbxfR8ghFHYTpAaHmQ&#10;KPno1qjaqNazcxMoLLMyriwgtzSFydUJbO8WcbyXxe46ITTPwk11lyhQtWXoQmS4HwukzPEYtHah&#10;b5guQ9dEYNQxmTBZd1SO0nkubqSHDqRPT4AT4n16nmvboCXIbSMq+F0qRPydiBAiDpcGZmsfLLy+&#10;Vo9eGQThCprhjzl4bbz837y3aYEGkyIFgkfEA0Hhi4/yPaMIsBz46GCd0plp6aHrbEVHj6yCcB6N&#10;rS+is/sihkeq+TqvV7QJ0XQzIqk6RFO1vF6dvDYsW6tpzOxMYJYqefHmOtbv72L30TEOnlwnRGT4&#10;rczlIEjevENQ3GXI8Tauf/A2Tj5wC9fevM2QiYTSbFVxH2t39xV4LF6vjKKSzvCZA1GTC6frlE0g&#10;szyOJJOHwCImHcXSDDVJJ0EnVYkknYW4i0oIMM5CXgvRfQWLhGsxhgDdW6AQVIBxNv7/DCICFQUi&#10;pTATYgRz2wV88IP7+MaXnuD73/0Y/uBXP4bvffUVvP3mGuZmXejvr8dlwuNK1XOormUdb6Q4bK1G&#10;cwdFQndzpYmS97NLxBmjk+6+V9/G699GgLcR5F0sOxYUl6OYP5jE5p11AmQb+w928PKDm/ji3dfx&#10;/Zsfx5/d/jn86e0P44cnr+D3Du7jd3fv43fWH+IH62/gTw9/Hv/yydfwbz/4XfzLN7+FHz76DL58&#10;/Aiv7O5gjYo9MR9CeMaLFN1HZjZIgeTF7Iwdi5NGpQlrIjeMTMGM6OQo3Yd0pPsQmSJACBMBSGh8&#10;FBFZoJHORDrY07MhupAoCktpTG9OQpZEmZPJfHSA8aksryeVfdQOmwxfl3LqpPBxDWKUYZM+EeYP&#10;A2NwuBt6Ex+zPEvriiPqUPKbJPVKHwhFDh2ItJ4kJmRJliTyCzmM8zcJQKZ2BCALygCXyW0ZOLF0&#10;uiwRY2OJsVKJVQJkaR6ZuUlEJ8aUkYvejEwMFgdCgFCIVwDC3PUMQAwKPLSnANFBJ/X5GUicOY1n&#10;4wweA6O9eFezLGTIqK9/ngChLaUTkRnjLW1XlWgjRNRMBupOKsmuVnT1sIB0q6BSN9OR1BEal+k8&#10;LrJgMQiPWrG14jwYTQIjAQgVSu9AG3TGHmUi2YjHSMdhJThcioL0y8quaZkBKVPwvYSIG6O8yNaQ&#10;mQ7FCCOTgS2go6ocwNKCngAxsWCPIBAz8DW90vSl9JUw0ThkXSQmFUks7pCFBdgEu53QonsQgOh5&#10;VJIYv0vfyAC6hzVPm7KUEBXNG99HtewUgMS6MZbSIJ3Sw8WLbxEgSbumuCeXlolOA6dnAMGolrAY&#10;RCqvo+vQMvoJjF5GD2LZDoRTbUxwjfBQ7boC1XAHq3h+lUcqYapfh68ao94q2D1VsLqraIN5dFXC&#10;5uFr/iq4wwRLsp7Og8DJUjHnBCBVdCunw3zpWKKMcE7mjDQzqXbAH6eyT+iZIE38fhaGGbGMCdGc&#10;CbGCHbLKZ2ZKZuCOI7cwhfzSNLILVD/LY9jYyuFgM47dtTDml8LIU7WlCKRontc+OQRXeIDXoRND&#10;9hZozU3oNzaiZ7COjqMR7X10HxpxII1MMM10fa3oZWLpkUQjj7ub0Kmug0HbAJe1BUG3CuFANxwO&#10;ft5wh+L2DHQOelMPj31UelqY6XSsLAt2GTbMe+tg+RgNjmBUJi/6h2FjWbDI8G/eX00fwdUpZfg8&#10;RdHzqGt6vzJiqFtzHsaRy4rjSKSa6FYI97EGJAsNyE/LZE8XE2oOy8ezdAnLWLq5hvW7W9h6sI+d&#10;R4fYf/kaDl+9QYDcJEBuPYXHDYLj+gduEhw3cPzGTRzx9f1Xrit9HtJ0taYskriN+ZMKPMR5SGe4&#10;dITLENz0kswizyNGRxhRRlBJE5S4iCh80hyrRBj+QpRwEEA8G1HleX+BrmxMIswIEhasU4SGjMCR&#10;OIOI0owlayLxswN068mZKK7fW8HnfuE+fvNrH8If/drH8VtffxOf+PAWlhY90OoacOXqcxSJ5xTn&#10;0dBWXRkIoREnz3tKUaZhfZKh8P0jvUrfptbUDaujCz6691hOh+zUKBNcCJNbWSwcT2Pz1ioO6ULe&#10;fHgPX737Jn5w82P405tv409ufgA/vPkK4wn+4NrL+P4uj1tv4I+2Poo/v/Zp/OXtz+PP73+WwPkI&#10;vn38AL9wdIw7W3MoLsaRmGVZnvEjNxfCxKIPC3N2rJTNWCyZMDU+gtykDfFpJwHBcjxD8SQuZNJF&#10;N+ZAeNxBgDgVgKToYDIzQSbjEIVVDKXVMaUJa/lgAQt0A+XNmcrMf7pDmWgYzVNUpShwKKqCUQu8&#10;dL0WGVGqUxG+zHuDnUoZttK1uCMUusx7IpTFfSgAoegN8f7G6EBkFGl+qeJAlCasnUo/iDiQiW1Z&#10;yqaypp0sSTS+vqiMwioyxk8Bkl2YVvpCQuNpxYW4UkFluLC4HgHIMHPYkE9CADJYAYeXdYYh7kPr&#10;PIMGj85Kk5USBIuejwf5us5BeNh70W/rwbtaWbkEIg10IbV170cNo54QaWy+yLiEJukfUVWhnRDp&#10;6m5Br0aNnt4OtKtbFBciTVlV1Rf4dxcInwu0tRcqf0cX0tIky0Nchrq9lja4icpTTRfSW1mvyi+r&#10;6FI5pqiGsrTaGVaOdIgRhIfUdMV9yoxHa2iEEGFy8A8iygS9tDCE7RUDFmeHEIwPkoa90Nn76Qq0&#10;GGJCl9EBI7yBVs+Q4hjEXppYoI0GtZKYhkYIMVpLg11GF5gwYNOj19SPLgGJoQIPtb4LGp47XL1I&#10;J3tRYgUo0P4GU2Zl7kkg7YaP6sMjv4FuysMbE87YkCl6kKcNHptwokClkytakC4wWae18Ef5eVRj&#10;Zlsdhkwyq51hpBo2yQTFq0x6V6DTX4R28CL6By5hQHsZWu0VJQxDNTBZ6/mbmpgwm+namqm6G+lK&#10;pOmqMqw3RpBIJ3tsTOBRA3e0FjZvHUzOZhgd7RhxdmDE1cnoYKIlHAM98CV0dCp2ZJXRK7IAX4EQ&#10;KWBsXjreE1jfiOBgI4S9NR/mFh0YmzbyvXom2346nW5eDzW8sVaCpBmOQDPsvhZCtQnDo00w2Jqg&#10;t7Zi0CxNl2poDSr09FOt0pW0sTxIv1pT3RV0qq7CbGiCx9ZKJ9KOUR4HCJUeuhNxrd39anQPSPDv&#10;CR8NFa4kJ4OVbtbWryyoqeM9HRBosMJKOVPRPTe30AU30VGzXNc3vo9l8v1obX8emv4LGDFfgY/A&#10;jqfqkaBji9PBJUvNKCwOYXYnSnhMYOP2MmOdiX8DG1TLmw92CZE9QuSAEDnG0asnOHnjhgKOs7jO&#10;OCZUBCAHr17HLt+3Teeyfu9AmQwozVZn8BDnIfAorE8jR1Wbmh9HfIYJ6dR1VJqgKvDw5iuzid2y&#10;cmwuVAll8phE8EfCkwsQEmfLU7wz61gmj8nxDCCysF6U7lPmisi8kOn1Mbz22h5++bOP8Htf/yB+&#10;+5ffxKfe3sLGehCGkRZcqX2RdZ3Og/CQ+TzSryUDJaQ5d4BCbNDK+mSnsh01KEfjqA7OoIFix4JU&#10;2UVVzcS+FMTYepy/PY/5o2ns39zAm/fu4qu3XyMQ3sIfXvsg/vDkDfzB7dfxwzuv4QfXX8EP9p/g&#10;hzuv4Y+338Ifb34Mf7RNh7T3IfzuwWP8+o37+Oqt2/jg0SbWmeQzc34kZz10Dn6UF7wEiMz/sGBZ&#10;GcI7gjwdSYqOKjPnoUvxEJzSF+KkYhd4OBCfcCFJgKQFIHQxaYkZcSJxQiTPskGIHC5iXSaPnqxh&#10;9XBZWf5+anMCpeU8SrKi8WwcWYqyoHRYs2zKwB0ZvKGnExmxDygCyBWyUuBK360XHlnzjfdV7nW8&#10;HOf/TSEvn7VeIjRmlFW3Z/eXlJFY5d2KAxnfmMfY2hwKawKQFcYqz5f4dwusvzN0V0VCMUsBkeB9&#10;r6yuLW5nhM58WEaQKWt7Sac53QeP0nQl7uMpQBgKMH4sfhwefdZuAcgLBMjzCkCqa96Dq7XvoZN4&#10;H2rqCZSGF1DXcE4BQnNrldIn0tHZSkfRqsBDOtVr6i7x76hM6kXpSafaRToTOhhlbaFLSge9SgDU&#10;SQBRFfaykuvMGmXKv/RvyAJdslCX4kIIEwlxJa64t9KUFbYq/SSyxHcsQ3DMD2FrWY+FGT1CsQFo&#10;rUz2yjwSWTeL6sfcjQFLD3QyNJjQ0FL1DjLpDGpboTe0K6vyKkrWJxNkHDB5LTA4jRiwDqLXKMN4&#10;CRE6Ec1QD52FBrl0H6aLw5giEFKlymTFRIEVL0XbSbcjEU44kKESmZhNYFIUy3QQRVrpsQk3nYi8&#10;PkyXocHIKL/HcD16+i7RxZ1DV9c5dHaeI2DPoZ3qWNX2PFpbGM3neN3Oo631Ap+/BE1vLeHSQBXT&#10;QivchhF3G5V/C6MONiZCR+gKr+MVgq2KQXjEqmH31zPB1hGEvO7aOnQOMPrlWAONnq/Z26jcexQn&#10;kShQlU3KJCwW3nla6Hn+Blb41TUP9lbd2F11ECBmOpABZCZ7kJ7oouNRE1YqQquVrqeFEGtDKEMI&#10;JMX5NMEbbYE30k7Q9tBddcFq78YgIaJS1yhNnNLseeXic2isewGDfTUYHSFE6GQspmaKlBqWF5a1&#10;rhaoe1rQSvfbrK5X2tpV3Q1o72UCo4vp5j3tJGja6XJUXXXK6B9xzyJ6mgQgFDNNvI7iQlrbz/Mz&#10;z6NPdxFmaxW8dHSReDUiCbq4TA1SE2pMrI5i8TCL9Rvz2Ly7ztii+9jG2ulR1rravL+LnYcHdBZH&#10;hMQxjl8/wTWC5Nob1wmOG4rzOHyNzuPJNWy9dIT1+wdYuV2BhzRdzTwDjzFlef1JZYmZxNwYYtPS&#10;jyFNUOIyInQUFUAIFFwZHxxMOE4mnLNwsN7I88+GM+1l0nCfRmV5irN4FiBBAiTCshyekOGvYQqI&#10;GPboDD7x0WN894tP8JtffQOf/Tn+zp0YhZgatazTMqlYnIe6T4XeQdYzCq9B1pthxzDLpJnl0cLg&#10;0WOm4KNLTduVhDy+GsXEJsvUZoKRoorOobxTxMbxEl6+dYJfOnlEIBAijN8/eZ1uROIVfP/aE/z+&#10;/sv4AwLkDzc+iN9fegO/vfAEv7H4EL+5eRe/dfMRvn3vIT554xCHW2UmetbNOS+PAUwRIEtzDqxP&#10;jWB5yoTpGQsK86NU6G4mWXmPB+k5FxIzdB10R7GyA4kpF92HwIVOZjZAlyJ7jchy8dKxHkWRkJrb&#10;m8XmjXXs393BIQXFvoiKO1vYlqbO42UsS1PXao7i0Y9A2ESx0g2dNNdKn5+xC0YK2lFCxC25L0n3&#10;Q6cYlQVsCY+kuI+5NMafAcjsvgzlXcH8gQiPyhBegUilCYvuY2OVsUYhskxXtEBQzxEgE3SvOd7n&#10;CkAq69u5CRCbAhCD9wwglRB4nAFEmrD+d/CQ0I7SZZ7C4xQgLxIgLxAg70d17btxteanUVX7M8rE&#10;oas18vi9fP55guJFFqDLytDchkaCo/Yyrla/iCtV8loFNPVNhIhSaS+ihRW4jSEQaWWlVrVXoa2j&#10;hgmgnoVPDb25X1ke2CFNWbR1AhKXjImm65BlhOUoe3tYgtKMJUuSyH4POszOGLC9pMfqvAEJKnuj&#10;UyYfUoWS7rL8iVYgYupEr8xyH2hGj6aBCakB/ZpGwqSVAOmDja5BOoBlOXBlyeXg6ClIhqG163iB&#10;eFGtOniDWozltJinepmjYhmjGpFlo2VDmgQrazTuRIyFIJkPYHImrQybnVrIYJJJuDgbQ74cQqrg&#10;RSBhg11W8+QFl3kk6p4aJjQZ+cbrROg2StNhzfOorXoOVVfex3gONVdfQH3tBbTIhDeCW9NHZS4O&#10;bqSzsuTKiKqybtdILfS2KgK5ipW2mlCogcVdi2F7I+HByq6pRWsXVaO6Go1U+w2qy2jrqeJrjXQK&#10;KoK5hwA3EASjhIiHlt2H3KwTxTkrVlas2F2WGMH8op7w6GCibVMiOdGK9GQbMlMtDJ6XW/l8K5V8&#10;C5JFmZvShvR4FzIFDWLpXgSDvbCPdqC3r45K9gWlQ/bC+XejiseejiswD9XBYW6AxdiE7u4qZXSP&#10;jOaTSaiNrZW5RE1Uv63qOgKlFm0ShIact/C3tbTLaxIsYx21imCRuSbqnlp0EMCdhFJ3fxW0Q1UE&#10;SDVc7qus4FcRil5BJF2PTLkPpRWq1sNxrJwsMFaY9NeweINxc01pypJYuUVHcm8HW4/26DAOFIgc&#10;vnZCcJwoABF47L9ywteuYZ3JZfn2Dhauy/4elT6PZ5utZIMvgYcsgijLzEQFICxbAo+zZiuBh1uG&#10;pBMMjqRbGbXzbMg6SI7UaSSdGKWYeSfsSsiyFco6RwTKswCRjvQwhY+MyIpNRlFezuDJqxv48qfv&#10;4te+/Cq+9KkbuHU9z3rQX7m+7dIcKUPgZfUGLZ3GEMvdCKx+GQAjy/BXNnWTkCZk2YNifCWO6b0s&#10;4TnOa1Dg9S1i7nACs0dlrB3P4dH1A3x67zZ+dfMhfnvrMX6bwPido5fxu8eP8XtHjD3GJkGy+hp+&#10;e/EJfnXmPr49cx3fW7+B37jxAN+9+wC/cOMIx9tTyqoLibmAApDyvBfLBMY64bE4bcLkrBVjCw6+&#10;x80k+w5AJJIzlRB3klbciZchbobwmA4QLNJPSMjKyKw1WfuMEJEmuIe7OJbReRKPj7B/jzCR/V8O&#10;5zC5mGGOYD5z9MNA4TSgbaGQVWF4uBNmiwYysMcRkMFBdEHFCF2aNCMnkROALOUxuTFx6kDeAcjs&#10;wTpjUwHJ1J7AZAOT2zIXZINgXud3I0SW5gm+Mh3VGAWIrLAtADlzIAQIc+lZE9aPg+MszqBh4PPP&#10;wuPMfZw5kNMmLAGIOBAZ2y3A+CcKRK5W/xNcrvopXLzyj5W4fJVAqWZyY6K7Ws1ggrt86X24woRX&#10;W/c83Yjs70EQtZxTRru0tFwgQCqrnCrDhGWoXyuTAo9ttMAylFM61U126SwdVvovRkMW5Tgisx69&#10;RpiVmY8GDMskFscA3ExCpfE+bC0OYmNhGGPjRjgDegw5WJj5HoOL7xsVO80faOxAD2+ajL7pYiLp&#10;YbLR9DcqTVg2gkuW3ZCVXpVNX2QSXNRNmBAkAQtMfisVvBWRpAkTxSEsTVuxMO/D+FwEOQIkX4oj&#10;nqQbIUDidCLZYhgzC7S4i2OYkAJANZeRSik7f1EJyr4WI1QdsuR8DwtT52lTTns7k3uLrGR8CXW1&#10;51FdRSBf5rW99Dyqr7yIhtpLysS37o4W9PWx0lL1yUgnGQ7bMUDlrfQ1MDlq6SqYgHWEybC1jnCu&#10;5/sa+X8aea1r0UR4N9BB1jRdZlxUQNLeW8PvUgeDo5lOsAvhLIFcMtOFWPkbjShMD2J5cRh7hMfe&#10;shELC/10Hq0s7E1IMJIlQmKyheBoZsixlUlYoFI55qZkYcleTMzoUJzQIp3qRSAg/RuNaKGzunzl&#10;vQTIz+DKhfeinYLDOFgDm6kWI8N16Om5qvTHVdeeozC5SFFysTJctPXKU0AoQXhItCnAaEBnTzO6&#10;NK0UDTLfR5q8RCmr6Lja0GcggIebef+bIJsZOZxVcPsvMzle5n1uQraspwMJY25/gkEVebCA2cMl&#10;TMuEvuNFzF5bxgJhskSArBEgmw/3sf0SFfqTYwLjmgKOo9cFIDf43AlfO8IqVerijU3MHlfgUVmO&#10;fU5ptpKdIQUc4jwEHrGZHCLltNJZfgaQM3iIsxhlORNgVDpfZQSPLIvx48Dg8zFZpsIOe1yC5Thu&#10;UyDy4wAJFFg2xYHIyDqByKRs3JTEjfsL+MwnbuJ7X3wF3/jsfTx5NINkxsR61IyObhlN14E+Yz9F&#10;yxBGCA+bn4BSJpN6lc2IPAkPjx5lMIss/TGxlsL8YQHLN8tYvTmNjZuzWL89T0e3hN3bK3hwYx8f&#10;2zvBlzZu4xurd/Br6/fwG9v38eu7jJ37dBoP8VtrL+E3V1/Bbyw/xnfm7+BbCyf41uZ1fOf6PXzr&#10;9j184mQfB7sEyHKM11M23gpiik5kcdqGVelEL5swPmPj8066azoQwiVLUAgsUkpTlodOxM1zL9IK&#10;PHx8jeAgQOIESGxKjoSTLOa4QCe1kWf5mMTGjUVlbtDh40McPyFAWCZ2eM9XTpYxTQAkeY0dbopR&#10;fSt0A40wUMAadG0Y1rfDyHpssxng9lkQTnqRKERYh+hA5jMoLo9hco0A2ZpWhvGKC5ln+ZH1z2YP&#10;CZHDjUocbNPR7hDQO3R0W3R560pnenZ+ho6qMifEk408BYiMxJLlVYaYX2V5+v87gJzFswD58XhX&#10;C91HBSDS//EOQK4IQKp/Cpeq/hEuXHkXLlz6Pxj/CBcvESiXfhqXL7PyX3kPqqqfY2WnWm4gPAiQ&#10;xtZzaFYAcg5tPKqostuYIMSV1NGh1DRQcTNpqrsb0UtrNzhMWydjqZ2DdBmyei7pSCDobPyCMoTM&#10;Rodh7oLWpIbJQeWbVGNtRqNAZIr2NBAbopPREzZM/ITOiEsWNaMjMbGga5uYjOqUtXc6Ze2j7lpo&#10;mUxkh0I7aewiPPwZVlQFJFR5rADSeS/hTVCR5O2YmbJiec6uOJCC2FkqtRRtZ0iar2hDIzEHMgRF&#10;aTqF4jQVxAQL2pif4GClklEa4qD4vWSo6wCdUi+/V7dARFYiZqVUdTGh0mE0NlfxOsp8mkuoqT5P&#10;R0In13iFkKlDb08L+rUyBLkLvYYuAkOFtl7+XbeMdKIC72ZS1UhTlbi7BgKmkedNSlNPCxNsIwFS&#10;z+RbyyQsAKlvoyvsorPRVhO2jRgNqhFK9SM5bmDiH2LoMDbVh8UFA/ZWRrC/bKKa0ynLeSRKbQRI&#10;K4NO49SFpCdVFVfC1yTkcbasRn6qh05sgNdGi1yhD5F4J6z2JvTpatDZXY1aOttz536KLutFGAbo&#10;nIZrYWYM9F2l+5DhonRljecID14Lio8WAV9njbIMRgdFiFqaUyR43t3Dzx2g0qMwGdB3KKPo+qj2&#10;ZCHHfmMnBhi6kQ4YzDIbuhFWh+zxcRlOzyWEZDmaspGVNoHZvSlW2lkqvHnGAiZlsUmCZO5E4LGl&#10;QGHz0aEyGVDpCyEwjl+XznMZeXWbELlFgFzH1sMjrNyh+zihYjw8Xbdqe74y4urUfSQEHHQdUZm3&#10;IcNwyzKa6h2AnMFD3IesmWRjWbPFRpkMZFVXli0ebQTFGTQkrFEbQ5arsPLxswAZVQASlPlSBJO/&#10;EOT/CRAglaVNwgRIcjaJnRuz+OTHT/DtLzBZ/9IjfPTNVczSlepM3VD3qylUWLcsg3T+MgJS4CGb&#10;gPmUQTASfn5fWQY8kGVSnAwqDmR2P08HUsLa7Vns3Fti0l3F3qN1HD7axL27+3jj5Bgf37mGzy5d&#10;wy8TDl/j8evLJ/jm8g18e/kOvrf2EL++/Sp+becVfGf7Ib61cwffPLiJb9y8iy/euIkPHG1jY7OE&#10;zCIBIosozocwPefGfNmMhZIR5UkzctN2pOkysrNuZAiX9IyX4JAQgIj74PN0HWlGhgBKMxKzgVOA&#10;MKZDiMuKwPMUkctJKv68MqJs7eYitu9vYp+OdI+Oc1vm99C5TjH5Z6YS8PJ+GCkch4YIjeF2DFPI&#10;DOmaWd5bYWRdtjH3ub0mBHkvY7xm6UlZoyuLsjRhbckorClCYo7/i05E+lyOVjF/tMGjLK64y/N9&#10;Pr9Pp7LL925jYn0d+aUF/qay0g/iycaUJiyrOBAFILI172kzllvgUQHIj4RA45nQnQJE4sfh8gxA&#10;niNA3lNxH0r8E1ypofOoJjSu/h+4dEWC55d5vPxTVJAETdW7UV0jQ4CplpWOd3EfFyEzV1sFHm0X&#10;lJDzJqrI2oZzqK6rjCGXyUdqJvQ+nex5rqFy7ldWthxx6DAsQ8RGutDFi94pCy8yGXb2NzAp1DNp&#10;t2Cp3ImdpQEszBoRS+sxKnt+0DHIRlImjyyP0An9cBv6B5hMmVy71FeV1Va71Feo5OuhZzIxOfWw&#10;Bu1UTLLOfQBe6byPS/+LR5mYKPtzZwtOzM2MYpEAmZ6W9bdkchsrXNIFr38EPmnnDVqQSNP20oUk&#10;RdHJOvoyQ14WHJPNZuiKZBy41j6gAET6amSzrE5DBzroJNr7VEzmrWhubyRkZYFKWeGYjoHR0iZb&#10;qxIK/QQI3yuJsVcm6fW3ooUAkaXxBSByVGmowGUzLl2LcuwYaCZk6tDMhCuLF9a2XCJALhIgF1DL&#10;e9LcdYXXtQZD1ma4Ah2I0CGkCzrkJxllLcbKfXRdeuwTIAd0IavzQ3Re3QSIQERFUEhIc1Y7Q61E&#10;kq/J4/Qkj5NqpEuddGLdBA8/u6RBLNfN/9WKkdFGDI+0ooPfrbbuOTTUvx9aDQEy1ACbsR5DBFtr&#10;6/OooqutaSJApEm0jfDoIHh6atBNMHb1NDwFSTevRR+vkV6vhoGCZNDUVVkkc6QbA7zeA6zAA2YK&#10;EekbM/M9lmaKlhqYbVdgsV+CL9JGgFhQ3siwUs5j/nhFmeA3f02asLaUPow1WWKdUFDA8QrdhrKa&#10;7g2cvHEb19+8h5MP3FVCALL78nVlbw8Ztjt/vEGFuKLA46zT/AwgivM47TSPMuT4bMf5GUBcKQIk&#10;LgAhOE4BYYkIJOT8R0Oel/0rrFFLBR4Me5JuJE2AZCt9IB4KHB/LcXD8rBlL+kGYfKfjWGVS/PCH&#10;9/H1z9/Hd7/wCJ/+2C729tKw+gahFjCbtRgapWjzyohHWczUq9Qf2RrWz+8r8xkkAjkvYqVKMi6s&#10;UbVvpzB3VMTarVkm3CUmXALk8SZuPT7A/TsHeI1J8OMbh/iFpQP84vwOPje/hy/MHeLLi9fxtc37&#10;+M7xE/za3Q/guw/ewLcfPsHX797DV2/dxM9fP8b93RUsrxSQX4hjbJkiYDWJ1eUIthe8WJliHZZJ&#10;hYuyN38Q2RkfklNuJKa8hLaHYBDnIR3rApYAXVgIab4vxe+dnBGAyCKkjBm6kNkQkgRIZinOeyh9&#10;OXQih5N0VoTIXZnbIhA5UnafXGW5md6cJrgoDghtX8gMD6+hw9ELi7GdEGmCXstySDFpYbm0j/YT&#10;JAaEeb9yhIgsnTJLVzVNQTNDRzy7L6tGLCjrY8lCqAt0IvME5/zRngKR2YN9Cp89TG5t83qvIrsw&#10;j+hEkfe70oxllT6Q8CiGA1ZlKXq90mJzBpAfBclTNyLnpyHNWUN0Kz8eT/tAGgmR2vr3nvZ/ECC1&#10;BATjcvU/VlzI5av/GFeqCI6rP4UrV/l61c/QfbyXivn5U4AQHs3n6T4IjFNwtKtkm9DzpwCh++D7&#10;qmpf5JEquOkSmpnYZEkLLZOpwUyIyLoysjyAOA9zN3qHmWQHmtBG0Ej/SVdfFVzeesyWOrC7osPq&#10;khGZ/CBGPf3KkiUjrn4YHV0YsqggW2Rq+usIEHEfVPIEWzu/m+wy18cbpzV2MbHL9pUjlYpA6+2h&#10;9VaG/yZGFQikcnaUSyOYmRjGxPgwkjkzgik6l4CJ6lXGfRvgIiSCcQfCrJiyW59DKndAhh7rMURI&#10;yTIt/dY+9FkEHr3KfiddBgFIJ9RUy+oBNZO/QKQFsn1ws6qy33xLG6GgrqdSZ3KUkRwEbR8hIkuw&#10;yHIgrVTcMllPJnCppFO5vxndg23oocPqJnQ7+Rtlh0cBSL2K7oNJ+AwgNS1U9B1X0dFXC/1IE0Z9&#10;KgTiasRzPUiP9yNd1CDLhL84b6D7OAXIAgEy0YNkUUBRgUUFGO/A49nHEgKQVLGDVp6vFzpo0zsR&#10;TqmZsDtgdfK3SGd5xyXekyvo76mCWV8Hu6kBJkMd1OrzqG9heeJ3b+uoRjt/Z2ePwLRyPQQaHd31&#10;BEkjP6cZA4SqgQlOhmprWW5ktQApPxJ9BIpEv0ncSDt0xmYKjFoMG6uU0XDuQDtdlwOL+xPK4pLb&#10;Dypb0Z5tQStDcQ+eyBLsMvdD5n3cw40PysTBszkgd3GdjwUghwTLzuPKxMGlm6zgBEhl2fWK+5CO&#10;858EEBl1JfG/NF/JOkYUNdJ8dQYQgYQ5LKupVkDybFSefwYg0g+SHK2sWE1R5MyzfBccCOU978wH&#10;UWamV3YoXNot4s03t/C1z93Hr3/1FXzpUydM8GWKCydBrIHWqoPJzfJPB+8m1GQ+jiwb9GwExIEw&#10;aYbHKLgmpanIj+xKmAk3jflDOpFTiOzSiRy+tIMbj/bx6M4hPnDtCG/vHeLntnbxc2vb+NTqHj67&#10;dYIvX3uAbz56Hd9786P4zoc+jK+/+Ro+/+AWPn68i1e2V3GyNoNl6TeYjaE8G6HgS1BgZnFIJb8/&#10;m8D2fIq5gqqezyfGxYHZEeLvCZXcCkRSdCSZecYCHcgC3QchkiIsEgTIGTxidB+yM6I4HAFIbiVJ&#10;MZDBpOwHczTN37TK37TN8nKA/Zeu8XedYOfOrjJSa36DIOB3kV0Pk5lR+P162CyddCMtGNZXwmRo&#10;g5k5yecZRo7iYWZlTJmxL/0ts3vSF1JpVpX1sRboaAUismnc3OE2o+JEZvb2CJFdlDY2CNIlQnIS&#10;wUIG7kyEZcHHsuGEkffNQMczSIDomcN0rgogzkZinTVpSZw9lhBYDHvpPCV8+krwXHEgLdL0xGPd&#10;KUCUqCNICJArNQSGBOEh/SJVhEtV9btP472KA5FOUXEgzazwivNQwCEAOY92AkSaspqaZQLSeX7m&#10;8wRUBSJ1TVfQoqpWhmxqhzqpDPsIEC2GZQILqaxlpe/VybpJojbr0K2pxqizHlPFTuyt6bG5YkB+&#10;rA+jrk4qyi4CqKIuB5mE+vW10PTxs5mcOlWyYZAA5Dw62ulEZD8C2sh+fr5eVur1DCnzSCw+Vjwe&#10;rcERZS+RaNKE4tggJsb6edQhntTBGx6EzTlA9aqBld/T4R2CN2ajfZfJkHbIVpgm3xBk/RhZrkWB&#10;hrgOUze6ZSY7E1yHvhMduk60azugIkDa+tvRRoioetrQ2kHnwFDJqsYdorSblGGA/do2ZfJdd38b&#10;30cH0iUOpEEJZZl8AYhOhlZWopMOpJ2upLmrApC6ZxxIjfQp8DnpYO/T19P50YUEmxFMqKmWuugU&#10;upAqdNN9DWJ30YT9pRGs0IGM0UkkBQqMpIBB4hmYPAXI6XsUeAhwxisAUWK8h/+jh0lbzWvYCu1g&#10;LXTaWrqOOpgGa2CnA7EMN0LTW0VoVENNpyEio0vThO6+ZgKkCb0ymk9GYfH5TkKkp7cJWkJVr23H&#10;IAGrYZnpknIj14HxdN8Zhgyu6GOF1eoboZP/ravCqLsDubIHq9fmcEJ3cfMNwuA1QuGN+8oS7DLr&#10;vLJUySPc+fBZPMDtt+7h1ocIkg8JQO7gmG5k/9Xr2Hp0rMw6F/cye7SuAKSyrXCl/+NHRl5NVfo9&#10;fnTklQBE3IcHTulDY+I/6994FiD/uxCAPNt85Ug74JThvHQgDiYwHyEimyTJ/iACEKUJqxRWNpla&#10;3BnHBz+wja8TIL/1tdfxrV+6j7deE4UfhSMwDP2ogc7aQtHFz5EJcAKKnA+hrJchR1kVgC6cQiyY&#10;cSBWlA5qJunFAOHJBL+Tw9JJGeu3ZUVjWV9sHceEyL3Hh3j1wTV86M4x3jrZxYePdvCzR3QkN27i&#10;8/cf4POPX8LnnjzGZ159jI/fv44nB2s4WZrCeomusZjCTCmBiUIAJTqfKX6fpWIMy+MJLBfiWCxE&#10;MTUWRpYuKSLLhvDaeBI2Jlc3YmU6klkfFbsAxE14ePjYTzdGeMz4ERWIiPsQeCxECZgY750AJMXf&#10;kyEUx+gSJrF4TUbubWDv0R4OXz7G8ZMTXH9yDccUI/t3trFHwGwcTmF2JY3MGMHrH4SVEDENq2Aa&#10;amP5b4aBIshpHkAq5sT0QgbL+1NYoiOWPrnp3WmlKWtWgcgSgXHWJyJ9ISxnB7t0KQKRfbqQLYyv&#10;rtBRzSid6d5cHI6kbMrmpAMRgIzQgQxVAOIUx0FgPAOLszgbpSUd7sOn0DD5DUoYT4/vam18UQFI&#10;E6O+4X2oriMYFIAQFIwziJzBo5qvyXDfagKkpuo9qK1+Dg11L6KpgfCgyxBYtKsq8FC3X1BCnIg0&#10;a0kfSLW4EAJHlkOorrtMJ3IFKqpkWZ9KcQVU6wIQk2MAQzK6ikpyYLCFMJDhr1WwjdazoHRia3UA&#10;uxt6TE7I7OU2GEytGDQ2EETV6DdcRZ/uKv/mKnoVgMie1xL8Lq0vop0Qae+uVlR6HxWquB29sj0u&#10;wUXHoGfyH3EPwhfUYSzdh2K2B4VcH+KJPmVEis3RA4u1EzZ7Lx2RQVk23p9xK3NEZJOrERkqR3ci&#10;I7p6RzToNvUQHN3KDPcOfRfaCQ/VQAfa+tRoJTxa+trQ0kt4EAxt3a28Hi1Mni1QdzNp9jRDo+Hv&#10;H2hBL6OT5218ramjke6illGnQES2BJZ+lbMQoLRRsTd31aKh/SrqWy+jTgEIo/kS6mSyaCfdmeYq&#10;BmSeib0Oo94muEMtdCNtTPLtmJrsx86CEXuEyPIsYa0ApJtQ6GIIRJ4BCSNBWKToDlMlAoivZSa6&#10;FBeSKMje8XwvASLuJpHndQy3wxNUw857ZxRoEPqyoKEAZHSEisxIaNJJdctACPntrFwagSjB0EdX&#10;2kN4dPN3d1JY9NKFaAmRQWXMvUxabICaIRuXnYWyDw0B2yWrEPAzxclo+hrQ11eDEasamZIPq8eL&#10;uPnabTz66Kt49ParuKssiFiJO7LG1YclCJK3HjLuEx536ELoQOhETj4g/R/iPgiPu6fwkM7zQwGI&#10;zDiv9IHIFsPPAkT27TgDiMCj4j6k+crHpO9+OrrKTkf8bDPVj0NjJCTrLVXiKUCYJG2M0RSFTd4B&#10;K6M0mUQyTThl3fx/VOPiQMaD/P/SlBXAPBPiBz+4jW9+4SF+/9sfxG/8yiv49Mf2cHKURyJLBevh&#10;5zMJueJ0NGlZ+dijLIgo2yeEZE06unFXmNAKmBFI2hElQDLzAeTWoihuJZkE81i+fgqQB8vYoQvZ&#10;f7yJk5d38NKrx3idSffN+3v4INX7x+4e41OP7uAT92/jjesHuLe7hqOVWWxO5zDNa5QKuxB2WRDz&#10;2JH02RH3WhFxmRAh5BLuEST9/P8+K+KMJJV32G9lrjCx/hrglO9HqMZK0h/iw9iiD6V1PworXqQI&#10;PFloUQCSmKNrIDiSS4THUgLZpRQjjdxyBoW1HIobY4RiiS5gmr9rSYGI9IkcPN7DtSeHuPHKEW69&#10;cozrj/dx7cEGtq7N0I0kkCJcPVT9JlMHhpnjBlkmtX10I1o1/O5hjBfDdC4FLB9K/4dMJuTf7U9j&#10;mo5EnMgcITJDJzJzsMrn13ldpUN9j+87wNTOLiY3N1FYWqy4kPF0pRkr6oIpOEogmGHg/5BVdhV4&#10;uAUY4kCeAQbhcBYye13ibOn3Z6PiQKQfhABpaHw/nQEBcgqPHweIAg8lpO9DIPJe1BAg9XXn0Nwo&#10;I67oPFqYpOk61G3n0KE+j84Oqv6Oc1CppSP0nNIpqkCk9hw/W2a2XlSWTpEO3149FSQVu1EmADoG&#10;WbH7MWSS/gwqVSpl2cvcYqvFeK4d26v92F8fwNy0tB02Y0BPcDAGBq8w0TAGCA8Cp6frKjoUgFyE&#10;mt9NTcC1Skc/v6Oq8yqVbT0VawsGjDJBTZo6uukaujBk74LX341cohvFDIMQkUmFgWAXHM522O0q&#10;uqFOJsEBhFMjtO4uBSLelBOjUasCEb3TAI25H11DPcrkxPZBabYiPOg82voJD+n/0FTg0Ux4NHfL&#10;cuctSnOWSgDS1aTM2O6h+hblLcdOJstWOpOG9jo0SqgJCT5u5Xtl2ZB2vkfWopKjrEUlnejKKKy2&#10;d1yINGfJuTzX3HEZHbxOA8PVhEg97J5GuAgRf6wFxVIvNueGsb9AByIAKfYQBgQFAZFQHAahMM7H&#10;PxZJQkL6PNICknEBR+V9sbxaWWIlPT4Af7QNsVQngmG1sl6Sy9ECt43X1NSGUTOfs/Vi0CCLLtI1&#10;6GQiIZ2VlhAZJFAHGqAhILp6anl96KLotPSEgYx0GaAo6OR5W289ry2vC6OtrxEqZSdMASvdCd1L&#10;j5Q3Alb6yAYNBCbv3/LhLK6/dh33336Mhx+T5dllcURZMPHh6TpXp46Dx2eXMJGjAOTg1RvYeHig&#10;DNuVjvOpA1mGnUcFILIEhcwgniNAygRIicmpoHSiy/pK0nx1BpB3Os89GKViPhueKw7kx+HxLDjO&#10;wkyAWOJ0CXQg0bQPYcLIHDMjk43gY6V1vBalEh6T9ZLoQphAfQwZ1hsY86G8lsIbApAvvoQ/+PaH&#10;8YNvfgDf+MxNvPnyIqbnIxgNWjBKgLgjdvgToyz7LooNAoRlPyDNv0GCi0naatdTgJkoFhyYXIlj&#10;4WgciycTWLk+hdWbM0y0c9h9uIzdl9aw9/IGDp9s4dar+7j/ygHu39vEo+urePPmDj5MiDw+3sbO&#10;Yhlj0tfiscBHODjsQ0y8zA96DczDWpYbKvrhPphYz4ZZv4ZYZoYNrMdD3RgxaZTOaosM1rH00/kO&#10;wOE1wxt3IcLfnJsLYGk3iIPrYeyfBHlO4NGRpAiPzGIU2ZUE0qtJHlPIr2SUGFvNYnw9TyiOYWJ3&#10;nIl9EnPH01i6MY+1WwTJnVX+PoLk0TaOXtrF0aMt7N1dxeYJAbCRRW7CD5/sxzHSTSesRj/BoWE+&#10;GOhXKStnRAni4lQM02vjmNmYwOx2uTI68JCOhFCpHGV01iqfX8fsHgXLKUCmBSK7uyiuv9MX4skm&#10;YI35YAo5FIDovXSTHj2diE5Zln1IlnAXePjpMggGWbX32TCHTT8xfgJA3vMMQN5pxvpJADlrwqqv&#10;FQdygQ5EAFJpKhKAdKrPoauT0UWYdNGdtJ9HE5O4OBEBSU3DOZ7LMtBXmQCZDKggtcPSh9EHw0gf&#10;hox0BsOEylAzdIY6QoJKeaQK2VQzNpf6cECALM8PIMiEN2CoYnIRgFylcq2iUq1mkqlFTw+dhpou&#10;pP2S0pTVwWNbm4wEo+tqofuiO5Kmkk6Z/axnkqIa0DCByRwJf6CDAOkkQDoxkSNMkt0IUTV73O1w&#10;OlVwetTwhTWsQMNUYnYEWCH9VGKy5PNodBTmgIVuZohA0hIivQo83mm2UqFFgUcroVGBh0SjTJrr&#10;aFImz7V3Nj7tJO5hUpTO404+blHXob6thi5CjpVokD3s1Q10JLKwnTRtNSrH5g66lHaZAyIQuUpw&#10;0PXRjYkjqZfztst0PVWEdy2GLQ2s/ARIgMk81IzcWCdWp/XYmTNiZUbWIutGfEyNmMBAgcePA0TN&#10;aGcIXOhS+FyaR4lkQaUs8pgao0XPagmOHmQzI0gnjIiGhqgOGW6qRzcVJdVkyG2D12GG0zECs5Uq&#10;aETLstBFISEuoxH9dBADAgyCREegjOhbYDRQxREwnYRnK+HZ3FPH68vrcQoTlQyfpsqT17sFHuJ8&#10;Cdh+qr8Ak+3cThnHVIy3P3Ifdz/6EHc/8lBxHLc+9EABRwUe7/R7KH0hPL9OeJzwKKOv1u7tK85j&#10;co+OY3dRcR6VqKxhVAHIFGT3QNm/XIbvhsvppwA56zxX5n2kKgAReJw5EAHIT4LGWZjChEd0RFmI&#10;NMCE8eXrr+H7jz6Nb7z0Nr527y18Y+4e/v717+JX730c2XwU7oIT/nG6CVkkM+enEo/h/kuL+Mpn&#10;7uIHX/8g/uQ7b+E3vyKd6fs4PCwiRtXuYAJy+k3whEYQiFDZS3MVv58ryP/rpFI1aZm8ezE6OoB4&#10;SrZoTmDz5hS27i1g6/6Sctx9uIj9l1ZwcAqP49d2cOPVPVx/tInDa/MUh0UcLRdxfX0WW4uTKMnG&#10;SCwfVtsQbKMCKBNMZgNzhMyz0CggGWYdE2AMDfdAT3gY6PpN5j5YmJBtFHN2t0FZW80TNCtbHcfz&#10;YYzPJLGwkcLRSRgv3w/glfs+XL8WwMJaAFPLUUxvpjGxmUN+PYv8WlYBhwDkzH0Ut8dQ2iugfFDC&#10;9BET/bUpLJ3MYeXGIl3WSsWR3N3E5u1lpYl0+bCM6Y0cRZYX7oB8/w664DbCg8f+TgwwRxiZ+5x0&#10;CBHmkMxYEIWpBEqLOcxsTiqbXc3LQA8J2X53f5mxxthm7NOdHGP28Iixj8ntLRRW15CcmUGoMEZH&#10;GoIx7CQkLDD4KHB9Q3QcdBsMk7fSJGUKDStgkKXfz0L2EPlJoQBEOtElWppfRGPTcxWAEBJncTak&#10;92nzlcxUF/dRI30gcjwDCJV90wUC5DwBcg5q1YtM2i+iu+tFJnFCpJfPdRIy7XQiVP+NLTI8U0Zu&#10;yfj+y2hVVynt3NJRLP0hsvS6zN7UMWFoB5kkCBCtoUZZ8iMWacLynIYAGcTGsg6JeBsGjTUESJ3S&#10;99E/LFFPmFCpMvH2EE49nXQjjK6OK2hTESD8jvXym5WO2ktMODVQSz+CoZ0Jn7bS0U63QYAkOwgQ&#10;NYpMfulEB4IBFbxeFe0nw98Jf0SDSEqPUI6WOOdAME8llw3Blw7ASZtvllEPTiP6LTp06Luf9nmI&#10;+1AAcuo8mrqaCQ+JJoJAXAZVM52FLEQpHcXdTIBnI48EIHWt1ahprqabqHl6rCNU6lU1dCd0Hfy7&#10;pg5xJwy+v4nPNcprdHviPCrHyrmKKrxPV8+C24RRRxPc/lZCpAnJtAoLEwPYnNJjeWoQ43QV8XwH&#10;wnQS0XGZjU4nQnch8IgTHvFxQmK8jc8z8u3IiBMpyOiuXoxPGpiwhlAsupHPeZR23lTIh0TAg6Tf&#10;j4Q3gBgjzog4vYi5fQiNOuGxWeGyWRhMWtZhOKyDGB3ph5EKc4iCwzTYCouBIR2RjAFZ0JGupEma&#10;9wiQs2jprSNEeE17myr9KiJYOqopcPjbB5rhZeKV7U2PXz6k+3iEhx9/rDiRux+V5dml6Ypu5C2B&#10;yUM6Ellx98GPAOTam3ew+/i60vcxc7SKksw2354nNOYxsb3AqKxjJGsY5VennwIkPjuGyBRdyOnw&#10;3WcBIvCwJ1yER8V9VABiIyjEeZzFjwLEzKRuiQ5hgEryZHETf/fh38b/+2f/FP+fL/4l/q+3fxW/&#10;NfUS/vzkl/A3n/tjPNw4gCtN51xwKYssBnOyIqxf2Qfm5z96hF/74st0IG/iN776GF/45DU8ebSE&#10;mdkInEw+dpceowyHLM3hNSpHi2wSxXuj0/ZgoLedSV3qkAHl+TA2TkrYub+AnQdL2Hu0rMBD4vDl&#10;TVx7dRc3Xt/Hrdf2cXyPKn1nAnOTYZTSbpQLMeSzYUSY+Dx+Op+AgwBww+V30EXwmlBgWGwGjJgH&#10;CQsdj7I3R78CDmnBsDkG+T4jy7MZblnVm7CLEUa5iRRmFwvY2Chhf7eAWwcRPDlx4uVDCw6XLFic&#10;HsXcnAeL6wnM02EUNwuEiICEQZDIsbA5hvGtAu91kWKhhPL+JJ0n3d3xDBZOIbJyg+C4uYKlawt0&#10;CbLPOj9nLoFwjiLTo8OgiFbWb02visJI3Egv4dfD66ghJHVwuYbg85sRpZgoTKcwvV7CjGxwJcN7&#10;d2fpOGTDKdnydosuj+73+BgL146xyJg7OMDk1g6yi0uITk6yXKVgTQRhFBfCzxSIyLImsnGfxT8M&#10;C52GlWCQ7W5lDtGoTIBW5hLJkHCLEs8CRJyJApC2psrSGc1U5XWN70P1MxA5A4jiQAiNmtr3KuCQ&#10;kVhXrgpE3o+6mhfQWP+jAOloP4fujnPo6T6HXg0h0sfnCJL2Lr5HzfeqZL4Ig45F1i1qVV2tdJRL&#10;hymj47R9Wzq8Nf01hEg1L24V4zKTdx1mp3qwt6rD9soAxnJM+DJ5ztAIrbEVg1YWXjudjLmLN4j2&#10;sJ+qVUMHw9AIKDplQhrBJeBov8yEUqf0h3TrVdDInAFbl7J+VED2h0h1sCCrCJF2JKOtCPipVn0M&#10;fxv8oU4qsF6qrwH4qKQ9KRt8tPOyQX4gR4hkZH4JE0HYpcx019kNyg6IApBmabZSmq6aCY8mgqOR&#10;0YAGQqOpvZGugS6ivU5Zg6yT16KbKlo6jDvEYQhACAsFGq21pyFOpPYpQBoFGoRHCz+vRZyJmg6F&#10;n1eJGgUmjSq+v/UqVEymOiZik6kVjtEWFlgVIdKESKwZc+MarE8OYmFSq0wITI4RIsW+Soz1EhSy&#10;WB6dSV76PXhOwCT5XDo3iMK4HWVZCbjsx+x0HJNFRj6D8TQVXDKFXDhKYPjhtzph04/ApB3CUD/V&#10;a58OZh3V0IAOFh4dwyNwmiyMEbjMJvgJk6DDAjddyehQF1wmxkgHLEOtdCWErqYebXRrzwJEgQjB&#10;ofQX8TqeAaSjg8KCcHb6jSgt5XD80j5e/cTLePNTb+C1T76Jl3/2DTx6+zU8YNz7iGwYVdksSvYA&#10;uSHDd98gPN64haPXbinLtsuquwvXt5hIVulCljBBkJw5kMoSFJVmrOzylLJ/uQAkOp19OhLrrAnr&#10;DCC2U3jYYgKPylLgMiHsbG+JH4FH2MIEYIU+NEj4B/AvPvc9/Pdf+zf4+2/+a/zHT/0Af3nzs/hn&#10;62/jB/Mfxl/d+RX85kufRTIZgT03Cnee7nlMtr71oDQfx+NHK/jCJ07wq196Cb/+1ZfxK794C2+9&#10;QkW9EoU3QOVKdV9R+90wmroxLIte8lw32AVNVzs06mboCGunvRe58VEs76axc3cG2/fnFfdxBpHD&#10;xxu49grdx2t7uH0KkJW1POu0C+GACT7+Rk+I3y/IiLjhifM7Mgm6I7w+gVHYvFZYnVTJDiPMdqpn&#10;xsgogcLkK0CzMQG7AhZ4otJnQ6FCcBRmS1ggxDfWJ7G7MY6dlRR2F7zYmTJifXwAE3ENkqE+gsuI&#10;8myAyj+LEl2DgCN3BhHG2Eb+fw+Q6/NYJjzOALJ4soTpvWmU1gpITdFtpkZhHu2j62hiOZSySIh0&#10;q6DVdECv7WSolUEhA32tdCitMBKIIcJPlq6foNApKlFCaXMGZZav2b01LB7t0f0c8/+eYOXmdYLk&#10;OgFzxO++jczCIuIzUwiWxuDMRmGmAxOIDAeMBIeJOcqM0YgZDkJCwCH7pp/tny5xBpEzRyLuQ+kD&#10;UQDSfA6q1gtoaX0Rsv+xuBDpTD+Dx+UqmfNB96E4j/cQJu/G5Ss/g0uX+fqV97wDkGbppD5rvjpP&#10;5X8evXQeGsKjt1822idEes8TFHxfB99PJyIjtwQisnaRQKSNIWP+lfWM+HmtdAtdPbKw4FXopZ9j&#10;4ALM1isoUOFuLfZjd6UPUxM9tM6ExDDhYZHhuQMY8Rhgln4USz+tbTcGdS0wSEdVP9V8ryxxQZBQ&#10;eXdQmcqMdc2wLA/SDa1FlkWh9XWpEAy3o5BqJ0DaCBAVAdKMoL8ZoUALQiHZjbAD/nAXvHQhjtAQ&#10;7LwBTlp5f9aDoMxCz4eo6sJ0I7LxkQsjPiu0VNCyD0nFiTBoX9s0LWjtlSasRtQz8SvNUYwWJnhZ&#10;Vl8t64jxewpgZV7IWRPWWfPVWRNWg4rHZ+DRTCC1sGC2qJuUkLkmSsjr7fwfbfUESDXa+JmyXo/Z&#10;qMKovRU+XztVZSN/XwOm891YLWkxTyeSL/QhRycRzWsYfUiXdIRFPxL5AUQz0jk+gFxpCJnsMMJU&#10;JwusqIszZWyuLmBvbQWzhRKykQSKiQzy0QQibi9sBiOMWt4rwwisw1blKDFiMME+Yoff4eH7ggi5&#10;AvDZqdqMTCoWGyFiQzrgRsxjRthhIIR6YOX312rp1AaalCarZ5uvmsSV8PopAOFR5qB0Eh5qtQiX&#10;Wgzb+HsmI9i6sYqXPnQXH/r5N/DWL3wIb3ziQ3jl42/ioQDko7JdbQUeMjrr2ut3cUxwHLxynfC4&#10;pgBk84EsnniIldvSkb7NSrypjJaZ3q9sBnS2GF5uZYYAkaG8sgaW7OfxziRCcSHK7POkhwBxKs5D&#10;mfsRtj2Fh7JigoSs3PDUfTAhBE1Kkv2TL30H/79f/zf4D5/9Pv76k7+D//j2r+M/vvZd/LtH38S/&#10;vv0V/PnBL+Ff3voqbs4sYyRloeBx8f96CBKWXcbWTh4ffWMFX/nUdXznCw/wtU/fxM+9sYrjrZji&#10;Kvrp/rooerq7GljHZbkg2Ra7hY9b0NFKwcPop/iROQ/x5DBmVgJYPRknQKTzXJqwlipNWC9V5oMc&#10;STxcxy4T78JyBjl+nyCTmkNWqIjQfcS8ymx3J3+bJxGCKxqAI0yHRohYPbw2Lv5+hsVNlexiUnQa&#10;YCU8Rinc3BRw/mSQrln2+meiX5rFyvosNlbGsbGQwOKEl3XcjLGQASmvFj5nNxzOLkQoCvNlL4rL&#10;cRRWk8itpZ8C5Mx9FLfH/xeAzF2bJUCWsHxrRYHH6s1VLF6XYbcUEluTyMyllA58k12DbgqbtubL&#10;UDXTDbM+9lE4aruaMUhhOdBVD7WqGnV1zJFtV1hGNcoE5ewsv8tiBhlGbrnI8jRLRyJ7p28RIIdY&#10;vnmM1Vs3CK87dCK36VCuYXJzB+Pra8guzRMkJXgLcYwQqmaWq1GKEzfzljfBUFYskHXTZPHNSshj&#10;gYiA5cyFPAWIzAJuaxbXIEuPvIjm5udQ1yDrX4m7+Bm6jJ9RYFFNgNTSedRW06Fcld3J/gnOXyRc&#10;rr4PtQRIc8N5XoQLhMd5BR7S9yFNV5r+89BoGQPn0d3H13ov0IlcRHsngUUX0sj/KXsuNzTLkY8b&#10;ZQXVF5T5JTW1zxEuL6K7+xK0A1cViGj6LkGnv4wY3cDKbA+2l/swN62FN9hLAHTQffRhmAXH7JPC&#10;VBlxYTFrYKQTMRpId4aM5unql53yZMY24WFQQ3Yg1Fl00Nr00FIZmJwdhEQHiukOTOYIkZwaqXgr&#10;QsHK5lHRuArhmBreUBctvQYmD62zb5AX2AxvxkGAeBAu+BAthBAmSET9yN4nskSLfnSgMsFNFlqz&#10;MHiUDnyNQZYoaUarJH4m+BYCoY1OQS1zYLrpRBSANKCNjqJRAcY70ciCJ30glSAkOmTvcSZS6U+h&#10;GjyLZ2HSpOJ7GdJc1keXNjSsgs3WSofXxmhSQDmZ68FKaQALxQGMF/srjiMvzqMf6TFZvl6L7PgQ&#10;UtkheLwDSCZcmJ7IIh7yYbZYJDDihM8Udpc3UCA4UsEICrEkIi4P7IZhugcrnBYWzhEqMoMZdpON&#10;55XHAUIj5Akj5I3AZfPApGcyMTsQ8QSRjycR9/swouunQ9EpIHGJWOC97Ne3E8iVznMZiSaLLXb2&#10;tSiDC6QJq50VUyYlqtXVaJfd8zqpAPuaYPebMLlcwPUH23j1o/cJj5fxysce4/5b0gcifR53laYq&#10;ZXval29g9/E1bD86UmLr0eHp+TG2HvL5hzIb/TrW7x6xQu9h4WQHM4dbmNxdQ3FrkWp2FpmlMlJz&#10;44grAJGFFJOQ/TxkOXaZByIuRAAiM86VjYgID3OI8GAYgxWAWPwW2AIEL58zEB4a+wA++cZH8T9/&#10;+9/gPxEcf/e5P8I/fPnPGH+Bv/vUD/GfP/q7+E9v/Rb+/Ru/hb9++TfwjbsfQ0AWMc2yzDKp+WQg&#10;SNaFyYUoHt6bwC/87DZ++TM3CJAb+MxHdnD/Wg7ZNP9PXz3zxHnItg2tdLGyYndLK4OJsKWJAq2l&#10;Dn0UPtKsGAlqMTXjwtphDrv3Z3H4aJGxjIOHMox3BXsPGPdWsC1NPjLSaI7lJOdTVryWffYdYVke&#10;RTYPCxGOjEREObrChGyQgPXbYfXSodGNKOGxUEDy2vBcAOOM0eXm4khO5lFcKGN+dQqbVPAL5TCd&#10;8CgSAQOdsB5xJsRodAShuAkBRoTOLDXpQ34phrHVFPIbdM5bORR3xpQo7RSUDvSJ3SLd5gSmDsqY&#10;OZrG/MkcAbKApZtLFBLLWLuzirVba1iWfe8PljG+VkSkGITZo6cwZB2sfxFNtS+grYF5sVlGjV5V&#10;1ofr7byCdtXlylqDjRTkAy1w0JUlSiFCKMmyk0JagQjdyPoUIbLEz9/E0rV9rNKFrN68RZDcxvL1&#10;W5g/uo7ZgwNM7W0ry79nFyYrZS1DYZaRVQQ8FL6yL4lXac70n8bZZmSyEKcshyPrqsnwcJlnJDsc&#10;0oGcI0BkdNIFupAX0doiy1+/V1nW5AwgVwiQqqs/jZrq96K2Shb7ezcuXvwpnLvwT3DpCp+r5d81&#10;XuRnXERn+0V0d16sNF3ReWjoGJ4FSEcP/1f3RbTRgTS3VeAhm/PLng3KWloNL6KuXuBBJ8QQgHR1&#10;XUJ//xXGZRL7Aj/3IjzuekyX2rG52IvF2UFEEzroZeTOqEx0GmHFkkJFulKNyAgMk1ht2Y/E1Avd&#10;cC/6+FhmunfJhDM+P2DuV+Ahy7vLrPEhRyf8wU6MpXswWeil4+lCkm4kHGvj/5IRRCpE0wKQdjh8&#10;nUw+A7CHBuFKDPNGmHkjLAgXHbTMtM2lIGKFACuqA944XUqYysivZfTDxcrlCuj4GQNUTL3KLHot&#10;E3mnhsmPEGltpVruoKo+BYh0qqukSUoBBiFwGgKMs2jpJCyoBCXaOivDfmVUl3Iur3VUQCIQkaM8&#10;18sEqx9qg/UUID5vMyIhFabGNFib0GKJUSREotkewoMOJNvL30+QpAiNlJGw4e+ym+C2W5GMhBF2&#10;ezBXnECOTiPuY4GPxJAMhpEKhJEOhuCzWukkrHCbmRTFhQwa6TrMcNvccFvdsA5ZMTI4ApvRDm3v&#10;IDrbeP8IEJ8zAL+LCcHlg9dBR2Ki6h7gtRscoEMxKn0kA7LviE6lrBcmw5nVBEdnn6zc2wbZ5Eoc&#10;iABE4NHeXgGIPKehuPDEHZhdK2CPFf/k8S6uPd6nUpZl3HcJhV06jD2sP9iny2Dc38MGY/OhzFKv&#10;hABk97FMPLxDyNzF7ku3sPXgOlZvH2P+2i6mWcEn6UTGNxeQX51BhhU5OSPDeWUpd+kLSUL29pC5&#10;IDKUV2nGijoIEEKEALEQFhLK0twKTFiRfSPQUjTZqbQfH1/H3377j/EP3/pn+H/9xr/Ff//OX+Ef&#10;vvoX+B9f/Rf4r7/4x/i7n/sB/vbt7/P4R/hPP/tH+M8f/z5+dv8RRqlA7VkmW4aLMElP+nF4nMfH&#10;3togQG7hO790H1/+5BFef8BEWbKhX1uDyxSUV2UxVQpI2YxOtrhtlN1IG6vQSpBoeF31fXVwsy7l&#10;ciOYWwlj+3oJ1wiPo5eWsEsnsnlvERt3GLcW6FDmML87gdIcgZqjC5PFVUMuBSDOiJ8KOUyIMOTI&#10;8ER9yl78AhF7wKHAQkLW57LKYz4vS6140mEECynWxRymlqawtTWNw9UxrJUjyMdGkWRSTjMZZtKj&#10;SBc9SMumVDNBZObDyBEehfU03UYepd2CEhN7hMZpSOd5+WBCcR9nAJEmrIoLmSdEFnnvl7B+mxC5&#10;uYEVQmR6Zxbp2RS/9wj6tCqoWq6gmQBpYh5trpfRrBTZqovoaL/A+n9BWReuSgDD62my9ysuJDUV&#10;RZoASc2nkCRMMgtZgonfY3ueEFknRPboQK5h7fZNQuQWlm8QJCfXGdf4+gHKW7LkyRTS02O8LmlE&#10;i1FExil2ZYUCwi1ESEnIuSx58+zOlmcwkTlG72pT+i2Y/NtIPzqCtrbn0dBEp1FP1yH9INXS1/HT&#10;BIjM+yBYGFcu/QzOn/8pvMioAOQcAXIJHW1M8B2X0EvHoKHT6KP76NdeRJ+OEHkGINIPUgGIwEPA&#10;8TwJS+cjG1vRfcjyFtU1skhjxYF0EkgazSX00X108W/VXedgNl/FeLYNK3M9WJofRCZvUGai60dl&#10;b3ULVQmtLVWJ1WWC2UKAmHpgGqFTsGoxREjobQb00a30ECiakX7083nFffB5LYFjGO2Gk64mldGi&#10;MD6IbKEP8WwnwoSGzJGI52XoZxsChEkw0Y1IchCRjOx/UAlfVofAGBXNBBXOhBtxWQo+b+PfGhFJ&#10;DSGc4vtTOsQzVD5pKiD+bYQQ9If7YHd3YWhEpUwc7OxmEuykU+quPQWIqGe6hjNoMPkLMM5CgUZ3&#10;ZT6JRHuPBAHSTfV9GgISgchZVADSTICoCBAVnYQKPh9dVrgd0/zd65M6rJQHUSgMIEKgxmROTK5f&#10;Wf4kFqf7cw1Cp+lhMh+B08zrPaiHsZ+w8fip7ILwmO0I2EcJCzOibjfCTgf8Niuf533SD8GkM8Co&#10;G1YAYiUwhrRG9HcP8DMHqWQ7qMrUGNYZ4bS6YBm2YkhPgWCywz3qQcAdQMQfIXTsBIidKtILO++j&#10;xaZleWuh02xTXEdLt8wNkWsi166GEK5WVohWUe0JTJRZ7azMev6dP+lATmY1r49haquI6d0pzB7O&#10;YvH6srKsu+xpLm5j96Vj7NGFnIVsfbvDo+xCePTaXRy+co8guUv43OTfnWDpxgFmj7Yxtb+BiR0q&#10;0Y155JenmahKSCqz0sWFpJ66EOkLkZFYsmiiNTIKU8QGI6FhDlphJUxMhEgfr72Difbu3gH+6S9+&#10;E//je3+B/+/v/Cv8zx/8B/zDb/+f+Idf/df471/7S/zXL/4Z/vYzf4y//eQf4r98/Af4m499nwD5&#10;Q/znt36Iv/747+PO5gHcSapQJghX2obwmAsrWxl88PU1fPUzd5SO9G/90i383AcWsLXqp6tvxuWq&#10;n8bFS++hsBTBxzpcd54C8BKDCbHpCno6qwn/aoK/gYJEg0zWivnlOHavT+GQ8Dh4JPMmFrB+Z4EQ&#10;YRAii4dTKC6NIzaegC9FoZGgQmZ4xIHEg6chz7NcxXzKvvyVvfkJi7DEGXBkZQk/PMmgsj94aDyl&#10;NGGVCey9jTJuECD70p/A65slPLNZJ/JlGb4bRX4ljsJGitDIYHw7S2iMYXK/eAqL0o+cTx0SqAyB&#10;yNRBpQlLQkBydpy/NoOlk1ms0JUsX1tgAp/D+MqYsuyRDCvu6qhDM91HkzRV1Z8nQCiwCQ6ZbqBM&#10;wOZzMvm6jjlWJtNa3Xq6RZnlH0ViKgZZUTkw7keUjzPzOUxuTmPuYBXzxzv8v3TA169h5eZNxi1C&#10;hTA5uYH5w0PCRhZfnEV+YYJAG0NyOo34VJzlMK4sL38WEX6uLPkfnjgDCmFOmHgIEgKkMslOAKKW&#10;PRPaX2DSfi8h8m46kffQDbCA1LxbcR7SfFXD4+WLP4MXXvhHeP5FWRuLUKmpAESGyXZ3Eh49kuwv&#10;KP0V/dqKA+npJwh6XyQ8zkHVyYt06kAEHhUXUoHIswCpqXsfL+ALynySHn5mL+HTqYzkOged9hIS&#10;kSbMT3djeUGPiQkTE74eulEDhl0jVGVUtrSxVjoQszgQczdGCAyLk4ChQzF5zJUNpax69Jl1p1GB&#10;iM42CIOjD7aQllAwIl0wIlHQEgxd8KfbESJAZP+LSE72waATkU7kbB9imX4mVi3CeR3c6T4SW0cX&#10;YkJsQvZFcCBZNCM1NoRkfpDHQaQJplxRj7HSMMYmjMiOG2jd+X/ifXB65ft2QmdQQSNzQJRO9FOA&#10;ECht0jx16jIq0KiAQ2azt/eqlOjoU1N5t6ND06aEuvcMJkykihvh3yowaUJ3b7MyIsRiVcHtViEQ&#10;UCER68BMoR/rhMfqlB7jAhDCMpbm7yQA/YFe+N06OoFhuC0m+EdthIQJJjoCm2EIfkLDb7PDS6fh&#10;s1pgN+gRco4SKm4kGI5h3gutDoY+LUx6cSAjGOjRokvVTQvfC1VTO9oaVUxCOgUgAhU5Hxmi6mbY&#10;R/j5Tjq8UBLpWBpjySwmsjk4LEYEqUJHKAw6CEzp92jgdWulE2knTGT1XtmXRCDSLjPyO6qV+TW9&#10;OplUOqAs6OmOVfoFIqUAEjNxlGRP+RvLdCF0JC+fKH0f116/zSODx6NXbyo7FcpckP0nN7D38k0C&#10;5sZTB7J255oCkDlWanEh5d11TGwto7g+j7HlKVb806ascpYJIUUXEoOHLsSVIUSSXsg+3KMhUdUE&#10;ScgOvSzL7THhaGMNf/LzX8bff/X7+O+Ex//4rX+F//FP/y/8tx/+e/y379J9fOtf4r9+81/gb7/w&#10;p/jbz/8Z/uZTf4S/IUD++sO/h//y0T/Ef3iLMPnoD/DPP/xt/MpLH8eHb96rbJaWsWOS6vuVJwv4&#10;0i9ex29/7VX81tee4CufOsKj20w2sQHmiRdw6eJPK5OJZTWKurpzhMdFOpHKjqRdnVd5v2ooBKqg&#10;7auGjeU5lrCgPBfF2n6JLm8Be3eWsHd3GQf3V+n4NrFDtS7DVVOTGQqupBLxQgKxsUqEMzEEkhH4&#10;CRIfHYiHsHDRpbgJEE+USU3WsxPoEByBTBT+bIz1MAH/WAoR/n1xpoD1pQIOFzLYpAORkV553uc8&#10;HVeB8Chs0G3sSDNVJSb2BB50GgKKIwGGwGNceU5eE7hIKE1aSnOWAObUlQhUDifpSKawyFg4nmBM&#10;YonnM1vjKEzHKRitSv9ju+z+Khvw8frJdAhZEkpWNZctMmSzvitXX2QwT55CRBaflSWX/EziHroB&#10;6ZuQfgoZCJGdzyh7qcskw/njbf7PfWVU1vINOpAbBAkhsnL9OpRFGHc2MLmxhMLKNB1JCdnFguJm&#10;krPpp5GY4T1gHYhNxxCl8wmX6egEJPxfFYC0XFYA0qmmule/QFX2XtLvPWghSFqa34+mxvehoZ4O&#10;oeb9yn4Vly78NF4kQM7xeKWKhaf2/FOA9HRd/hGA9BEgvQPn0NNHEPTwsztfZAUmcAiBZwGiQKRR&#10;loV/BiC17yVAnlecUXf3RXR3EXBq2rzWF/j4Bfg8tSgXO7Ewq8PMtIWK2AKjX+AgexTQ6vuYZPjY&#10;7jHA7hpQ9i5WOuWo3mT/Agtt7rDbjMHRYcV59Fm06Gfo+djEJOJImKjE7Cy4FgUK3kwXXKk22ug2&#10;gqSFBbQZ4WwrIlk1VXkP4aFBiArdGe/k3/bAI/MdCsOITVqRnLIiNUGbXBxCqqBDcmyAYBpAZlz6&#10;EHTIlwiSCYNyTI/pEYkPwOPXwOrogMHUAp0yG1+G8zahi8leNlpqU2auy9ImFWioeirgUAs0CI+u&#10;gQ5lN7+u/naCRKWEAhJ5X1cFImcA6ehqVOZDmPi/XC66qiBdVrQDk3kNVk/7QEqESTqtQZJuK5Uw&#10;w2XrQ9BpRcg1yrDRUZgUKLjMI/BYxG04kQnREhMsAbsV7hEj4h4XMkE/kn4PrDodjH39GCZEBgmR&#10;LlUHOlpV6O3oQnd7B8tTO/QDer42SHjQXfbTWdCBSHOXkUCRJi7HiANOi5MQ8yFJkMS8Ieh7e+G2&#10;jSgQGRzq4XVqIkAa0MTooCs5A4jS/0EX0kkHIgDt13dDZxpQJrJavHrYoyaqVydVWITJvkSlvI7D&#10;J9dw8rrsQChDeCtx/Y27CkxkKff9JydKh7r0g0iH+tqdQ6zeOsDyzUM6mH2q0T26GbqQ3Q1W8jWU&#10;NxdREhW4NIn03DgS03mqvTSCosALEcjug650gOWJzipKB0a3oQ8QbiEPvvL6W/hv3/gh/v4Xfxv/&#10;+XO/g3/43l/ib7/75/hvv/tX+Pvf/3f4L98lPL72z/H33/gX+Lsv/gX+9kt/gf/8mT/Bf/35P8Ff&#10;v0UH8tEf4m/e+n389Ru/hX99/+v49/e/gX/62hewuzjHhDSC3EwADx5O4kufvobvf+tN/OH3PoJf&#10;+8rL+ORb63QhQZiMrZC5YAKQegKkvl76LwmQ+stoaGQ+6bhMQVANHV1It5qquu0CBnStcPv0yBW8&#10;mF5IYn41j/X9Mo5uLeHeyzu4/2SPDmURE/NjSJdyyJWZnHldJmWf/sUyJhi5chEJAiFGQIToUvx0&#10;Il46Dl/CT9cSZN1kgstFEcjGESA8BCAyGzs9mcP4VB6z0xnMF3woJ20UHhZk6LZysyG6ggTGNzMo&#10;ERyThEJ5r0BXIfAgOI7oLo4EChVwCFzEnYxtSt9I+mmMbWX5mjR3ETx744o7qQCkTNUvy8CnMb/P&#10;/8/X5+hwi0zIobAFQ0OdFN91UDEXt8jcuJYLaGiR+XIXUFVLgMgGbFfP4dIVWbPwPOtyE90yBbFv&#10;CNYg60NgSOmTcBMo4kSyC3mMr5cpVAhkOt65A1kvi2Xw5ISO5CaWrp0QLIeY299FeUfEDMvhJp3R&#10;xjTG10oYWxknTMYYeQIlhzShlJoXoKQIE9mbX3ayjOBd7S2y0OAldKio7qn0u5ng1er3sXK9m/Ez&#10;hMm7CZP3KSCprX0ff8RzuHzpOVy8+H5cvHKOif4SC88ltDRSybXJXIur0PReJkDOK01Y0gciI7C6&#10;NOeg7j7HyvuiAo8Wley9LnNBKvBoVPo/zgDyAqppi+trZb922anvHAvjRXTIyK12Psfv0tHxHOz2&#10;WuRTakxP9GOizESdt2CUN8NOmy+LGrrisuSCFc4Y3UnEwDDCxQLjitupMKV9lBDxEzp0JEPOYYJk&#10;kO5Dx/MhZRl2b9qByLiDEDFTyegJjx5W5HaqHEZCQNLKAku1nu5goe2mXe6GNayGJdwBW7yHFV+L&#10;gAIQC+2hHSkFIkYkC3q6kAEkc31KpCQxC0iKOuQIkJw4kSzdC52IJ9AJu7MNI5Y2DI+0YNDYDO1Q&#10;mzJfpmugHWpNO6Gh5pFBcHTyOVmxV6PvwMCw9Kd0MTF2okcrboRwIUDaBTgEiEqar9R0Mu2VOSc9&#10;BJRhuAkORysdSDuiETXGCcQFftc5OqZClsBLapEIDyPgpONw0FkQDM6RYYwaWZANg0pIU5WHriPk&#10;sGMqk0LW70WawEj5XUokvC66khE4jQT1QB+G+3oxxBjs6YKhtwfGfnlOg+F+DSwGA0b0BiahPkKk&#10;h4mIv61Tg76uAYJFrziSvq5+qlwthk5Hc3lsTliGhmEeHoTFomf5E7hKX0+DshSMqqeB5bAGHdL/&#10;wejslPW0mpnc1NAPdUFv7qLwMCgjZdLTCSq0krI/+u7DXVx75Rgnr1zDtVdPcMDzIwJF1j7afSwd&#10;6HvYur+DDcbqnV1lNV7ZB33p+g7hsccQiBzRhexRHW4SIquYlPkhG3MorM6wspaRpEKOTVZciDRl&#10;yba17mwQzrQf1oRHAYi08X/lgz+L//nLf4K/+eRvEgTfw3/64vfxN1/6Q/yXL/4Qf/drf4n/+ht/&#10;hb/52p/hv3z1n+Hvv/5X+Nsv/zldyl/i7z7/5wTIP6UD4fsJkb/5yPfxHx5+F3+59in81e4v4V/d&#10;+jK+c++jdNR+OmcHrt8u4XOfOMbv/srr+JNffRs//NZb+PZnbuHVu2Vk00bmiEuouvo+1NUKPC5Q&#10;BF5ALY91BEi7+ir6euk+CJCe9qto4HtqqigICe4hUzfcfiNCdDtj40Gsr43h7s0lvPLSNu7dX8PS&#10;OtVwOUNY5FBemMAiQbu8vYwlurZpAq40O4mJuQnkCZh4IYmINFPRtck1U6IQR3icia5I0ExkkJkq&#10;EEqTmFsqY2Euh1LejVTchGjSgkRRFlMMY2y1ApAz51HeJ0DoOKYVeFRCmq8EDuPbOcIjjcw63e9q&#10;HCmGHDNrCWT5nLw+RYDMEx5K89W1GSwQHDPbAcxseLC0G8XKbg5LmwQNVb4vbMOgoUNxxC10HS0t&#10;lQVnZbmnqtpLuFpzEZcJkQuXn8flK9JKVEXBp4LJ1q90xltCFFPMa7KNsfRZRMvRSr8Ir2N5R7bF&#10;XWPIlsp0I8fXGCeMylyRyn4i6yyLMtT82VWjJ5FdKSK7PI4cnYkAJc1rl5JBDrMZJKZSeFenqprw&#10;oANhQu9igu7polvofR7dPe+lKns3urrfw2T9PrSpmNDpEKS5qrbmAt0BC07NZQUgdacAaW+tTNbr&#10;7bkCjUb6LS5A9qDuUUZfyRwQOg86iJZ2ugjViwQIwdHyfGVWuIzCIizOACL7jNTUPKc8J8OL2wm3&#10;NnEt/JtmPu6iI7HYGpCMd6M4Lup9RHEK3pSViV+snUzqq0QgZ+NzpHOSQQvtScnqpFSuMbsCHFvI&#10;TDdiguylbvQwCfLcEbNSxbiVxeCeAiTZg9FYOwHUzs+RUCnh4nOjhMaInzc0wGOYIIlpCJBB+AtG&#10;RCfEgTiQKNuR4PeMF4YQZ1JOSF9CtrI2VHKsH6lxuhKCJEOHkqLjSWS0CMWopvmZDk87bK5WWJ0q&#10;WJz8H6M9MJh7lX0vurUdCkz6DbKUeTeGLUy8o/18/wD/bhCjLp2yP7ze1KssCyJNWdIXIh3oTapG&#10;NLZRncvS8d0yH6QeVmsTPJ5WBAOtyNFNzaT6CQJZF0yPWEgLp7UXLosBtiE9jASAQZJ/bzdsw3om&#10;b15fK6/3/5+vv46O60zXvOFe65t3Zk6f7iRmlGQxMzOzSgUqSSWoUomZmRksySgzs+PESRzmOBzH&#10;zOyY7VB3n9PnzMx6v/eP67vuLTudc2be74977VJVqar23s9z/67rwUjeB7oQLV1IoV6LrMQ4lGRp&#10;UMTISk2Eiq5ERfikRUcgV62iU0mGlu/JSU8jZJKQSLciER9GNxkYBH9PL3g4ucCFDsV+Bd0Tw9mO&#10;7srBlY7Fne7EH9FhkdCptMjJyEZ6Uhr/pjAI8EFUdDCFDF2ZmzXdsAMdmSzQuQKuTsvpamUi4Qr4&#10;BtgiLNIN8Yl+VPehMNCel1TlsJKXo32gEYOT3RhdM4BRcR90GV2THWgYrkctwVIrE8VkrP9ALSr7&#10;a1HeV4uy3joqz3o+bkblQDsdyKwLqR3oUoZaVnS3ooTKUDrUTa1VyGsoR3ZNiTI3RFyIpvD3Heqz&#10;EIklRAIpeAbb2wiFU3i89zge7/gUP+/+HI9f/hZPj57CzwTIj+9fwF8+uYYf37yAn9+8jF/euU6Q&#10;ECDv3sCvRy/jp71n8ZTg+GmzAOQk7g6/h6u1+3G76w3c7HkdNyeOYry2AUmGKNS26rFhbR3e2D+I&#10;T9+YxldvrsFnr4zhwKYmtDVoEBluT3hIa4HUXapmqmdRzRYMR9k+gQDxcV8CNybGFcvnYxGF57x5&#10;/8TcQSHJ6y/3RCYMazXhqKMjGe4twdBwJWqamLiKMpBpYjJm8i+tKaVbqUAlo6KuEpX1VahtqqaK&#10;r0ARHZyxtpiqm0ChUzHWlSC/ugAFtc+ipgAlBEdtfRlaWyrR2GBCUUkasvKjoWP9zixLZ6LUIZfJ&#10;30SAmOkgCgUgdBviOn4PEGmSkpDmKelEN7Uakd+ST5jk0X0QLPxbmrGkQ13Wx6ruq2CiLkdVVxFK&#10;22QORzx/WwhK6qMIxDTUt2ajqpYqPycV0bH+kP2LZDqEjQ0BQgg/B8hziIhoX7ToJaxYsVAZNh3I&#10;+h6VEqzks7ScJEIzTVnfTDYLk9WVc6oJwyaZdFiNkrZ6upFmpf+jsrsHlV3dqOjs4nPPXIgCkErI&#10;pmfPV47OqTcrEMmpFkciEJEmLjqTynxkspz+wYfKSzZbEgfi5sJkr0z8ewEeXn9k8v8nBkHi/ic4&#10;Os+hraJjWDG71egKm2WwsFrKgrOQ1nUhbKwWwpFUdHUiQNwW80IsVJyIjJhy86K78Ziv9H3MwoPA&#10;sJelRJ4D5IX/CBAWxiVLpBnrT7TDdByyTzjfb0vo2NCN2DsuoKpchvBoe6p0quL8cBa0aGiMMbyA&#10;Mbx4sVBJ4i9IYMSTyLFIzoukvQtHXCZJTdURp6dyzpBNpZ67lHBEq6miVQGITg8hiKKRnp/Az4zj&#10;jQnj3358Lx2I1olHZ8KER0aszon/54yINBeEp7kiTOWOMLU3IrRMtJkBtM+h/A2RTAj8fWZZXC4c&#10;GroSTZ4fNASI1uDxW+jzxI0QLLnSlzIb6iwPpGrdkERnk5juyKMzw1XZnTE6wVNZhdg/xJlOw4ng&#10;cEVkjAfiZCw7zyNdS/eTGYqMTH5nBs8hjc4q1kfZbEvWlZKdIWVNLZmEaGW7lBValn+xQKgyI90W&#10;KUl2yOL3Fag9UJjhD326P2Ij3OkKCClvNwR6usHXnS6Hx2hxIdKBTscQ6h+AIE9vhNJJxAYFEiA6&#10;VBh0aDDnoLmEaoYupECjglmnRnFWBgr0GpTk6FGRT+ufoUMRXYtEYRYVZEICYkNCEeDhye/ygI+b&#10;B1zsnZVwdXCh++DzdB8Bvjy38BhlmK9EfFQ8kmMSkRATi9jocDqqWAoiO5ZFe8g+6h4+sqGPC2Ki&#10;fAjKMOQYkmEqUDOxZKCqPEuZI9DeWo7e3gaMjHRgaqIf09NDWL1+DFPrRjEo+533VaOoxQxjMxNS&#10;WzGKO8qYWMqpUstQ0iWJg4q5v4ngaCNkOlA33K30hdQOMga6WYHbUNHejJLmZ6OyZGivrJNVYaIT&#10;IUSKshQ1nZynVgASk5EEVa4G5w4cw9/2f45HhMdjwuPp3i/xYBdhcvhbguIcnhw7jV8/uExXcpYA&#10;uYhfPriOn965hF/fvoJfX7uMH3efwpOtJwgQBp3ID4Pv4EbDIdweeBu3Bt7EnYHX8N7QBqhkZnph&#10;LBpasjA+WoYtG5pwaGcXXt/djcNbmjHVz6TJMu7qykQnK1LI5l8EyOwOkuJAKCQJD2/mA1d75oml&#10;c7B4wYuYN/fPeGnOP2PughcwZ8GfMGf+H/kZVtAQ3DUVGrQyMVc15SKnhKrezMReKJu15cJUmIP8&#10;AgMKWIbKCJQaupEaJsWargYmxAZUd7fwcStquhtR21WDJl7/+s4K1HdUoLGlHM1Mim3NJXxMZ9CY&#10;ibwqCpdqtdL0JM1REiaGNF2VdhWgtKcIZX3FqOinexggBAYqGVUUC7yvjBqKhpqhOgZ/w2Adn/vd&#10;Y4qJ6r4qVPbImlWldJtGOk3ZrySWKt4fWUWeyCsMgInC0lycDn1mAuISAuEl67bJ5GpCREa1LaU4&#10;F4hIPHchi5fJHLplymjDyBg/JKujmEuSea3oOlh+9UVa5pp0aIvUdA4GAsSMYpblYkJEtsKVXQzF&#10;eVR0dfK3daGss11pUi1sqVXWaxMH8nuA5IgLeQYOBR5VJuRWFUBPZ/cHf297uDnLnhky/HYWIOJA&#10;PLz+mcrsn2iT/gR3TwLEhe5BVtWly7Czt1D2q7CytmDCX6I4EKvl82BvTRDZL+bnLKKyk/6QRfxf&#10;HhmuHnQoLvx/B9l0StzHbMiSJhKzAJG9RWbngCxZ8ielH0QAssLmz/y+Fwkxgshd1rpagZAIZ8Sl&#10;eENFG60zxUFnTmJhp4otToS6KImRiPRCKl1zPFJMsUjMj0FcTiRimEyj9Qw6kecASSBMEvlcnCZY&#10;gUiMehYgqrw4VthoupdggsOL7sMVsYRHXKYrwwWxmc6I1jFpq11pId0IDzeEqj0RRnhEZAQgJisQ&#10;SYRPWn4k7TXDGEW4RfBxMNR5TPAEhTp7dnlzCYGIuBEJLZ2JPJee6Ya0DBfIfh2pGU7825XhjjSd&#10;OBN+N91IaKQzQeKCyFhXKmi+lu4LPX9zLsFaQPdTWBQDE+GVnRtGkAQRMAQPr5+Xvx0cpYPZYRmW&#10;2yyhG2E5cF+GwKAVynyQpAR76FKcYFJ5ESBUOVEeCA9wh5+bE3xdneDpaAc/D1eEB82Owgr09lbC&#10;04VQY6IP9vREbHAgCnQaDDdUYaqzEWMspE2Fuag15cFMWBj5WkZyIrLSkpGv1dCNqJGVkkqXkoqM&#10;pCRokxKgJkTiQ2edSKCPfP4sRJxsHeHm6Ap3OhAXZw84O7rB1dEdMuw3IjAC8eHx0KRoGGl0TqmE&#10;YijP2RkB4TJIIQRZGQkoKdCjuiwXrbTsHbTvHa2V6GfC6e8ox0BnLcYGWzHa34qR3lZMjfZgw+pR&#10;bFo7gamVfWjurkYeFZ5OhlHyaGwshKmthABhkhqpw+jaLkzKYour+9E23oWm8T40TAyiZWwYjaOD&#10;dCusvH2dVKstKGyqgpEuJK++lGrPjGyZH1KcQxeSiZQ8LRJz0hGujsM4K/1fjhIaOz7A053H8ZAA&#10;eUJwPNj0Ee7z718Iiidv0IUQJD++dQFP376Iv37xA55+cIWOhDB5+Tx+2v690oT1dON3eLrhG9zq&#10;OYbbTUcUePww/DauDryKU5MHUV1kRLguGKkUXhmsQ+aqVHR25WLDqmrsnanDpolCNFYmIjrKAbKa&#10;hIWVAETa7pkPGLMAWUzIL6Jz5OsEyBICZP68P2PuvBcUgMwjQObOl9aG+QgMdII+I5wQV6O0Ngum&#10;mkzkV7KMlOtQUKpHTh6Toi4Rusw0GAgTU00xypqrUNXZgPqBNrSP9qJ1uAuNBHbrQDM6+xrR0lGJ&#10;ppYy1NUVoabahJbWUrT2lKKxrxTlPdIxTpfRZURpt6xlNdtJXtprRsVACaqGKlA9Qjc0XI26sTo0&#10;jDegaaJFGdLdPt2p7EjZtXoA3WsG0cXomO5H+5TMAepA01iL4lCre6tQSjdibM5Gbh1hWJPKpB6F&#10;DLM/UigM41I8EZ9MN0/3ERzmQZAuU4bxCkCWW8mK5b8DyNL5Slgyz4oYCg3zUja20+gTkFOggbGM&#10;oK00IK8iS5msmFmmR15tDsFlpNApVpqyCgUihIU0Wwk4ZCMqcSAlFDKFLfUEiKyW8DuA1AlAKPpY&#10;vqVJLLPCQIGTiyzWmbQcNf4QQEsvw+1cnRY8A4jMHn+RAPkzvAgPb/8X4O71ApyU2eOLlZnR9soE&#10;N0vY2Fky6dOFLJ1HdUF3YTXbIe/stBguhIirK52IJx2Jl6xztYSfsQh2dA8yusBaRhmQtCtsZWFD&#10;2S+EALH6B0AWL/4TliydBYiV9Z8hy5+4eS2Gb6AVwmPcEE+FnUI3kU4bqiU8MopUyCxVQy8bwZTL&#10;BjAp0JQkI50wSaUTSaALiSUMYrKjEJ0ZgSgCRHZriyVAEvVRBAYfa0MJkBDE0k4nZdLJ5MYixcBE&#10;xKQbRRUepaFizSA89LzxTOzyOErzDCBqd1ZwJli1F+Hhh0h9AGKZxBNzw5kAIpBKgKTkR/FIiOSF&#10;Ek6BhJOM8vKgy3B7Fq7PYCLPuSvPqQgqgUeK1lEJ2bMjVeeMFI0zXYgDIuPteD3sERHjhJgEFySn&#10;8f+0PsjMDkRefgiKSiNRXhWL8spYVswI5BuDoOXvi09yR2iEI7z8pClrCQvrIqrGRXBwXgQf3+WI&#10;iLBBXIwtE7gjjCpvZCbwvAJcEeTtAV83Kn8nlhsHW8WBeLo4IcTPT4GHjxvdiY8f3zfbQR7h54Oc&#10;tCT0VZcoez3sWTWC0aZqlNJ5CDD0KclQx8chOUr6U2KQQseQEhPH5B+J6CDeC4IjNjQUiRG8b8Gh&#10;iAgOQYh/MFWtF9yd3AgRadKyh5OdMxwZLvYEipMHfwuvfyjFQVQCUuKSEB0q81TC6criYCzUoZqq&#10;SoDRxwo10F6Noa46QqIBwz31GCQYBruq+ZjPMQkNdtajt7UOYz1tWD3Sh3WjAxgbaEdVYzEyivVI&#10;K9RCV5IJPStXflMBOqdasfPwKhx7cyPeOLYROw+swtjMCFqmB9AyNYKV7X1Y3dKHVaOTqOqVhNeL&#10;lcOjKG2sQVZtMZ1ICcFUxARgRAYTZbrsbZ2rZXlLwQdrt+Lngx/j0c4P8GT3cTw98A0eH/0e92be&#10;x73NH+Ppq3QXR0/i8Ztn8dN7l/DgrbP49YvbeEKA3D9yEj/u/R4P136Gu1Mf4+EawmftF7je+gpu&#10;Nx/BvcFjuDt0DJcGX8WVlS9jsqYeIZpAfi/rhYbCShsAnTEa7e052DBZhs2TRQStDpn6IGVGtQIQ&#10;cR+ExYrfAcTThTmBdX35khex6Fn/6TxCY/5CwmThn7GAx7mEio3tYiZFV5bfcJjL1CijSyin+6mi&#10;KyitonrPp6DQxLD8JkNvylCSWB6VcHFjBWoIkYbuJjqPBgKlDpUUAuV0c4XFBhRSKZfwWFNrRjtd&#10;Yzdh0DPVwoTfjLapBrRN1inLyjczmhiN/LthZT0aGU2ThMZkM5qmmnn/2tCxphu9MwPKGmiyQrPs&#10;EyMrEwxvnsLgxpXoWz+K7nV9hItsSkb32V+Jkk6z4mxMTfwtzTkw04nklCchmaLMK8iWzn8J653s&#10;87+M12Ae7BjShLXcch6WPYOHgGSxNAFaUIQ7WsCPdTE2PggaXRwMsuAi3Ydsq21mGTRVZBO82bw2&#10;2TDV8fvq85R+vEK6ryJelxKW5eJW6YOTJeAFHrKvevNsM5aMDPzPAKkjQGoNyK7KUjrSM0ozoS3M&#10;QLwugQ6EVl4ciKvTfLhS4XsQIO6ec5lY5iMgZDGCIpbBL2QJPJlURJ06OC9VIGJH1WpjuxTLly3A&#10;kkVzYbmEQLAQF7IATg6L4cRE5ESAuHkug6eP7OUhQ1CXEzxUuixcsoiiYndXED7Wcwmil2BJeMju&#10;hkuX0YEQILJUvABEGXVFeASF2yI6nio7nbaN8JBdxdTmZGiKU3hSBIhsNykbvlQSJBXPQZJGiCQj&#10;qSAe8XQhApGo7EhEEiDPFwqLzYhGvF7WGwpDhCaElUX6UpjMDNFIzAxFrM4fkemehAihoXMnQDz4&#10;Px6IpoKIUlP5KwDh6xovfoYv3Y0/nU4Q4g1hrPgRSCY0Uljxkgm7FIY4kXQjk5k0ZeXK/BFPxVmo&#10;9S5QE0rpenEeEq6/uQ+BR7LGAUlqBySm2yM+jdcieQXC4ywRFmNFJ2KHWCZ7mRmfpvWENkv6UgJg&#10;LA5BcWUkK2AUSsvDYC4MRI6AS8vzSKRziaAD5b2xtlmsdH7aOCzkfV6E4GArxERaQ5vshGyqpNQI&#10;T7oKR7g42MGV4HCxt2GitmMCt0GIrx+86Tq8Xd3h7+kNbydXeDq5EDiBynwPozoF/XXlWE8lv2tq&#10;EAN1FShQ8/4kJSIthteE4IgIlCawSIQFBBEQQQglJAJ9/AkogZIXgnwClJDno0N5z8KiEBkURlDw&#10;u/m9XnQlPq7ST+LGZOUIeytbPufG//FTfpO/pw+dkytM2ekY6KrESH8tJkc6MdbbjMH2WvS1VqFH&#10;HEhjCVpZebrbqjBMeEzxPdNDfF9PK9/XxPfU06XUoq6JSb48C2pTOlQF6VAXplNZ6tG3shEHX1mH&#10;zz/ZjdNf7sWJz3fizXc2YePOVehaP4bOyWHs7BzEuS2HcOO949i2fSvWTq/C9fe+xfF3PkL/yjEY&#10;qoqRLUN7GZmlJugK8uhAMpCZm43TW17Gk70f4cmeT5UmrKdHTijAeLjlE9xd8w4e0IU84XOP3jpN&#10;aFzA/WMn8cunV/Hjh5dxd/9XeLj1OG6MvImbQ2/i/tSHeDr5Ma7WH8DttlfxYPgYbgy9hqv9R3Ft&#10;5BB2dvSyvIcgIYsA1zNY5xLpRkylSRjqz8fG6RJMDOWirDQOYeGOFIWEBwXkCruFsLZnHqDglOZs&#10;N2dZqmM+lhEgCwmLBYSIhHQGSyxY+ALm8+/Fi+fA2dkaUdFedBkRKKlIQV2LFs0d2Wio16GsKBE5&#10;FHuZ+hRk52UipygfeWVm5DOUUVoVhVThZuSW5iOzkPcmR0XBkAqNJgUmAqeODrF7mKJgfScmtwxg&#10;fFM/Rjf2YXhjD6MLQxu7CYNegqGfgOhD/4YewqIXPRv60E1o9GwYUBbOHNw8riysKcvajG6V9dEY&#10;sujm1pXK5mJ9G2TL4x60r+pA43gjqgcrUUXHU9krfSKlqB2QyX5FvK9pyioUSy1ewiKC1EImEtLB&#10;2TE/WlsvVFp2li9fqHQTLFk2jwChK7Gmm/OyRUikN5JVkcgypCLXqEJRmRa1DQWoqS9AKd1CQSXd&#10;CBN+ASOfbkSWP8mr5POEaFFjOYroNAqba1Hc3ESgyKjAJjoQ6QeRZizZPbNMAUhufSEBYoKBIBKA&#10;6MsyIFsfp+WnISo9En/w9bKGbPkqfSCu4kDc58PDez78ApcgLHI2MYVE2hAmdpCVTj1kKKkH/8fN&#10;GrKboIz5trJkgbFcoEyGcbCRJdOXwFk2K3Jfys9aDm+/FYTICv5tqQyflHWulNEaJKwkLZnFamn1&#10;ktJ5rozAWvbn2ZEdBIiV5Qv8n3n8PVaIindDik4m6kUw+cZCQ+chG97rygkP2S2sSktS0urW6mCo&#10;0SJbNoHh87KXcVrxc4jEIoZgiGIBfQ4QCVnnJVJDhUuARNGBJCiuRPpJggkIH4Sr3Pm8uA43BR6z&#10;AHFX4BFJsDyHRxRhE50ZgLhsVrwcOpk8KutnAEkzxSK9IBbqAqoocxR/fzgLUSgh4oc0BRbOUNFd&#10;pOmk2coVKgJFnhOAzMJjFhwxKSsQlWiFiFhLhEdbIDyW9ymeQEly4OsudCde/F8/ZNDlGAqCFIgU&#10;FAfDaJZJkV4wGNyRQUilprsrriUo1F7pVJaVea0dF8LRbSF8/JcjPMwKaQkO0Ca4I152U7SxIEBm&#10;4eFkuwJ2Vsvg6+EGT2dnuDk4MJETHHzs5Uyn4uuPIC8fOhBfmDPUaC7Ow1hLNaaoEFtL8pFLV6JP&#10;TkRqNJ0fXUWYfyBhIaOrPODvJSOrPOFDeEhHuTcfi9vwdPZQHvt6+CDYN1CZOyJACeH/+gkg+HwA&#10;/9fHzZvvdaNDcoIfPzPUN4CuyF/pR0mOicBofxNWjbdjarQDfe1VaGGlaqKSbag0MwrRRtgNUNFO&#10;EhwbpoawfmIQKwfa0NlWQ+dSBDPBYSrRoKImG5VUZiVUx5WNWRihcj30ymp89ulenD3xMq6ePIwL&#10;J3bjvQ83YtveKQxtWImh0TG8snId7p/4Dj9fu4SfLl/HtW/O4d7ZG/jbpXv4icfXX34VlYSVujQP&#10;qTIvpDiXwiMDVSUluLnrGB7vovs4+Dke7D+On14/jaeH6Sp2foGHGz7G3S0f48HLX+HB23QbH53H&#10;3de+wcN3TuOnjy7h7sGvcHvjh7i96j3cmHgbd1d9iPsj7+BizS7c7nwFd4bewPUBAqSPDmToEF4f&#10;WIV0WQ8pS0YkUlQxEqU/jQKoqTUDM9NlvDZFhK4GaWm+rKes1zay2jbLESEio7A83EScLqSwnI+l&#10;i2cBslBGEjFm5zbMhgISQmQZE6Wbmw0io7yh00eikLCqqU9HY60KFYVU26yfGibOzGw1sox6ZJp0&#10;0OXpoMnMYHlWUUAl0ZnHKpGkikVaaiwydEkoMGegttmMLrqP0fUdmNrah5Wb+zCxuR9jm+TYi8mt&#10;/Vi1awRr9qzEWt6vNXsm+fcUJndMMqaxcscUJgiK8e2r+Vg2HVuPyZ3rMLVrPaZ2r8PkrjWY4PvG&#10;tsoOliMY2DCI3vV96FzdifbpdrRJyN4gazrRsbIVhXX5yvI5K2yXECAvYsUyacWZB1uK6xUU4rJr&#10;62JCROlAXyoDl3gd7a2ULcCj4gKQromFIScNVdX5GByoweRkKwaGaumM8wgNHfIr9MpcE70xDSrp&#10;YM+lc6NbzqnIRX4NXRGdbmFTNYqaalFEcEgfiLlFtl+WfpBy5Df8nwEiO1cmGRIRkhiMP3i6LVPm&#10;gMi0eTf3hZAlCvypPkOj7BCd4ISYZCZJJu7QaFdl5I+ywm2IK3wCnZTtZmVOgrOLFQsLP4dAkVFd&#10;7m4W8JCNmnyslP4Kv0BbQkT2sbZWALKCkFlmMZegmIelpKqFJR0MQwEIXYis8LtEJi7SiVhavaA0&#10;f4XIBDe1H1KZlGVorbYwadZ1EBDZrMCGmgwFHrn1stUkj3UZSuTw+axqLTSEzCxEEhCXG4vorChE&#10;ExJRulmQzC4SFopwhmxLG6eVjvUwPvYnPLyVzvEIgiJa50GIePJIx6H1IHQkPBk+iNT58TNnm64E&#10;Hom5v4OHgKMwHrqieBI8gcoyHllUblmlMQpE1DneittI1jgSAISAdhYcz5uuBB6J6XaIS7UmKASm&#10;logkOMJjeIy3RkySPWJktBadUILWH6mZIVDnRbCCRSDbFKK4kcxcTyo7Z2RkOSNTRoBl+0FFtyTL&#10;qYTG+NBOO8M90AG+Ic68zyyk0bI7Gh1Rgjf8XCkYli+Bo40Vk7o1CztdJiHi4eyg/O3u5AhHax4d&#10;HZnEvZjAXZnAHRHm60NQxKNYr0ZrmQm9tVRhRqojbRrUcTHKSK1IOpVAwsbbzVPp15BRVa6Objx6&#10;wsHagWEP52d9HgIUN0d3eLrIsF46DjqPYL8gRAaH072EzIJF3IunLzztneDp4Kz0xwQRMBIBHu5o&#10;qi7FyqF29LRVoqHKiMZqM9obytHZUIn+tgaMdDZjZV8HNk6OYNP0CNaO92K4t54KtojqOxP5xWlo&#10;bc7F6oFyrBngZ3WZmEgr8fLeYXz6/jac/eYwrpx+BVdOHsDJz9fj2Dtj2LK3H0NMJuP9fXhr5Xr8&#10;fOM6/vbwPv6/D3/G//P03/DvD/6Cf7/1I/7njaf4v+/+ivsXruPNN97A+NopGOvLKHrS0FJTjcf7&#10;P8DjPR/i8Stf4iHh8OTYKTzc9yUeHJIFE4/j1sy7eHD0a9x793s8+egs7r/1HW6/QaC8dwo/8Plb&#10;ez/D3V3HCZKPcG/mE9wkLM5VbsXNniO4Nfombgy8TgfyCi4PH8JnI1uQb1IjgdBIoGtPzI4iQCKQ&#10;kheFEib00eECrB8vpjOjaDMEwdN7KR3IM4AwnJxmN3STvXgEIEvEcTyHBx8vXjJHiecAkecXzP8T&#10;IfIiHB0tEBLiiaRkfwqeYJSXhKCSQig30xuJ8c6IjmEdjAuk6w5GbDLraUwoXbM/g2Iv3AcJCcFI&#10;S49Btj4ZBTyHcqry+vZCtA+Wo2+iCkOrGjC4phkDa1rRv5ruck0bxjZ0Y/WOYczsncCWg6ux5cA6&#10;bD0oi2pu5HETj3SSBzZh/b6NWLd3M49bsG4f/96/GTMHtijHtXs3Yu2+DVi9Zz2md63FFJ3nyu1T&#10;dCcTGKZzGdw4QrgMo29NDypai5GkiYEMoZfrIX1EViKmV8jOrS9iEZ3JQnEndCYyE91SRro6WcE/&#10;wBmJiaEoyNeii055/XQf9m2fwOF9E9i8uRvNXYXIKyUoirQwGNOZR2IoOkMQnRqCRF0U1HQP+uIM&#10;Zda6sb6IEClHcUsVISK7Zsq2A7PbECjNWA2FzKkESG0uDNXSB5IJtVmFeH2ssmzUH1zpPtykrdJj&#10;KXwDrBAcbofwOBkH74E4lQ/imUBj0/wRleqLyBRfRCT7MQIQGu+LkBgvBEVQMQa5EBD28PK0ZsWm&#10;23AnOHyslaGRAcH2CJRVUv3t6V5s4ei8HFa0YUtI1KXLaGtJVwu6F0txI7xQMhxQAQhDnIgssOjB&#10;3xWW6KZ0Zqtk6F1horJbmKGakKjPIjBo0xqyeZSOqszf4KEAhFARuOifQSS1iAolPx6xBl5U2eoz&#10;YxYeskyxrDApEakKQ3Q6QzZX4bmHpngjNNWTrwk0vAiP2ZDHz0PgEfWs6Srud01XqaYYpJkJj6IE&#10;giMR2VRUhgpZoI3Wk5FTlYyskmhk0CmoMnmOagckq50JEnEdz5utZuEh+5bHpdoQ6isQmWBBcFgQ&#10;JnxOxfcTaClZAUjOlhFj0gQXTdWRAG1+HLR0QZqcYGgMshSJB7TZHsjM90eOORLZZnk9lsCJQ5xa&#10;1hCKRCxDxqWr0sORmuiDpCgv2BEYNsuX0XUsh60lRQD/Fifi5mjHo7UCE3dHB6UPxMPZkX/bKm4k&#10;yJNOLYCgiopEVZ4B9WYjijLVyFElK8N0owL8CRlf+Ht40XF40cm4Kn0abg7uhIWL0kluucSC4JoF&#10;iUBEljaRJU48nKQz3UmBijRhBXrzXhEeMhckRln+PRQh3t5wsbaBq40tvOiSvBztkRoTRVhU03UU&#10;oqbIiPaaSnTVV2GgtRZjhMdEdxtW9Xdj7XAvxrqa0NtSjhpWoILyTBjpPGoq1ZjuNWHbUCF2DZdg&#10;z1g5DqxrwvuHp/D9h3tw4euDOP/9Ppw5sQXffbYarx4bwPrdbeiYqseqlYO48dHn+F93f8Lfb/+K&#10;v//wC/71/s/49/u/4O8PfsW/3f8V//MWoXLnF/zffPy/nvwFD27fwWtvH8Ou9TOExQd4eOAjPHj9&#10;Kzx++wTuv/ktftjxPn547Uvc3/sxrq9/A3eP0p18dBL3GA8+OoU7732Lh5+ew5PPzuPhe6dx//UT&#10;uLufANpyHBfb9uFi1TbcGjiKmxNv4ebQa7gyQACOHMD3w9tQVpRJFx6KOLqPeHEgegojQwRyWI7b&#10;u7IxNWLGWG8WSooI8HBbZW8dacYSB+IgucV5oTJNQNbK+70D+T8BZMECAmTBnzB/wR+xcP4/Y4Xl&#10;C4iNt0FHZyx2bzPg9UPFeHmPGaunCITKYKpwZzi7L1cmwXp5U6R62cHPh/krhKKL5TaDIrCA6ruU&#10;Sa+6OY8AMaGFsG/vM6JzqAitgyVoHixDE6HSNFiBjrFaDK2lM93Sj/W7xrGRLmTL/rXYfmgjdh3Z&#10;wtiGbYc2YyMBMbN3AwHCxwTHpoPbsPnQDmw5vBNbXt6FTTxuOLQd6/nauv2bCJSNWLN3hm5mDWMV&#10;JrevxMC6PmUDswRNJGRH1nnz/kjB/BKceM083Zbzui2lsF/M3LyMopzCzY6CzWk5r7E3Ck0Z6Gmv&#10;xczkIPZvWYM3CLMPjmzCe6+vxb59/ejiOeWynGYVqJFhoGhODVeavPzC3BAS68t6Lk4yDhpTurKe&#10;Vl5tPgqaimEmSAQiBTKUV3EhApAi5tgCupA85tHZfhC1OU1ZwdePn/kHd/cl8PGxRGCwHV0HVWcC&#10;FTYVaazGnwo8EPG6EEYoiSNtoBFUI5FK8048E2+8lkpdFUoFEMSbSZVOdxJAkHh7WUP2lwgMckAQ&#10;b6ZsGerlYwtZLkL6TyysaMsUgCyk61ik/C1r6MhaOqI+ZA7IciuZqb6I8LBDSIInvy8YWjOVe1ka&#10;k64W+XVZPOkcmKkEzS2zkd+YzRPVI6tGi8wqtRJZVRq6FDV0DDX/V1WSMutCcmLoFAgQ2uRInsfz&#10;DVLCCA1lC8c0RmowgqmAglgYg5K8EJrmrTiNKB3dhpZA1TDkKKELoPsI4mfyeuUwgRN0qcYYZRSY&#10;upCJvES2yJS1dlTIqZYgQGrSkFejphJIViYZ6vLpsDKoLtIdkaASaDwLld1v7kOarwQgsSnWVC+O&#10;SM+mwi8IZ4WOQ25FGrIq0qFn4ZFhfCpZHI1qQ5WXiDQDYZYVxPCFNsefziQceSUEWakahmIqlWLa&#10;U3MmNPk66IwErlGHjOwUaNWRCPVzhsUiJoXls/CwWrpIab5ytlsBBysLONtKf8hsE5aHkyR0GxZ6&#10;e7oICgcCJczHG/HBQchMIkCTCdA0fq86DUnhYcpQ32Avb7oWH7oJN7g6udLG27LyOMOe0HB3cseK&#10;pVawsWDZWWHL12yoZh2ZkByUowuBIy7FztKGDkgA5gV/ug/pG4kKCkZSZBQdTgA87Clg+Ls8Cb0g&#10;dzeU5ecq8CjNzUZjaRHaq8sx0FSB0fZKjHfWEiDtmBzowGBPIzo6ylDJslZan4tq2Smv2Yg1fQXY&#10;PmjE3tFi7B6vwKFNHfjktY0ExgGc+Xw/vji2CR8eWoePdq7D0R2rsHfHSkyP9eL4odfw5ItL+NuF&#10;JwTIv+JfCZC/3/sR//pAjr/g3+/9in+/8zP+fo2vX3iI/3HxAR3JT/h/fv4X/O3qD7i9/z08OPAh&#10;Hrz5JR598D0evvst7r96HD+8Q6C88SWubztGx/EZHn1xBne/OIUH35zFPcaTk1fw47mb+PHMTTz5&#10;5gruv03nsudLXGzejcsNu3Bt7CiuT7yBy30HcalrJ073bsd3QxtRVZLFZBGMmKxwxIoTyZDm3XCo&#10;c6NRUZeO4YEcTA3noK05BRqdrD9moey9L6OwZGsGF0cBiMwTmzfrQBgCj/8MEOkHme0b+RPjnzFn&#10;zj9RkM7F8FAcPvukAXcurcTjG2vx+Pp63L28HmdP9OPlI3morgtgrlkC2Urb31N2plyBhCg7ZKj9&#10;YMiJhtGcAjPLuHTCV9dnoqnJgMbWLMIkGzXtBlS25aK0NRcljKpuM0FShs6JWgyubcX4xh6s2jaM&#10;zQdWY8eRDdjJJL15/zqs3TmFKTqK6e2TWL9nLTYd2Mj3bMZWQmP7kd3YSogIUDbs34oZuhQBzQzf&#10;s37/er5/DdbsnMTA6i4U1edRGPsp/Y4yJykh0gc56iiYqe6L6RQK04KRF+eHjEgvpIZ5IistBn2t&#10;1di1YQqv7t6Mtw5sx4ev7MKnr+3CR6+sx5tHxrBrZzu6B4uRV6yBLo91XxeLmPggBIV6wjfIFf7h&#10;Xgihcwujg5GJ1EnZCVCbVMgsofCuzIepthCmhlKYGssYpUozVl49HU2dkfmKLqQyGypTCmTHS+8w&#10;L/zBJ9AageGOdB0eCE+kmqbLiFb58Q3+iJYRGJpgxOnCFHCk5sYh3ZgETUEaXUA6dAWp0PHDMmS+&#10;RHYMklQyz0A2lnFS1lUKpPsICLSDr68tPDxtlL0spPPdcoWAY6EyBFhCHMkKm0XKOjoCEFm+WBa3&#10;CyAx45jY0/MTYWAhKKg3EBh5pGQ+ilvzUdLGo6yOyZtfIMPkZFZorRYZVenQMplqmLC1ZUyCpSlI&#10;L01V4CEOJLGAapsVIC47mkk/gkAIU5quZDvHEFUAQlJnN5IPSglSNpr3T/RFQJI3glNpjzV0YFr/&#10;fwTBEZkRSBBJJaNSM1Ch5cUgtSBegYdszq/j92aUpSKL8DBUM2FXpzMIQgIkl783h6AzlNOhmEOQ&#10;mu2ORLqQuDTZVpbgSLNDQqqt4j5kl8BYRqKAw+CJ7KJQmKoTUNqsUWa5VshwRFl2oa2A6oG2szqX&#10;wM2lXc2ETsaFm1hY6Io0eWGETixVCp1AaRZyZTRLuQmmKjOMlfxfHvMrTMjM0yBbnwRvF2ssX7iA&#10;SduSzmMhIbKEiZ1u0tYSztZ0nY5OcJUETXg42lgzsa+Ak52tAhBPFxd40YmE+7FcBVGQyATBiDBl&#10;gmEyj2F0CP7uHvAjRDxc6TroOJzoKqwJCgdbaR6T5U2csGK5BWwsrWC5dLny2opn4cDXBDZ2KwgQ&#10;W3tCxoZAs1f6U6T/QxZ1jAkORqS/H+EhLsQOPnRI2YSYOVNLkKXOzkMxaFHDMt3C+9LXnoOxvipM&#10;r+zFyukhDK/ux8gM3ci6QUytGcXaNYOYmW7CxhEjZgYMWDdqwu4trXj32G68s383DjUM4YipD2+V&#10;TOG9ji14b9UuvLlhKz7Zsg8Xdr6N6zs+wv2jJ/A/zz3C/7z/F/zrIzqRu3QhhMe/3aIzITz+euER&#10;/vLtPfzLVzfxl9O38ffLD/HXU9dx65UPce/QB3jwDh3EJ9/h0cd0IZ8QJMdP4elnp/HgvW/w4MuT&#10;eHTyAh6dvYQnl67hycVr+PHKTfx06y5+ufMQv1y/i6ffXcHD177FhdaduNSyC5cmjuDS0GGcbJzB&#10;V6XD+Lh8CJ93r0IFHUg0c0CMnq4uQybihlNQsoxnhsFYlojeniysW2nE9Gge6mpTEE+hZeu0CJbW&#10;MuRfJigvpHqWeWLzsVhcxjNQ/OZCpA+ErkQ60WV01sJ5hMdc2WvoTygpDMCn71bhAcHxt0eH8Pcf&#10;j+J//HgM//7kTfz98Sv46YetOHdqEJs3sXxTaIX7WiAt0h6ZKnfk5YQjm+4/wxRPJZ4IY1EKSkpV&#10;qKCQLGf9K2GYmSfyWffyqjVMkFoUMH+UtOSgpqcQTUPl6J5uxNjGbmzYM4HtB9dgx8G1WLdjAsPr&#10;+9Ez3Y7+1e18vR+rKA7W71lNV7IOG/bN0KFsVGKGrmPdrnV8fTUmCY1pie3jGFnfjaa+Crp/FYIi&#10;3RHGPGdIj0FFrgrNxXr0VeVgoo7ujrmi35SIagrcIlU4+mqKcHBmmtDYjc/eOIDPXt/H2In3j6zH&#10;0X2DOLS3C1u2NKG7j66hSE1xmaS0JEREM4cFucMnwA3+Yb4IimFui2auiwtFeJIs7RSNBF0Ccw9F&#10;QL4WuqJs6EtzkF2eD0OFkaKX8KimA6kwKAs4ytpboUnBcA92xx8ColwRxKQfmkAHkeyDMGmmSvVD&#10;pMofUemByrDWGK0AJAopsricAIM/zlCuR341XUBtNszVtPZlWmSZkpHO98maUyF0I7I/tZePldLx&#10;7ir7Msiqk3ZLCYvFhMUSrLBeBmsb6VSXkVkEiayjY0Eb57oMIRFuSNaEIbtQhcJ6WTvGhJruElR2&#10;FzNRFqK8swBlHSYUt9N+NRuQX6+HoY6qmRddwKEuTUZacSJUVP8SAo5kOphEU5wypDeeST6OqlwA&#10;EqmVvo9gAoTgSAtAcEoAgpIDZuGR4Mfwgb8CEO//CBDCI4rwiM6chUe89HvkRSOFiVpVSNASXDIS&#10;TCKzMp32T+DBpF2TrsBjFiAsvIRIfhUBUxSB9BwvJAhAUmebq+JTZiOWziOOEEnSyfax/sirjEFx&#10;k4qqiWpqqABNY6VoHp/dc7pxtBq1/VUo75KNZsqV1TnN9QQELWg+lVhOWToyi/ibiujOigjdIlrT&#10;klzklhuRLwCpLlRAYqBV1uvi6TII+8WE/LKldB8Lqfgt4OrAhG1jCRd7OwUe0vdhQ4diuXQJXQLv&#10;NV2JmxMdgh0TNp2J9D8oOwzSDfi7u8Pf1YXw8FCOPhICEb5HmqycbOgw6EJktrk0WbnyOQdruhIb&#10;W8UFWVnwe5ZbwoJQsbSwgh2B4SCvWcr32sGBEJEZ6zISTDrOA/nZAhBxOwIQX2cnxAb5EyJJUMfH&#10;IjkqAskxgdCmesKU74HG5gT0D5gwvaYbazavwuqtG7Bh9xZsO7gHOw/uw869m7FpUx+mJo0YHkzB&#10;2LgOW3c1YdtgI3YkZODdxEp8bujHd+WT+L53J06uPYwvtu7HZ9v34csdB3HqyLu4/vLHuH/4c/z0&#10;yQX8+3VxIz/hX27/iL9ee4x/uUR4nH6AX7+8i78dv42fPr7Cxzfw61cXce+d47j9OgH08de4/+X3&#10;ePDdGTw9dR6/nqPDOHsRv169iZ9v3MKTa9fx9PoN5fEvjB9v3sLT2z/gl3sP8PPNH/D4/DXcf/c7&#10;nOnbhSu9e3F9/DC+blqPDw1tOKYpw3vZTfikaSUKzDJ8OJjuI5THEIpJBvNBnC4YhqJYdHVnYtu6&#10;CuxZX43pEdbLsmSERDpihQzTJ0Sk6cWB4tDGcsEsKGQJpGfxvD9EHs8jOObP+SMWzP0j5r4oK3z/&#10;EzrbQ3Hx+3b89eFu/OvTV/FvP72O//HL24x38W+/vEegvIO/PTxAdzKOw/vMKKKo0sc7IZ9OKC83&#10;jPkolsIpkcIsEZmESI5sp8wwUEBmmuMogOOZEKVpORlZZWnIq9KgqCEb5S15qGw3oba3BJ0jNRhf&#10;3YmZTcOY2TyC8TU96BxrQQ0FRt1QlbIR1riUhe2jmNw6igm+Z+XmMUxtm2CM0cVQgKzvxcD6HnRP&#10;tqBtpA51XSV0/hqkEAypqSHI1caiJl+Del7rOrqBNoq9ldV6bG7KxspyFQESinyK2f5aM17dMoWP&#10;X9mKD49swbuHNjDW4LU9I9iztRWbZ2qxek0NWjqMPPdUpOkTKD7DEUZn4xPgCk9/F2Wtt8DoIPjJ&#10;tgeEiXe4L3z42C+KOY9AiUhh/tbE8/5SaGemIsWQjrQ8NVT5aUjNSUFiRhzfE8L/84K9tz3+EBjv&#10;DSWYJIOotEOS/QiRAEIkCBFpQYhMF4BQdehlQl0cPyj5GUAyUEBKlrUamdyZzKl4zdXZTEbpSNXL&#10;VpN+8AuiCvVY9mwVWQu6D8LDVkKAsVyZR2Jjt/zZ30xO0pRFq+sbaE/lHYicwmSUNBhQ3WVGfX8p&#10;6vpKIYuSCTxK24x0IdJ0ZYCxMRM5TMKZTM66yjSo6TpUJUmEBsHBwqJMJHwGDgUeMqmQDiQ2W+aD&#10;zA7d/c8ACUzyVwDiF+9LgIgD8Zl1ILTGAg9psorUBynwiM0WeEizFZ0HC6gMG5bhw/oK9bPRYdKU&#10;Nhsy89VQK0E3UkeA1KuRT/Vj5HPZJTFQ5/oSIPbKEF1ppopLlpDHKxBPsKTz9dyKWJS16VDbl4em&#10;0RI0TZSjcWUFmier0TpZh7bpBh4b0ThWj9rhBlT316GqtwqVXeW8X0UwNxipJrJ4H3XQmLTQGHV0&#10;J3pWtCzoC7Pp9vL4W3LoQNRITQ6H4wrZr4DOceliLF80jw5kqdKEJQCRznOHFStguWQJli1aCCtC&#10;5jlAJAQuXs4uhIc/3YAvAj284OHgCG/+n48TwWNHkSFzSgggH7fZ0VbS3yEhEHne7+Hu6AIPvseR&#10;LsjGchljOSz4ncuXLMWyxcvoQKz5vStgTaCIA5Fw4/c48Tk/AszfxRkhXoSUixMBQsft4wldYgzd&#10;UAj8PVwQ4uuM2ChbpKkskVfogaYOFUanWCG3TFB1bsbGvTux4/B+7D5yAPte3oIdO3oxuT4P/WMJ&#10;6BtJxMTafOyqK8dbqfn4ylCBb8wdOFc0hQu1m3CmcztOrjqAM/tex6mXX8eXL7+G7w6/g5vHvsKD&#10;t75XRkv9D7qOf2H8cuEB/nr6Hv5C5/Hzp3QN713DT6+fm13n6pPTePT5t7j56Re4/+1J3Dt1BnfP&#10;8bXr1/GXOwTNHcLi4T388ug+frr/A366e4cq/TZ+5PNP5fW7P+Dne3QffPyQgLn9wRc4vXI3Lo3t&#10;xanOGbxX2od3DfV4N7MaH+W14bWGfmTQ/cdnU0BmhSFeGdJOsSRry/GoN0WhvSODAKnEazvbsH9z&#10;A0b7c2E0RcI/2JriUJYmX6QAxFpGFC16gaD4J8yd+9+V4/z5f1RCHs+bw+de+m+ECB8TIAsX/hc0&#10;1fvh/Let+Ov9Hfjb48P425Mj+Fe6kL//dAz/SpD826/HFEfyr/ffwJVTY9g0rYIx3YVq3huZen9o&#10;lH15YpkAY6HKiaZrj4EqKwqphgioKPRUrK/pzAuaggRoCRh9YQqyi9NgKGbdLFFRaKlhrtSjtrkA&#10;rR0laGP9aeyuQG1XBco6ZUhuGTrGZ5u7Bte2o3e6FT2Tbeidkn1kWtG9shFtFHPSx1LP3FXSRBVf&#10;nM7fEIPweC9l2Zw8XSwqZSRVjgq6hCBE+TsgOdARFcy9Q/xNA3RQ5elByIj1RmOhGrvpfN7csxJv&#10;7J7Em3un8PbBKRzc0YMN66owNVWG4bEy1DZREMpyJjrmvORQhIR5KQDxCfRAQASFMR2IsvdRmB+8&#10;CBSPYC+4B3kqR0/+7U2w+EUw/xE0IcrK5hGEhhxDERwXxP/xhJOPI2zdbelA4pgcn0VwAis53UNY&#10;chDCU4IRlhqMcFUIotS0rxpZ8iOGEInnBU+lvdHBWJeF0hYjqjqKUc0LXNZihqk2lxDRIC0zGuGx&#10;bsr8DwenJUrfh62DBF2IPV2HnQXBQSVpvZSxCFbWTAaymYrjEoRGyqS6SBRVa1HRSjXQaUJ1t7iO&#10;Wcdhps0U1yHgyKftlGG7WbSjGQKPcmmuSqL7SEBKYRwBQoVJK6tAQ1wHC05sLikrs9KzwukiggmQ&#10;IITxJikAedaEJQ4kMGnWhUgEpVDB0pVFaOg6dASH0mQVQniwYhEeMtNdJiyq6HS0LHz6CumHkaHE&#10;GTDU/GNYsYGRUyeRTnjQQjdqeB4ZMBEi2aWxUOf5KQ7k9wCJ5WNp0krNckdWMe1sUzrq+o1oHimj&#10;82DhHC1D3WgF6ulAGldWoWmyFq0CEVpwmQTVuLKZkOFxpFFZu6msowIFjYXIpiVVF2iQnq+GOl/3&#10;W2hNmdARKOrMZCSwwLgI9OksrJYR9MsX0RksV0KciDWBsWzhQljQoQhArOkOpAnLwcYaDrbWBIGN&#10;MioryNMLvtKc5Ug4EDDSmR3g5gR/N6oiN1cFDt6uHsoILGmyEvdha2mjQERg4uZAN+Epiy7yvXQ/&#10;rvxsOwsLfu8SLJm/CEsXSqKyJUhW8HkrONKxyDBeAYijpRWdhz08CDSBlpsNoeLiCE18NFJjQuDj&#10;QqdDN+ztvhTBwfMRm7AE2XkerIjp6Buvx8SGEUxsXYW1u9djy9712LFnGFs3VlKNqtE/HIue3hj0&#10;9yXhjbYqfN/Rgy9NdfgupxWnCodxqXYDLrbtwsXhQ7i49mVc2fYKru0iSNYdxvHhXbi6+xPce+N7&#10;/PXUHfz98hP8ePI2fvnyOn764ByBcQk/vXURP+77Fo/3foYnb9GxnDyLO6dP4/GFS3h09QoeX7+G&#10;XwQUj+/jl6cP8denj/DLEz5+fBc/P7iDH+/fxpN7N/H0LoF07zZ+vX8XTwiV+zev4vaHn+LylsM4&#10;s3I7vmmdxOcNo/isagBfmPtxvHoMMw0NSKbQkr48WU8umYlXQBInqzaw3mjzwlBXl4J144V4eVsj&#10;ju5uxo71FRjozKYDiIS3nyVsZV7DCpYLyzlYvPCffwPFLCz4mDCZO+e/0XX812fP8THjpRf/G7Qq&#10;G3z0ZjGBtxb/+mQfIbIPf318EH99Qpj8+Ar+9vQV/MuPr+NfnhzFo2vrcexgEUoM7tAmOEOV5or4&#10;NNnkLQhxFIjxhF48nVOqgXWsgHWU4lRljEcywSJr5MVrWZeZA+L4/ljmgWiKyEjW+0iK6hiK2SQ6&#10;L11+PHJKtcrEvLLWQtT1ltFRVKFjtEqZ2V7dUYQK5kDZFEscTAkTuVlmn1eqkFGYyO8mOAgNFx+6&#10;c08ZIh+A0swkVGYz2Uf7wIW5b4XFHLhaL0CSvx2K+N2N/F0millVjDfKcuIwM1CKV7YM4OiOUbxB&#10;kBzdNYqdG1swOVmA4RET2rvzUVKphU621VYz3yUEIzjME77B7ggI9UVoLIGSEEaIUDhFPXciPvAK&#10;8YZHkAfcAtwY7kq4+s8+9gj2gGeIHPm8v6uy0reDBwWeBx2If6wPJALj/RBEgAQTIKEESJgAhCEg&#10;kZUeI9Uy3DWKhYeFKS8ZumI18moyUdJMB9JezAtWgnJGaWsxCuuNvNA6JrxohMV5wdV7Bb/UGh7+&#10;swv+efo5KmsS2TtbKrOfl8oQXlrcZctfoltZjuh4WlE6hYJaDQoJCHNTJgpo54wNMkRXRlfxpjDE&#10;dYiaz6qWhJ0GHeGhKWXBKOHFK+YNK4pHCq1qElVGfH404RH1GzyiWRmiCBBZqiFMPQsPCQUkLDDB&#10;KYEKQALppIKSCdY0f7qPQDqPYMKDSiw7HLH8jFhWlATCI9lIeJiToC5JgY52WOakCDgEbv8Imaei&#10;JjzUhIcGeQ2y/wDdxzOAGMqohvIDkKBxQEyyFeKk2YoQkcfxaju6BX9COwk1vQa0jBehebwUTeNl&#10;qKfqqBstfwYRAmSihtCoQcPKajROymzaRrqTJjRPNNGViCOpJYjL6XzMyCzLYmXSEByy/LUaaQYe&#10;qYbSDLyWWXRxyWFwo1NcMm+uMvLKTeaA2FjRcSykG5lPeMzHcsJDwmLJYgUgAg+7FVZM/nQo9g4I&#10;9qbKsXdUOrJdmbxdra0Q4umK6AAvRPv78DELNyHi5+YOTydXuhZnAsQeNhZ0FZYEEWHgaGOHQL4v&#10;OSIUaZGEtx9h4kbnYmsJi/lzsHDui/w9i+BkZ08nwu+25Hfb2RFaznCgW3Hm73Ghe3keznwuLiQQ&#10;mcnRiPR3h72FwO9FuLvNh7fPXIRHLEVWFitwQwYGh6qxcqYLa1lxZ7Z0Y/1MBVZPZWBsjApxMAE9&#10;fbHo64zFkZ5qnB5Zh/N1U7hUOobz1RO42rIB17p249rgYVzu2YevK6fxSeUkTjRvwan2XTgz8jJu&#10;bP0Adw9+hr98dxM/fn8bjz++gifvnMPPH11Ujo9e+RZ3932Ie699jB9P8+8rF3D/yjk8uU14EAp/&#10;oeP49adH+PUp3cuTu4QHgUJ4/PzgLn689wPhIRC5gZ/u3cLPBMrTH27iwbVLdDIEyMtHcWrTHpya&#10;2IbvRzfjRM8MTjauxZfda5S5MSlMfJpClmsm2zQp5yzviaw38Uy6SXQk+cUx6OrUYfOqErxCiLy2&#10;vQnbp0vR16pHFh26l+dS2Kxg2bGYhyUEyPw5/xVzXvwvmPvS/6XEvJdmwfEbVJT4r3iJTsTN6yWs&#10;nU7B1dNd+PXuRvzl/nb8+mAXXdZu/PpoN89lL359eJCPd+GHK9N4bX8hygwuSI22RWQEhUuwA7xD&#10;nBAQ5orgaA+lZUWVl6A0vZubTax/edCX6ZCQE4+Y9HBEJvjCP84dXjFu8AhzgVuQI5xlCkKwI3yZ&#10;I6N10VT2BEitbDJWgtreatQPVKCmpwRFzfnQl6gJpWTWU9YdQirZEEnHFoiIdF+qd39lwzuPYJZr&#10;l2UICnBCHnNqtSEJhqRQeLpYKnNgli55iXXpBYqeeSzflojztUFcAAVlEN+vC8dopxkH1nfg5U09&#10;OMyyuHdTKzauqcDEeD6GBk1obM5BvlkFlT4OybJtRWwAgkO8EMAIITCiZJM9lvmwxEgEx4cjMCaY&#10;IAmEb7gfISFOhCIuiEe6FTe6Flc6c2cfCjGGgxcdvbczHAkQR0+KPHen/x0gIUlMpM/gMQuQEAUg&#10;EepwRGllwp0sGZxIitPiKc1YOUzyRoKEN6+tmG6kAtWd5Sjj33nlmdDkJSGJ/xfPG5SspWXMZGKn&#10;bUtU0RbFkn6BrOCuFgTJQrqQecqkw0SVH3IIAROVupEQya1JRzYjqzodmaT570NfmYqMCiqKsmRl&#10;pJOa4BD3ISEASTbHKxMIE4z/ESASUYRAeEYwQgmGkN8DhEcBSJAAJNkPwan+s+5D4CGLMWZH0HUQ&#10;pnQzMjExiTYzrSAZ6YWpStOV9HcYaugyCI3fDynO5fkIOAQgs8G/CZG8ei3yZTQWHYgmPxDxCkAs&#10;6TxkmK6FMvIqJcsVWaXhKG7VoGHIiLbJErROlaJlirZ6sgINE4THWCUaxggNAqRhohp1E5UESjWf&#10;q2XU06nUKSGrxpZ1V7ESlVIE5BMiGUrnmCovHSkGaetMVjaq0dJtqtMjqfitYUP34UjH4eFgC1sL&#10;usZnAFm6cAGWExxyFIBIE5aNpYWSzO2ZyL0dZR4GXcUKG3g7OxEitvB1tkNsoBdSwv2hjgpBUnAA&#10;Yvx9EeYz61LcZc6HDS0yHYh8nuIq6CSk2Ss9OgJFGako0iRCTyueQtsd5GoHS/6WhS+9REciq0s7&#10;Kb/B0Wq50jzm5ewA6yWL4EJw2fI3OlosI0SsEO7rDW1cGNKpxoI8HAmqBbBe8QJslT1oXkJYkBVy&#10;mQSbCf2J0WKsXVOF1auLMDGhxdBQPAb76T764tA5EIPe7jjs6qphIt6FK2N7CIstuNKxBZdbCZCO&#10;7ThTsxGf5ozhePYovq/ciOt9r+DhzKe4svZdnJk8ikvTr+Lyjnfx8wcX8PP7dBbvX8TPX1zFk88u&#10;4umn5/Hg3W/wwzvH8eT0Wfx06zIBchqPbl4gFG7gL3Qbf/3xAX5+eJMJ9QbBcZ0ug8CgM5Hmqie3&#10;r+PRHULph6v8+xoe37qC+5fP4eZ3X+Hah+/j0mvHcO3gm7i49RWcXb0PV1btw/6+YYpAWZ5Fi4xS&#10;uvsilm0KpHQjXX0uHTfrjgzvlYVGiysTMNClJzjKcGxHC45uqcOWiUJ01qugSfOEq8siyEKKSxb+&#10;CfPnCUD+P4SHQOS//AeAPHchiwiPRUtlwdUXUF7ojfcPF+HGqW6e7zTPYR1+vLuZbmo7z30bz3Er&#10;7l9bixNftmHtRBLy022RFmWDsDAbuPvQiVKQOrotg7u/jZLEDUVq1LWXoXWIompUljevUYapZste&#10;FzLQJIdlS6VGTaoOSRkJ0GljkU7AaI0pMJRm01HQZXRUo7KnHhX9DcomY2UdpcoIpZT8NMRnyRa6&#10;cbw2kQhLDYBPjDNcQmyZnJ3hRRA58DeJA0mOC0BxZixKKcgTgl1gu2IxFi6iS1v0IpYsegFLCRHL&#10;5XPp3ObCyXYx/NyZA+J8UF+pw8xIOfasbcCemXpsWl2K1ZNGjI/koq8vHxVVGdAb+BvUFLZpEQiP&#10;8kMAoRAY7I3wWLqslFjEpsUiKjUWYYRJaEIkgmLD4C/9ItKsFSEgEdB5EiJ0IHQh7v4ecPFzI0hc&#10;4OjtqISDlwOPigPxI0D8CBCSKjGIAAlGSCqT6vOQ4awqmR9BF6KZdSEJ2QlIN1FllzIBVmSQ6AYF&#10;ItK+XttTiSYmqMb+GsKkFEW1shlMLgqqclBSZ0JFUxFK680oqMhBppEJKyMOUYn8nhgfZZJiVJys&#10;AxWK3DJRCqkwEBB6gUNZIrTljLIkKnxGuUBDggqplL+HwEgvks7r+FnnURinRLI4EAIk0STJ/n8H&#10;SERGCB3I/wtAkqU/RNxHAMI0dB98b0xWBOIMtL05scp8kkRTAl3OLDw0StMVYSfNVM/gIZMaxTUp&#10;0aBjaH+DiOEZSASQsjJoZnE0ZOMq6euIFoCkWCruI5FAUef7MdknsMBn03UUo326HB2rK9C+ugot&#10;03QdUwxxHARH/VgV6hi1YxV0JTxKpzqtdg2VtOzRXNVfjfKeKhS3lcPUYIaB90ZmmApIMmnR9TwP&#10;nTkFWrH76lD4uNgQAJbK4onOKywIhuVM6MthwaRtwcQs4BAHIvF7kDgwSXtK05STs+I+pNnKmw4m&#10;zMMZ6ZFBMFAJ5bFAZ8VHEyThdCPeCPZkgbV1oAuh4qHrkP6UFculuYy235ZqLNAPpRkq9JSb0Zyv&#10;R6UuBbmJvKcBPgTDcix84UVCZDHcZS4Kf7P0sXjzsaOVBWyXLoYdw5a/2Z5AjJT5KdHhhEgEYgg0&#10;d4dlym5wKyzn8DvnwMV+ISJDrGHQeaO1JhH9PakYHUnFwACh0RnOiEBHdzQ6+mPQ0xuPrd3V+HbD&#10;IZzZ+jqubnod11e+jIvdO/Fd2TQ+1fTiM+0QzpRuwu3OI/hhQpYd+QaPjpym+/ga17a+hxub38WN&#10;TW/j5/foPr67jqffX8PTU4TBycv46fRFPPz6BB6eOY2nNy/i/qWTeHD1DIFwhar8FiFyGz/9cBk/&#10;372Ep7fO4+H1c3h88zIe37iMRzf4vzcu4NGti4THRTzgaz8QQLfPfY+7p07gztff4Nb7n+Ha4bdx&#10;Y/+bOL5pF6qqCyETx3Kp1rMr6SZY1/XFKkKEZd0UgyS6b3EhcZoglpMIVFYkYqgzE7tWl+MNupBX&#10;Ntcx0RlRxzIdH+kIe+u5BMgfsWDef1MA8o+gEyE4lHhh9ihzQKRFwtvDCsUZftjUp8EHB4tw4pN6&#10;XDnbiTuXhnDvyjhuXhzC1fO9+PZ4C/ZvNaDS7AVdnA1SI6wREmJB9bwcTq5LYOu2BG4hDvytkTBW&#10;GVA7WA/Zw6V/zSA6x3vRMtTG+tGMhtFOrOsexcnMMZxOH8PBkGpsjyphPutCyWAjGnubUDvUgpqR&#10;DjT0t6GurxW1/U2ESS3MTaXIqjBCW2yAxqxTmoZld0BZa09EqHckFX0gy7SPNfzoJrIpqCtzE5FP&#10;FxLsbQsrnq8yEk1GqREgclRiwUt0JbJL4VIE+NsjQxOK9nod1o2XYtu6KsysMlPcZNN9GNDZnQtz&#10;SRpStBGIko2m4oMQGOIBX39XujEvRMSFIj4tjmJeHBfzLkESkRaDaD6O0yYiISMZifoUJOiSlM50&#10;6SvxCvNVmrJcA+jIAsWVOcM3gkCKJZBS/PAHvzgCJN4fgYlMmsmEBx1HCKEh4HgeYf8JILJpSTod&#10;SEaJTETRwlCRqaxKWtxsRrV0NBEgbSNNaOaNauwjTHprlGgj9duHG9Eiz/PvKtrAotp85BSTmgVq&#10;0j8B+rxYqoR45FcmI7cyRZmxrS2JUyChwIJgEXjMAoROqCQeqqJYpa/jeSSb6QoKWMj5OKng9wAR&#10;FzLbByIRxYIfqee5sRIIQAQUAo/ZjvRZiARTRchr4dpgRNGyS9NXvCEGiblxSDQmIJlWNU3gwcqV&#10;USYd5dJ0RUg8g4f00TwHSH4Dj43/AEhWjTR1pbGCEpSEpL4gEqpsH2UYb0yKFeFhwZttg7Rsd7qT&#10;KLoPHSFgJjyq0LW2Gt0sQB1rqtG6upoQqVGiSZquFIBUoppKpWqIMViOyoEyVPSVQjb8L+sun116&#10;vL0cBS2lMDaa+fvyYWzKVRZ7K2zKgrEmAwYqTgPPNZT2VZqK3O2s4WIjzUPLFAdixZCRWdL3IeBY&#10;MPclLJjzEtWm9EdYKX0kPi4yG9yOIJF5GNbwd7RBgr8nk34kQZCCCr0KBWnxMCTEQBsTjliCwMeR&#10;ToUuQvoxpDnM2oLJ35LKzXoFQt1dkBUbgbG6CqxqrkF/iRHNOTqUaJOgCguEO6Gx5KU/8/ctoHJb&#10;AatFC+AjzseOlXTBPAUcAhGH5UuVhR7Togltupr06BD4ucoSLXRQVrK16EJ4OC2Hv+cyRIVYQa9y&#10;Q3GhPxoaQtDRHom2tjC0t0WguzMG3QRK/2AyZnorcXz7QXx38G1cPPAOrmw6hhNtW/Fh9gCO6wZw&#10;vngjrjUdwt2BN3F36gPc3fYFHh89gydvncPDt07i0Zvf44cjn+OH97/DX67cwS837igjpp5eu4Ef&#10;b1zF44tn8eDCaTy5eR73LnyL+xe+w4PL8vcF/Hj7Ip7c4ONrfO7iV3z9a0LmezqNU3hwhXH1FKFy&#10;Gvd5/OHy97h37TTuEUAPr17iey/g9jff4fYnX+DMkdfR0VKFnMpsCrhcyHLgMuAiW8RFiZZOVQVV&#10;Acs962lSNsVkRjiS9RHIYr2qZJ0docDZOV2BIxvrsW9NGcbpmEuzQxEVZIsVFi9intKENQsPxYU8&#10;g4fSfDXnv2OhTKizmAtHx6WID3dCB0XghhYNNnXrsH4whaDQ4/0jBfj8rRK8/Vo+dm/XYXwoCTWF&#10;AchKcYIm1h6J4ZYEyDI6HxkRuAArHBfDJ9QNarqL4rZSdIy0o3f1IPo2TKB33TiGV09g1Yb1eG16&#10;F85lTOLbpSW4EDmA27rV+DK2AzsqZRWBSXTNTKCP7+2aGEbzcA/rVBsqCJWaniZU9zSjsouOpr2R&#10;DqWej+tR2laJgoYi5oVMJBgSEZ4aAf8obyQk0H1kxaKaAMlIDYG/nwNs7ZZh8bJ5WLB4DuYvemk2&#10;Fs7BgoWyE+F8Zb6cveNyyBbXOuaiFgrRqbECRh76urVob89ATZ30fcQqG0wFxfhRkPsQHi7w8nFU&#10;Fl8MjQlEbGoU4pT94+MVaCRlMncZM5BVnIPcchPMtaUorKewrCmh48qHKleNKBXzZFoQ3xvD9yYj&#10;syidxkHH9+gJkATpJJb2/mAmzFACI4xJVKBBeEj8DiDSjPUPgKSRtlTcZbKReyaVigFFTSZUdpSg&#10;rpdqeKCOF7mRIGlWon20SYnW4Qa0DNejdeQZSPpqlFEN5c3FKK7NQ2ltNp1KBgprNSzAaVTD8VAX&#10;xdBhxCmweA4SAYimNFF5Pq0wBilURcnGaCTRZSQYnwedgpEWURl9NQuQ2c702easaHEhmTwv3pBQ&#10;Og8BhxKp/v8BIPKaNF9FZYUpzkXcR1JevAKP1MIU/oY06KjQsmgvn/d7zMIjU+no/0fwuXoCREZc&#10;ERyZFTI/RJZkYUEiNLX5YUjLIkA0jrMASbFAks4BGeZAOjwV6gYL0DxZifY1teheX4femRpCpAYd&#10;a2uV51pX1aJ5igAZr0L1MIFBaJT10vH1PN8EpwDmdhaSNjPMdIuFbWWMcv5dyighXEpQKUtZdxXQ&#10;TeahoDxNmYwVwUIYF+yHEG/po5BhshawXr5E6ROxtbTA4vnzqB6pnl56CUsWzFdGSQlAZNkTBRwC&#10;EDoPDxtLRHg6IysuHGZVPKqyVWg2ZaPRmI0idTIK0hPpSuIQ4OyszBx3ogORkVz21tawWkp3sGwZ&#10;QtxdkcLf0l6Ujy29bVjTVI3RCjO6C/Wo0qciIzoUfo4rsHy+9IksgCXDdukSuBI+1gSdE3+bNGHZ&#10;LF6IQA83JEVEIDEkCJl0MRF+rnC2tYCdLBlhswBeTEBBntYI8FgBX18mtHhHAtUbtdWER2skujui&#10;0dcVh8HBRIyMpGFmuBof7d6LM8few5mDx3B261F817Ydnxkn8H3xWlxt2o+b3cdwc/gY7ky+i7sb&#10;PsGDA9/gydtn8Oij83j81RU8+e4qHp04rwy9/eX+Pfx07y5+vCv9Flfx8MpZ/HD+ezqLs7h79ivc&#10;OfUFbp3+ks99R1jQnVz6Bg/Of4ZbJz7Aze8+xK2Tx3H79Be4c/ZL3CVw7l76DjfPf42bF/i+6wTX&#10;rUt0J9cIkit4TIhc+Ohj9DAR5lRnw1iXS8crAMlRmneyy8SFUOgVa6A2pyPNyLLPepAsblwfjqSM&#10;UCavMFSUJ2KgRY8NLKu7xgsJ1Rx0UyDl0eX7e9tg6eI//weAzHmJAJn737Fokax7Nx8OdIHuXtYI&#10;DLSBUedPkZCGvX16TNeloSEvGA3mYIw3xWOyPQ7N1cHIznBFWhLBkeCCTIYq2hZREcvh47MAsb5u&#10;2D8whh09A5gsr2ZZaUFvdzO6J+g6Vg2wzoxgenoKb2/ciwvDR3AtdwZX48ZxMWcdfh08hidtR3De&#10;uB5faIdxuHwEL7dP41DZAO95L+rpXOq6mlDWUUdYNKKGZbFhsBvNI33omBxB96pxdE0Po5XfVTPY&#10;rNQ1WT04PScNxtxkwiMBVbnMZxTswaGecPd2hK0Ty+2KJcr2tQsXzcWCBYTHwpd4bXikC1lmuQhW&#10;dkvg5WuD9HR/1FQkoKtVjZbGNJRXJCMnj2BICYZfhDd8pOM8yE2Bhxc/24d1ODjKH9GyzbdARB2P&#10;VEM6tAV6ZdRlQQ3zRFMlc3ETDUAv2kYHmaO7UUaBmUNYmOv0qGN+aB6oZlCo9tMU9NfiDwEJwXQf&#10;PInkcISlRJKSUYRFJMJosUJVMjs79FnIbO3ZPpCknESoTGnQFKbThVBxV2Yhv5bqtakApUxMMly0&#10;hhCp45c0D9WjjSBpIizq+IXKDm6ERgMB08jXmgiUZgk+buD/1MiIrlYjKlvySMIMko7KXIa3EiLq&#10;YnEjdCC/NWFJ8xWVpzRZPRttJTPAZ8Hxv4c0YUkIPOJyI5VJfzJ/I5KFP0wZxhuEYJI2KJVAlaG8&#10;jCBxI+oghPM9kZk8fxI+Pi8BSaZkpJpT+bsEHmrCgOCokU5+GRk2G0bZqIYhkxxNVPWmRrqQOpkP&#10;kgp9ebICQ3Uxo5DnRaekyQtFWqaPspSJ0geisoIqh2q9Ih6VnfksjNXoXN1IaDSib2Mj+jc2oGeG&#10;dnx9PSFSh7bV4kJ43UcrqI5KlQ1xZqGRD9n03yiz9aWTrUncholhpgMpJjzKUNpRgareCtr7MlT3&#10;FvMemlEuzW9ZvN+R/kiJCWPCdVYm4bnYzS6kaE2nIfND5vzpT5j/wgtYPG8uk/ZCpXlLACNNSK6E&#10;iDsh4GZrhSAXO+hjQhXHUWvQoM2sR2+pEQPlRajO0qAkPRmVWWokBPoo/+dMiDissFaGCdtK3wqd&#10;g7eTPR2MNwxxEVjdWoftfa3Y0FqDyZpCDJXnod6ggiE2BJFujnCWUWPSRzP/JVhQ0VnMf4HgmAdv&#10;BxuGHX+PM5JCKJrc3aGLioAqPIDAs+D3yezpRfBxXYoAN0v4uRGGDgvg4bkUsXFOyMv3R20N3Udb&#10;PAa7YjA2kIjx0XSsW1mJT3fvx6W3PsLVVz7Giekj+LZlB84078aV7kO43vkKbnW9gdvDdCCrP8C9&#10;bZ/h3sGv8PitU3hy/OJsk9XFm/jx6g38cuc2fn14H78+uI+f70tH+DU8unIOt7//kuA4jvtnCIeT&#10;H+P6t+/j+tfv4/aJT3D31Ce48/37uPjRy7j0ySu48sUxXPvqHdz4jkBRoPI+Ln/L47kv8Igu5NGN&#10;s7h3gyChg7ly4gv0DbYqzVb5dXmsz3m/zTwWgZhVPgsQcSEZVKCaghSo8hOVnT9lP51Y1pE4lT+0&#10;+hCYzXForFJhsDkDY2169FAIlmdFIDnSTbmu8+f+V7z0At3HC/8XFsz/J8jGSfZOy+DhbYuAIBeE&#10;RrgiPs4TVcYIbO1W4+hIFjY1q9BVEI0G1ttuupKekjgCxg/xUbyHUe7IiHcnRJygDbdGeMhSxTm+&#10;MTiOvx7+FE9XH8TlrikcUJvRV1qB3rWjGJoex55Vm3B27VH8dc1HeNp3DE83Hse/HP4edze/jwud&#10;+3Eqey0u1xzA1wljOBMzihvaNfg0fwS9A4OEQjfKOxopxGpQ3Eq3QedR1duO+qEetE+Oom/dNIY2&#10;rsHAhlXoXTOhrMJcPdCBivYqNNbko6FAhaJsit9UivNYingmfQ9fF9g72yojUxctmUeIzKP7EAdC&#10;oMie6Evn0aXM5/WaDw8vK14jDxiygpCbF450XRhik/zhR6flGUjXEUSx5+cCd09bZQkp2a45kI4k&#10;LC4YMWmRSMmkADeqmVuzCQgjxXohzA3MAy01qOd59E4NoHOinb+XQrMxG3V9ZvSvbsHg2h70repD&#10;z1Q/uid78YfAxDAEJUUgJIXAoPsIk6aq9BhEqmIQoYpGOL9MYhYgEf8BILKolgBEClheTQ5M9fkw&#10;N5pQQohUdJahpq9aoVQLYVHPx7K5SmUP1TGjtrdGAUoDwSIQaWE08j0NveVoJOnqOwki2Ve4To28&#10;yiSeKBPsM4Aoqp1gUVxIWbIybFdGXqUWJyKZyViarhIJE4nZZqzZx88hEifxG0B4voRDuIZuK50u&#10;7HcAUY4CEI0AJJwOJBqxOXFIYMVJZgVKK1JBW6olPGTRRkK0fnbNfxli/Dxki8znw43zZfhudQpd&#10;G8H3rOlN1slSmWKVBSJlhrgARHYflM7z2HQbgiWY7kODpqEy9KxuxsBMOwY3tWFwMx9vakLvhgYC&#10;pI4AqaEDoTqYkg1wSuk8xHGYFHAINHJlmZeGLBgIOEOdLPmSi1zer7yGAoKkEIUEiYxtr6BjKe8m&#10;POhCKgmcEjrN0lwdK2e0MuzWzVZGRi0lKObBcuE8LJs/H0vmzfstli9cCBsq/BXLaLmXL6XiX06A&#10;WMOL0EkJ8UVRegJqDGp0FBvQXWLAaHURJuoqUJ+TgWJVAloKspGfEoMAF3u40HnYWxEeMrKLnyP9&#10;GBIxvp5IDw1AW4EBm7ubsH+4Ezt6m7CxnW6kqgDtpiyU0dGkhwbCW34vIWezeD6sGfYEW4CbM6L9&#10;fBDh5QFVRBjCvahi+d7s+EgEutP1WC2Ao90C+LosR5C7JbycltIFSQf7HHj6WiIpzQeFRZFobohF&#10;X0csRvoSMUGArBnPwbsb1+HsgeM4d/RjnBw7iNNNe3B98FWc76AzqduGM5XbcK3rMB6t/wj3dh/H&#10;3aN0Ax+exuNvLuGnczfw47VbeHz9ujJ/4y8EyC/3CZB7d5QO8EdXzxIUn+HUOwdx5h2q5o8O4fwn&#10;h3D2g/04/8E+XPp4Py5/then3t2Eb19fh1NvbcGp93fj9CcHcZHvu/bhy7j52RsE0Ee4ffYz3Dnz&#10;GR5f/hbnvnofrb11FDWyLhJFhsCjOgc5lQYChPBg+c4s1yFT6QdREyAs91L+RUhlsk4pSxoxMdGt&#10;x6b6IkkbCE1WOIz5sahgvaxivTSzrqXGe8LL3QJLl/wZL774X5Q5H7KIqrOrJXwDnRAW5Y2YBH5G&#10;sh+SU6mwCyKxq1eDd3ldD3RrMF0Zi9GyWKyqTcHK6kSUydpvsS5IifaEjp+tjnVQ+j/8vOZjsDgX&#10;Tw8c47XfggsV/XhPV4ztEXq8unIjPn/1Hdw58DF+XfsBfu4/hnsdR3CrndeudQe+qBjH+rB8vJHQ&#10;jrPGzbhSvhffxI3iinYGP5h34Vj3ZrQQELX9PSjpaGbdlo3AGI2yUVMD81sbGkd60Tk9xrq6GiOb&#10;ZzC2eQNGN65Hz7opdK9k4m2rRL1ZA2Mm6702GtEpYQiJD0RAGCHi5QQ7RytlH5AlS+djMUEiIfCQ&#10;VXllbxB5zcp6IdxYNoOC7RAe4YzAUFd4+TvAxdsOrr6spz4ucPPmkQCRRWzdvezgz8+PSY1Aem4a&#10;soopCEr00BVlQse6qC/Jpcs0IbdSnEgF3UYNytsLkVulY/7JRj0FqcxtGVjbj4F1BPD6cQzy+Ieg&#10;ZFnvSfo9IqjAI5lEIxRYyKKC0hcSQkLK8+F0JNKE9Q+ApCLdLM1YVN/lGTBUZbHwyeqO+ShsNpPI&#10;JQSGTKKpRwvdhfSLiPOoJiTEhQg86gmWhsE6Jke+R2nOmgVIvQCku4gQMaGyWQ9zTQoMtMayGOHv&#10;AaKvTIa2ImV2yZIKuoEymQMiw3gFKDIXhAqJQJGOdBmN9dssdKUZSzrTCYVsAiST4NTxfP9fABKi&#10;DUEEVVZ0doziPhKN4j7SkF4i+47w3MXyN+SiQDbIb8lHUWsuC5M8lvkq8pqsDkyHUq1iZST4pOmt&#10;KI6fIU1vs+Ps1RIESCoBkpDuiIgkKyTq3XjecajqzkP3VL2yZ8Holh6MbO3E8NZWQkScSAO66ULa&#10;1/BaT9JBjJaiol/gYVQ2/88nxJ6DI6uWiaCGiaBaz8hkUF2KyqzNJ+BMKGwtYKUwopTXXZZEqW43&#10;oaYsE2Y9XUFIMNxtViid6AIQAYQdk7HNsmVYtmChMgJq8dx5ynyQFVT+MmPdhg5FmovcbSwR4uoA&#10;Q0I4qjJT0WrSo5+qZ7KhBFNUPWtaqtFBGFRoktFOgNQZtEgO8oGbtaWy1paNBRM4P0fgIa7G39mB&#10;biEIxuQYpf9jPVXTwdFu7B/twh7GTGcjmo3Z0NOlBLuzIsm8FDoYp+XLEeblhdhAfz5ehGA3ByQG&#10;E9ihPkgL80d2QiSSIwLgRIA42y2k81iOEM8V8Hbh/9rSySyjg6ETCQh1QnpGMMorYtDWnITBHia0&#10;ERXWTmRi56o6nNn5Dq7u+QznZ47i8siruDj8Ms4P7MOFrl04VbcRJ2o24Ob4q3i0/zM8eOdbPPr6&#10;PB6du4on0tdxiwC5dVMZavvLgzuMu/jp3k0C5AoeXjtNh/ERzry1C+9t7sfbMz24+tnLOHFsG97f&#10;PozvX1+Pzw+N44t94/h67xi+2NmPz/f04RPG1y+vxsl3tuPypy/jxvHXcOXLN/HDdx/imzcPopzC&#10;QVVCcVOWpTRXieuQkIX2sli3M8u1SlO1vkRGY6X95j6S6cZlXbxYdaiy0mtkKoUWE394mi/FZwBi&#10;WJ8StUHQsH6JM0lK9lHWyFthPR/z6TyWLHkBzoSzP+ERGeeHuBS+Pz0EcepgxPNzCrICsb41BW+M&#10;ZOLokArbm6OwqT4S21risbo2GlXZfkiJdVIAoon3gjraAdGhlkjl/Tm/fjPurtyOi42jOGlqxFsJ&#10;eTie2YZ/P3Ia/7LnW/yy9mM8GjiGHxoO4mrpNlwsWIOTWf14JakEG30y8VlyH642HMbZkp24aNiM&#10;O5UHcLP5MPav3oXWNStRNzKIsu4O1vkaCsdKCsgyBSRFdMUVFDUNQ91oWzlKt7MKQxsIkS2bMLJp&#10;A4ZXj6Gno5pwVKMwLwXZBelIyk5UJun5h3rCw8cJji4rlNU6li2nOHsGEHEeSy0XYbnVYlisWALL&#10;FYuVCdj2DsuVJaJkJKu9HN1s4OzpBBeGqweB4mYNV/cV8KOzi2MezyjQwFRlgrm+QGk1yirPJkSy&#10;oDFnQVeYw/ubT/FgRGGTmQ6UQpO5QoYo1/VWoG28BV1TvehbPUyQ0GWtGSFAUgLpPJg8U0lBFoL4&#10;zMhZNUxlnMokK6vUijsJ4XukE10AkmBg8stPRhrVaXoh7WyxhkmdiYlOJIcQMdGFFElTVk8lmoca&#10;0D7SqPR5NNJl1BMWShAYApBGHqX5StrUarvKUdVRiMoOE48FqGUyqyBACmpl4iKhQXBI8pXmH31l&#10;CrKkKYhWWda+eh6yaKKmgr/pWcgaWLKM+/OlTGY71AUkAhGeDyESSbUkAAlmwQ2ikgpIE3DMRhAr&#10;QahWIMOKwvNOzOfnEJ6qIn4PzzmLCk3AaSJAzI2ERnMeilsYVP6FsguZuA/CQ9a/yibksuiYZgES&#10;T/cRr3T6qwg4NUNFgCRlMMHJAooZblR8MQRxFlrHKzCyoQMrdwwoMba9WwHI0BYBiDRh0eVNyxyQ&#10;UlQOFqGkmwWkXZqsshXn8RweErIqsb4qAxmVOjo4HnnP9FSa2TyHvCZCkL+9qM2IkvYCZfnr+opc&#10;JIUHI8TbC96ODnCzsYajJHZrCwKETkQ6z+e8hIVz52ABIbJ88UKlA3sF4WErnekWi5UO+JRgX5Rn&#10;pBAQegwRHisbirGurQKrm0qxvq0GfSV5aKQz6SrIQkuOFmbCIdDRBo4rlsF6+WICZKnyfXbPQBLm&#10;6QpzehKqNKloykzHTGstdg11YktvKzrNedBH01l4u8DP2Y7QcEMagVOUnoKS9FQ6nAQ4LJlLsCxD&#10;lI87VWsw1FHByI6jalbFK30hHkxsAR6WCHSzgI/rMig76skq0cv+zIpppSwempkbjeoaFbo7VFg5&#10;pMGaCT3WTufi1ck+nFtzFOdmXsfZmdcIktdwbesx3Nr6Jq6toRsZ2Y+TQ7twe997ePTpCTw+e1Fx&#10;HU9vS1/HLcYNPL1zHT8yfr57Ez/+cA1Pbl/E/SsncOfkhzj/1jZ8sKETH2/uw8Pv38GNz1/FiaMb&#10;CYm1mOkwozEnHm1FKehmfdk9XISv9gzg61dW46v3tuLM+3tx7f0juPbRa/jojT0obzVDLS66VM/k&#10;oaEafR5a5agtTlf6OpWQJlsTBVp+AlJy6PKzIhGfEYYY1ptIik0BSCTrjMAjMn12FYsIVSAiU/wV&#10;VxGT6I3AcGc4OlN0WMxlklykLLwaGe1F1x2CBLVEMGL5WVEJgVCleKLZHIoNhMiu7njs7IjCjvZo&#10;bG2PxXh1FIp0FFvRzoSIF7QESHqMA8J8F2NrbQUez+zF+bphfGduw1eGWnyWWoqz+n783PIKHjYc&#10;wYP6Q7hTvRdXi7bhZvE2XMidwkdpjdgXmYs9fnk4ZVyHSz1HcanrKG61voqrHXRvGz7Cq+v3oGdw&#10;AK1T46ge6GGeq0ceHbShuhS5teWESQVMTVWsP42o6e9C89gQ3cgE+tatwcD6NRiaGkF7cxnK89NQ&#10;Xkx1X5cPbWkGojVR8Al1h5OXDaxZ9pbT8S6mO1u05CU6kbnKhlJLCJRllgsIkEWwtFnCo8CEYb0Y&#10;lnYUbjJR29kS9q62cHK3p7OzhmwA6BNgh1RtJIzlsvSUTLng93dUUiiWME8VwlRv4v03QGXM4D3O&#10;JlgKCA0zChpmW5TKaAZqmMsbhxrRMtKOtrFutK/sRQfL+R8CpAkrmYVAG4rC+hQS0ohNu4uxdW8J&#10;1m0vRO94Ngqr45XlTKRDPUobhTg9lYdsNJNLFUKQpIobIUi0JVom1CxeyDyY+QPKCYQGOo1W6Uwf&#10;a0bzaBPtnUQjGggTpflKHAijXpq32opQzCRc3CwrZOajojUHZc2ZMNWmUQUlQldGF8IELJ3PWdVp&#10;VM9U9LV0QLWsAIysOqolSZK1OuiptCV0VRqoy1W/gUQmRj1fE0uas2JyZThvBMJZEUI0IYRICAJV&#10;Qb9FEAt2mG62+SqOFTMpP4XOgZ8nlauMSZnOK7cuZ7b5qoGOo1E2sZetKw1UJ9KsJc1bsqRJCjJl&#10;pFVpkuKiNHRHMuxYQuau6HjUGMORkuWL9Dwf5JTHoKLDgPapWtrgLqzZPYw1e0exas8IVu7sw8g2&#10;cSAN6N1Yh7Y1MgOdjm+4EKU9Ao9cmFoNBEIW3UcmsuvoOOR6EB4ZvB66Ci205bwupRq6KC00kjwI&#10;QkMdXaTSBCcQNKKhpRCtNQVIj4uBt5tsFkVFY231Wwf6iiWLsGjeHGUU1qJ5cxWICECWL56vAMSO&#10;id9pxVIliecmRaOFcBipNGFVUxlm2quxqatGaXba1MFzrDChk86km9Geq0F9pgoaugJPByvYWy1V&#10;+lukD0SciL3Fctjxu+P9vFFNd9Sg16A8NRGVhElBEoEcSDXr7QFNRCjMKrqawjxsH+jA0VWjOEoF&#10;uHdqCKnhAbBdvhCBLs6IDwpEelQodIRIflos0qOD4eW0DH6uyxFMB+JLiDixQluwMi9c8CdlyR1P&#10;b3tEJwXCkBuL2uokDHSlYno8HRsmc+lETDgw3I3vxvfh9EYmoUPv4+ZrH+Paofdwae/buLr3XVzd&#10;9zYuH3kXt7+kA7lyGT/dvY2f7t/Gj3QbPxEaT29fxeObl/Dk1mXGRTyUjvPL3+DWd+/j2yNr8dmO&#10;XhzfOYQzb27DlQ/34fIHu/DGxk4UpfqgINUPpdmR0Md7YG1FHs5vXoWTm8dxYnoYXzW24HBOAVZW&#10;FinLiedQhRqr8pBNpyn1V/o1ZYBMegFFkolOg8BIM9HNM1RGHunAU3nOygiszAjIQqvRTPpRrDcC&#10;DWX9PB7FfUhEqUIQzbwRk8y/CZLQGA9l6wdZF8/V3QZh4bKxWShS6fCTKOISWQfjUsMJm1DEJXgj&#10;I80DNTlB6C4MxFh5EKaqwzFcEYHanECkxTkjMtyRRx9k8L0JETYwJvrj0ppNuNQxibMVfTid34mT&#10;Oa34Nq0WJ5I78UPuFtwr3kdo7ML1st24XbUXl80b8ZWmH+8mVuH1YAMO+hfgYvcR3Nt4HHfWf4Lr&#10;o2/i0so3cOfoCRxuXomxpnYMbliN5vEBlHU1/wYQQxVDAQkh0lituJHyrhYFJI2j/WgfH0LXYAca&#10;ak0ESCoa60xKfixoK0G6WY0IXievcDe4BdGF+NjAymXZLCisZLL1AixluVtmxfplzbBdBAu7xVgu&#10;E7Hp6JbLPDp71ktZ8cOZdcaZrpuP3T3pyHhvaltN6J9qR/dkN1pHOynmm5fyhYkAAP/0SURBVFHZ&#10;X4nagUplc6vK7irmJgNyqwpQ1V2Huv4GVHZVKaCp7Krmc1WoU1qMmnhsogFooctqxx/84gMIhEi0&#10;Dxrw6tF6fPd5H86eGMDZU0M48U0/Pv6oFYcOlaJ3SJa3kM71MERpohGjY2RGIzaLIDEwMfOCyEXQ&#10;leiRXZVDO2dEsUwsJLnqZV4IXYYAo5GOpFkgwuNzgCjNW3xfWUcRk6+sTU/yyaq7zdkwNzAJV2vo&#10;QKTvIElxHzKCyUB4KJPxGjQwNFDhN2TA0MQkSMUvkd2gJ1CYOAmUWYiooSpVIYXKLLkwGUnmZCSY&#10;4hGbF4tIVrYwfShCWYDFbYQJLOm8glmwJcJl18Is6TznedJyqopmk66uXJqCaPnrDDDUGpR+kFwm&#10;YWM9Sd8422meVycbXsmCigKORAUcaoHGsxCAaIvjoS+MhZ7XN6somvYynZaxAD2rGzG2dQCr905g&#10;/b5RrNkzjKldAxjfRgeypRV9m+vRub4azdOlqB0tQHl/Poq6eP3aCDReO2m6+j08JMShzcJDrTTB&#10;pTFhqKk2M6SNWzblkuvdmItCgry6MR+N5WZkq9Lh5mwPF4fZfT+kSUk6ymVZ98XzqY4WzFdAsnjB&#10;HFgtk/kgC2DFsOfrLlZLEO7prAzZbS/MxniNGRvaqrG9rxm7Btuwc6CV0YZV9aUYKDYwstHPYwfV&#10;UHFqNCLd7eBps1xpgpJ5HLbLFsJx+TLYLCFMlvKz3Z2hCQ1Ako8n3+uMKHdHpAZ6olydgFV1ZdjT&#10;04zXxnvx3voJvL9xCu9umFCWWB9trIAL3Y2MEAv39UJckB+S6ZJyEqOhiw3n3x4I9aQ69rVVIOLK&#10;ymq5VADyZ2VRQGlCcPN1QEQsnUhWGGorojHSnYKZyUzMrMvH6jEjdg414Zvt+3HjneO49dGXuPP2&#10;cVzc9wYuH34Ht9/jc8e/xp1TJwmKq/jxrswUv6bEzz/Qddyh67h+Hg+vnMLDqydx/9op3LnwBa5+&#10;/ho+3z+Jbw+P4cSRVfiCouLc29tx/thGvLKmmg4vARV5Mag1p6A6KwHv1NbjbEcfvq5rwef6EhwL&#10;1WHYMxKlhdI/V6DslW2qMypNVhklGXTCrCemNKTSaSfJUHUZccijOI6UnBhl1JXAI4l1Rlbojsug&#10;i2ediZEVeyXUhIfymNBQh84GRViMgIRuJCLBB4HBrvDxtUdgkAtiZWe9DEI7m64mk65GR4Eqg3VS&#10;mWeSghCb4EtAeCEvyRsVGl8KBj+YdfKcK/yDbREeJkvS+CEjiWUgxBkHqmpxc3wTLjeM4mrFKM4X&#10;D+OqeRBnk5pwPr4XN/O34XrhLtyq2Is7tXRjZXRlhkkc13TjXVUl3gjPxRt+hbgx9Q4eHuG13/sN&#10;rq1+B3e2f4pbmz7G3owmbBofZR1cjfbVQ0ym0oxVqzRhZZeXwFAxCxLFjdRVUoxVo7ijDmXdjajt&#10;bUZLVy3qKrJRyWvc3FyItvE21I20wNRczNygUyYixmXEIVYXg/C0MATHU9DGBME3wh8+4X7KOlW+&#10;Ed7wi/SBf5QP3IOcYe1qiWW2BI09RZ09AWJvxbBUhkJHRruhqEyF/rFarN42hlXb12D1zk2Y3rEB&#10;w5vG0LuuX9noamBmlEDoQOt4H4Y3rMLgzBR6Vg0TLn1oGaOTGu5g3u5E00gHavubUd3bwGjEH/yT&#10;nVHbpcKxdxpw8dwwbl9dg7vX1uOHa2v5eB2uXliFE18P4s23GjG53ghdYTiCqHBCmVjD1LIQYRSi&#10;WQDieOJJuaJY0gkRJnQWSFPDbIe6WCAZmVXbJ1P/6TYUks3CRPo/FAfC16TjvZjvL2wxM0yKms+t&#10;JpCY/DNL6ToIEZk3IavZKkuBNOqQ18wk3axnZCKvJVuJXD7OUWDC5FnH5FhDt1CpRXpZOtJkok3R&#10;bCSxksUbExHNyhHOyhCRRUeijLJKQjzdVZQsekZ4ROpjEJsjTVfiPGjzyrKUZp+s6hxky2bzBEhW&#10;TQ5/F7+bYaznucsILIJNhuyKY5JmK3VRPJ2aLPMep+xQ+DzU5ljoCmKQaY6GqSoVVR0mDKxhUt09&#10;irX7V2L1vglCZAjTewboPqQPpF3pQO+aqVHcR/1EMSoHjXQfeSjspKJUmq7+D85D4CFNe6WEYHGa&#10;MgggrVDOieAnVMSxCXRzCMF8nkdVAyGeo0VcSBh8PT1gt2J2AqEMz7VfYaG4kGWLFmDRXHEfLyrg&#10;sFi6QJkjIv0fDnQgrgRItI8bKvRpGKjIx1ra5119jVTonTjMwnqQsb2vBaN0IG15WnQxsdVnq5ko&#10;VChMjUGSvzv87VfAmdBwYnjaW8OZnylNY3ZLF8KZwPKhywl1XIHUAHeU8n+6jFqsppLa216LYyz0&#10;77ESvD81gA9XDeCTtUP4aGYM72xdg/SIYH6WBQLdXRAT6IPkED9kxkUos+M1McFICHFDiIclAqgE&#10;XWyp8JYTkrL50cI/Yx5BsthiPhz4Wli4C7Iz/OjWYrB6RIfNa3KxZV0RRgfysYmK7fu9B3DnPQLk&#10;s+8Jjs9x8c33cfljAuSkzNM4h0c3LuGxOI47dBsMmS3+9NYVPLp6CvfOf4kfzlIJnzuOGyc+xOn3&#10;tuHLQ6M4e3QDrry9Fe9s68VqCo2zdCIX3tuCA1SThpRwGPUpqFWn4vO2AXzT2IdvSzpwIl0UdhZ6&#10;MugyW4uVVgJp6y5gPZWOc6mz+tIMpX8zmeU/gXUhjs47Pjtaaa6SENfx+8f/G0AYsbKulDYUsZqw&#10;2SBEJGKkWSvJD8GhbggIdEZYmDsSk0OhYe5Q5yQjlccEbRT/ZxYgkQRITIL0c/hAG+OLrFgP6GNc&#10;kRRFePjZwt2HgA91hjreF6mxnmjWJOPa8AZc7ViL6/WTuFaxEpcrpnHZOILT8S04FdODG8btuFtx&#10;EHeqDuBGxU5cNM3gXB5zXO4gvs5qwSfxFXgnpFrZrfHeh5dx7/2LuDX9Dq627sOnWePYm9+BNTvX&#10;YuXutRjfPI1uurqqvlZCpJpCsQRZlaWMEgUo+Q3SnFVJOFTxelPNt9WgvqUcVQR1WX4KGnjtW8da&#10;0TzRhaqBRgruMmVir6wOkVOVSxjlIKvEQHGZBY0pAzJfQ9aq07B860yyZp0WiRkJCIz1h4OXDZbZ&#10;LYQlnckKWwosOhM/nxXIyIpABcV0U38J+lY1YmLTINbv3ojtLx/A9lcOY+uRA9h0cC9jH9bu3on1&#10;e/Zgy6H92HxwD9bv3YY1uzZgavs6jG1eg4F1E+iaGiREOgmPJrqWevwhJc8H67Ybcfr7Dty5uhI3&#10;rsyC4w5BcufqWtzi31cvTOM0Xclb7zSifyITMRn+8CPxg2XSIW+0DPuN0sYiVh+PJBYEFROtbLwu&#10;BVJGdZgaZeVcWUW3TOlEr6Pj+M2NyOgr/v17gBTwwubV5Ssd8/pSXqgiQonOIbMsRVHzouolOZua&#10;MmAkPEwtVPutBiZORivVN//OIUSy6UoEIHoCRFelVVxIehlVd0k6UovFjcxCJC5/FiKxMrejUDad&#10;0vA9GiTRxscakhCTzcqUx4RbyN9Cm6evZGWrNRJiRuQ15BNkRqp2k3KeBVTt5qY8Pua5P3MfypBd&#10;ugwVQSHAkF0KU4zRs7sVGqOQLpETAU1eBHJLk1DTWYiR9T1YvXuc4BgnOEYwubsPE4TH6PZODGxu&#10;RvdMA9rXyJpXZagZKab7MKH4GUDkWvwDIBn/ER7l6XQeqlmAPIOIuBFdxew10tfS0QlACEXZW9ls&#10;SKNC94GrrIRL9+FgbalARDaWklhG9zH3n/+EBS/9WXEkSue5zA/hYyfLpfCys0BCgBcqtMmYbizB&#10;5s5q7KH93dbVhNW0+cN0OB0mwoqv58eHIys6FBkRQVAF+yCNkezvgQQCKMCO4KAD8XeyQ2KAJ9Sh&#10;fjDEhCEvNgKmhCiUqqLRmJmAAZMG02W52MGKe3SwAwe6+V2NldhaW4z9rRV4e7QdHxIiX+yhCmtt&#10;gIe1lbKwYpSfFxKCfKCODEZmQjS0sSFIifCiC7GCj+NiOFjNxfIls3tZzC4//ifMnf9nvDj3v8Fq&#10;xXxEhDuiMD8EY11qbJvKwc6NhVi7sRidg1kY7CjGW6uZ8I9+SNfxDa4e/wKXv6Kb+J4O5OJJZWb4&#10;o5uXlKVJHt88j8c3zuMRn3t4+VvcO/Mx7px4G3e+ewuXPn0FX766EidfZ3L84CCuf8yKz6SQSAc0&#10;NlCF797cgbe3TqBEn4pigl+XGou2dA2+qRvExUKeM9Xzah2dKuFaQOdhfha/h4h0oss8jxSKKGmm&#10;jpW+P4IiXi/rX82GgEMiXv//HyBxMjpL4jeICEB8EBLuhuAQV4RHeBAgIUjVxig7YibooulSKEqZ&#10;V8ITAhEc54uoOB+kEhBagiQrwRvpMW4IIzTcvAQgdogmjNLpAvVRXvioawB3+7fhavsMrjSuxo3G&#10;GVytnsHl3HGcjGvHicR+/FC+Hw8bX8FtOpCrhVtwtWgLLpjX4RQhcya7C6f13fgioQdP93yPJ6fu&#10;48kb5/CdYQofRrXhncQO7Gkcwqp9azGzZx3W7pvB6JZptE/0oqKrEbl15QpEpBkrp7YEefUCkXLm&#10;iTLkNpTR7ZVRlBWjjC6vND8VdQ2FVP0tqJeELKq+v5H5sQFVPXWMGn5mFcraKlFC6BQ1laCI9aew&#10;4Vk0Fishm0AlM0d5R7jD0mkpLETo2CyAuyfrXaI7DMw3eZVpMNVnoLy9QBkV2zvZi5WbpnkOW7D1&#10;8EHsOnoU+469iT2vv4mdr76GnUeOYNcRwoVg2bh3O9bt3ozJ7TMY2bgKvatH0LayH3VD7SjtrMUf&#10;CisisfdwGS6c78O1C5O4cn4Vrl6axtWLU0pcPr+Sx2lc4WvffNmF3ftKYKqMQyBvaAAVgoziCkkJ&#10;Q1iadLhHEyJxhEiSomK00ilHAGRXZSNfhvjK6KwOQqRH5og8G8IrTVuER3VXBd0KP1vWpanMRUYp&#10;CzITtsrIhC9r0RuToC1MpAtJVhyIrB81CxE9bSIBIh3WhIeplQqckducDYO0/9dnIrOWiZSRQTej&#10;q9LTjZDk5eJIBBTphEYqEkx0GDKjXDqWCa6MKgPUZXqkFGiQmK9GaoEO6mIqtAra/doCAqOIyqIQ&#10;BS2FKGwvQlFHCUp4lM2czE25TMBU8jUqwkM6/qWfI24WIHQfAg4leHNVpmik50ciWS8jVgKgM8bQ&#10;gZgxtLYDq3aNYtXeMUztoWXePYDRnb0Y3t6Nvs1t6FzfiObpatTIqKvBQpT2FRAgxt8AIv0fs53n&#10;mTxvuiY6MA0h8bwpT5yYRGpxKv9OJ1wImCqCpDqd/6NXXFQNz6M4LwWRgV7w8XCDPeEh/R/ShCXw&#10;EKexdP48LJozZ3bSHv+2kOGyhIcj4eFstZQJ35pJOQgtuTqsYgXY0luPde11qM2iM4oMIygCoA4L&#10;VvozIt2dEO/lhhQCJ8nPQ3EfaYEeSA/yRDL/DqA197Jezr99UKmKR3eOGgNGHUaKszDG8rKK92xd&#10;TR7W0M2sogqs1dFpBQchzNkRyV6uqFElYKLchCPj3fhg6yp8vHcrVPwNboRIqIezApCUsAA6EX8k&#10;BXshLcIbiSEuCKYLkSYsq2VzsEj2sFjEIEjmzP0j/vzif8VLPLq4LYMmzRtt1QmYGZU9MvKwZVMx&#10;1k6b0NKpQxGFS0dVMV6d2YAbH3+Ke99+QwfyFW6f/xZ3r8iyJKfx6Nopug6ZEEhwXCRczn6C2yfe&#10;xPXPDuDyhzvxzZFV+O6VKVz/ZAeufXEYX7y1BeYyOkRZojw7BpVVOZjqqkYD60xpnhpxcSFwolPc&#10;l1uLy+Xj2FZQixLCI4ciR0ZLGuvylJDh9yaKIQkZji9zPrRFLPNUyYk5cfx8aaoK+98A8tyBxOrC&#10;FWg8h4eyZ4iO79cRMhKESKxaIBKEqBQfhEd7IpTuQ/o/4hICkJAmr0UoW0mHyYTm+AAERPvCL5Lv&#10;i/JESrwPslN8kZPsBXUs4RPqAldvO7j7EiCEUDIhMmXMw93hzbjRtQmXOzfiOiFyTQBSsRZX9CP4&#10;NqoFF3LW4EHjq7hTfQDXi7fjqnkzbpbtwOXSzbiQvxIX6EIuF07gVPowHmz9An/5/j5ujB/DVwl9&#10;OKEdx3uafuzuHce6/WuwjhDZeEi2ql2H4Q0TaBmXYb0NdO/ljFJCo1QBSJ5yJEwEIIzKWtZVCuwy&#10;Yxqq6swERQPKe5qYjOtQ0iVr1NWhgnWkoqcW5d0ESKd0yFcyr1T8FiVt5YwylLbzM1uKoCvRIiwl&#10;EHYeK7DMegHsnRYjKtYFWgPFEHNOZjGFN0WioUIEfYGSZ+v669A12Y2RmQlM75jBxv27sf3Iy4TJ&#10;a9j16lHsIEQ2799Ht7INU9tmeI5T6F41jPapfjTzXOuH2/kbG/CHstoo7DtUglNnBnDp/AQunRvD&#10;hXOjjHFcOMvg3+fODuP8WV7YE104+iq/vDUJocm8wXKjE4MRlBSqjNQKU4kTiUZcpnSyxyMlN0kZ&#10;qSWdc5niRuqMTK4kME+8ppd2bkCG99ahrrcale2kbHMxC7AJmeW50BRlQVWQQSWUrriapNx4pBfE&#10;I7MkkfZONmKSfTTEiWgViJhbsmFuy1XC1J5HF5KPXDqBnMZc5DTMRnY9KweVdWYtQVCdxWRJa1ip&#10;J0i0TKRU5jKSjBXIwAqV01DA9+RAXcLfQQupLjZAV0aFVk131CDwoApoK50FR1cJSrt5Xl2FvNl0&#10;IU3Z/H0yM50Q5e+Vpit1YZwyYTBdRlsp4IhRjmoCRJ0nHYiyhLQ3VVgwzHUZ6F5Zxxs7iNV7xjC9&#10;e4SWeRjjOwcxsqMf/Vu6CJAWNE7WoGqYBamvCCW9ZpT0mH4DyGwfiLgQurgaASet7zOASFPec4jM&#10;AkR2byREKtMVt5ZD8JhkHxa6qCq+JyrIHd5uznB3slearxxtZ2eZixORpUxsLWZnpi+dP0fpPHel&#10;U3G1sYCr5WJEeDrClBqHwbJ8bOioxjpWFHNqPCI8XBHp7YH4AF8lEvzoNugC1Ezi+Ql0FYmRKEiM&#10;QGFKBLIjfJAbEwR1CB2BsxUSfV1QlR6HiZJsrK/Ox1omzhmq55kaA6ZZSbrz9Ujw8IDNgiWICAxH&#10;fUUN4RAE+zl/Roy7I1Y1V+PbV/fh/HuvY6S5Hk7LliDQ1RGxQd6IDZDf5InUcF/CxBNJobJqsCzI&#10;KMvUE5jSka7sa/FHZee8OXP/CS/O+SOW06FEhtuh3BSMyT4NNq3OxfaNRdg8U4iBAT3q2rIxOdmD&#10;T/cdwK0Dr+Hi3oO4+uF7OP/lB7j07Ue4ceJT3D31GR6c+wJ3zx3HnTOf4sZ37+Dqly/j/Ltb8P3h&#10;SXx9gPXynS249slBfPjqOtSxHMdpopBEt6BispfJrYWGRMI5GUX6FBSp05UJmHqfYIKzEjksy+Iw&#10;smqyYSJsZfUIJaTZtU4GgBAmDXkKRLLLZX4ARRZdeIoMXc+MRAIdh7iO3wMkQS9wocvQyR4hsyEj&#10;s+Jl50LC5TlExIXEiUOR4b0Un3Fxfoilu4hNDGC5D0ZEaogCj6DYAPgRHr7h3vAKdUcwlXUaAZKf&#10;FgBTmh+doSfCQtzg5mMPL397RES4sbyE4dOmfpwtHsCVthncGtiJmx2bcLOe7sM8gbOpnfgurgP3&#10;6/fjdv0hXC3dgRuF23CrjO+r2oVLxZtwIW8aN4vW4GbtRpzTjODa2Gv48YPL+K52K06a1+M701p8&#10;oOvHgYlVmDmyHusY2/fPYANj5fYp9K0dVpxEQUst81I5AV1B0SyjssSJPAcIxV51AeGhQjmjstaM&#10;8g5ZGbuOYKhCUXsV81clBWkFzCKmCYf8pkLWR4rq2nxk1+QjqzoPWRTkWbx/mZVZjExlHT4Z7eYh&#10;YPWzR2i0O1L1gVDnhysTlPVFqcgqYW7jPc2UYdq858YGinl+V01fLZpGW9BBV9K/dhxT2zdi44F9&#10;2EYHsuXlg5ghWKZ3bMTY5mme4yg6pwfQMtGNxtEO1Ay04A9ZZQGY2Z6Nb77qxjlC5MKZYaUD/ezp&#10;YZw7NcbjEM6clk71EZw+0UGAFKGyKQEhybzRcUHwZ8zOZA9DaFokItRRCkRiMmIQn0U3IrNVZdRS&#10;CR1ABRN5HS0zQVHeyR9PFzI7nLcetb0NBEsVC3EZlXshMsqN0JYygRfqkUZiqwqSoSZA9MVJMJSn&#10;Ioe2LE/2Fa9No03U0N1kooiJs4gAKehkReigomozw0iHYGw1M6nySAeU12yiO6GLaDQii6DQ1+Yy&#10;uWZDx8Sjk36NWiMTrxm5dBjyWFeVz9fy+NvlxploTfk5hKDM4C5sYyjuo0CZO1FMcJmZuPPqZHiv&#10;is4j5R+d5rK9rQzXFcdhjGSFnw1xH9pcOhBZa4vqLFYTpOwf0DpSivFNnaR/H2MQE9v7Mb6NLmT7&#10;AAHSTYC0oXmqETUjVbNLlvQRZD1mFHXOdqJLP0gewTrrwP7hQgQgz11IqjRhlRAgZXRevJ66KhXd&#10;lY6FXo9Cuo8qupjGGkImJgBesnGUjSXsbS0UgDhLk5KdbF1rAxsrSywhPBbPeQHOdCnudArSee5j&#10;sxSpwZ5ozE3HaFUeNnfzPuvTEO3tAk10CIpViaji3w3Z6ejM1aDdoEJDRiI6+P72HBWamQhbDamo&#10;VkWhjOWrguXLGOOPVF8HAiSGbqMIB7prsa+jApupnleXZqDPqEGokx2crGwQ4O7L356AY1RSQzUV&#10;KIyPwFhNGT45sAeXPpJ+iPfx8cE9SCXA3KjUA72cEe7tgGhfZ8QHutOJeCAx2EVpxvJwXKrsabFk&#10;Md3Hs5315sz7J8WFSMxf+Gd4ey+HUe+LwbYUzEwbMLMmB6tX5mLPzj5cOHEcfz13DXf2v4OL/etx&#10;vnUcp6ZncOroIZx86zC+fH0nvn5tO06+vRtnPtiLC4TEhff24Luj63B8/xj2jVVj63AVZlY2oo6u&#10;IU0XzboWiiRDgpLgVfmzI6VKKYRq6ZgLtEmoNRqQnBRJte/NcpaiiDlNiUbpLFeWJmFCkYUSs1ku&#10;cqp53+maTQ0yipJJhi48k05ET4jIFtapuQlIzopBomws9zwyZ4+J+qjf3EkioTIb0kcSpbyWkBFJ&#10;FyIQIWDUdNqqIKSpgunYgpGcHoYYOhABSKiI0ZhA+EX5ESCysRFdSqQ7tEl+KKB7MTNJ6giQcCZK&#10;d5aBgABnhAU7YnV5MS62T+O74iGcb1yLGz3bcaOVoC1fhwuGIcKjle5iFR60HKYj2Y7rNbtwt/EQ&#10;btftw43qnbhctQXXG3bifs1u3KjagZOqIdyZeB33dn2BC3W7cZHxvXEtPsujixtfyYQ6jo27prFx&#10;5yqs3j2Nye0rMbJpBF2rBlE70IHy9iaYG6t5LSthaiRIGgmSpkoUNZWjggK5lPAozVOhggAp66hh&#10;zuJ7m0qQWyej4gqV1g1ZJcLYVMA6zDxVm0MxS9HL/JTBPKXhfUkv1UNVrFNGUaYVpiHREK3cHw3z&#10;rcbEfGNirjHKjoxJ0BWpmIfUyJBRoxUG3u883l8j77M4UYpO5uOi1jK6mgql+Uw6zoc3TGLltnU8&#10;vy1YtWuT8nh00zQhM6oM320e60LNIAESleGFzuEEvPlaGb7+oglnTgzgzMkhnD45iNPf8/g94XGS&#10;YDnZh68+a8S2nbLXRzT8aT1943izGbIcyqwLEYhIn0jE7Kx1FvK47DgkyuglE5NWYQbBYCCRZZ5I&#10;qTJPpH64Hk2y8OJwG0HSzBNopIqvQUEzL3wDyc0LaqiSCS8ZyCyTzvQ0VoAU6EuTWcCTYZB1duhG&#10;jA0ZvBCZ/N9cFHflo7jbzChBEd2BEp2lKKRbKGgvhpGJP7+1CHmESw5vkoHJJ7uOhGcIPPJ5QSVy&#10;G/nd9YWkvxmGGkKFN9hIwBW0SBTThRBMLQUoaKXraJ7d4EomDGZViOuSEVcy0orgkCA8NOI88iOQ&#10;lB2CxKxg5ZhqCEOKPhgJ6oDfAJLNc6vtMaJvVR1GNrRibFMXRjZ3YphA6d/YiZ4N7ehY14qW6SbU&#10;j9eierjyt3Wvirtm54BIc16+NGM1UK38H1zIcweiKk2lI+HvJTyk+Sq3PkMZAFDSkofqpgw01aUg&#10;PyMeHrJ7oJNsMzvbiS5uREJ2BlSG8M55UWm6ksUWnVYsg6edJcJcbZEVHYi+UjoDVophOktzfCia&#10;8jQYp83f2FqLTa2V2EYltIUVaDUFxnhRJoYKNOjLTUF/Xgr6WNF6ctLQkZmEnlwVBgq06OXrE/ys&#10;/b1NeGOsA0f667GFsB/n8016umNne2UJE8flS6GNDsd0az2ma0twdGoQXx3aRefxFi5/8hEufvQB&#10;rn/xKVa3t8B2wRz4u9vTiVgjxs8FUT6OPDoSJI4I9bCCt4sFQTkPy5fPoQuZg/kLZO/uf8JLdB8v&#10;vsQjHzvbL4Mq1QtNNWFY26vCjlUV+Pa9Q/jb3dv4H/ef4uGnJ3Bh2yGcWcmE1bce5zpW4tuVa3Du&#10;8D6cffcITr93EKfe2Y1zb+9kbMGpN9fjKO9xm4HOO94PKaE+KC/OpeLUIFJL5a9i8mVdS8qJh8qY&#10;gmRjPMoqNWgo1MGclQJzHp11Ph0EHXxyVjyS6U5S+D5ZCFVbqFbmeWTIZNgymeCqZj2jq6/NoAPJ&#10;pMvPRNazBRS1FIBpdDmphjglSaVkRSuRnC1JixCRUEZmRfG5KKQwmUkkZccoryfSpSQoTVkEnjYM&#10;adpwaOhIMtRhUGsJGNmLQwCiOBCK0mh/+EbIaCNPRMR4QZ8SgCJd2CxA4vhcmCvc/R3gH+QMTWwg&#10;vtq0GddXbuX1XI/LnQRH+xZcrV2PS+ZJnNcP4kRCB67X0XVU7cQNAuRm037c6X8Nt9oO4mbLPvww&#10;eAT3+l7FtdpduF64Gd9ljOHe+g9wdeJNXG1/GZcaD+CUcQYfmFeis4GCt78anaNN6JlspSrvwujG&#10;IazcMo7RDePoWTWAxuF2pSmqsL1S6Tw3tUg+q0VJM8UeHUgJy7REOZ1FWVcdSjqbUMi6UNBM4BAy&#10;RdJEJVti9FQpUdJN+HRRAFEomdvLWbcJG+YlA2GkpxPJkv1N6BxlQ6u6LsKAdT67XEX4pyKT8NAr&#10;83u0CkAyCaAs1rNM5mFxJNmy2gDzaw6dvIFiOZefWdBYjFKK+Zq+RmUEVsdkP7qmh9Czehid0oRF&#10;91FHeFTKKCyXKG9kmgOwZkqNY0cL8MlHVXQj7Tj5XRfh0U2Y9OIUH3/7RRteeaUcrX1pBEMgfHjj&#10;BB4S/rJssOJCZEKiLMAYpsxmj6S9jtHHIj47EYk5LMhURtpiqhr+6FwFIjLZsII/RvpCmBD5w6SH&#10;v26gDZV9TSinYi1rr1WslrTbycSWnOpMFvh0JuUkRd3rS+hIKmYhIk1Zxa3ZKOnI50U3M0oJkVIq&#10;8zIFIEWdTPwdpXQmZb+Fsa2Ual2AQaA00TISHMYW2kcCTo55dBu5vKB5DXy+sZTgKKe9lGMRCwZV&#10;At2MzJ3Irdcp29Vm8rfIPI/0wljCg9BgaAt5NMci3SSViyosg7BQ+yAy3RvR6T5UYN6ISvZCeJKn&#10;MgxSFlYsa80gVAuoBsp486rQuaoaXatr0bGmAW2rG9G6ukkBSMNEneJCKgfLUS4upLuQhczI356r&#10;/C5DAwvYfwLI8yas5/CQeTIaAkQ60HMIQGmCE4DUECDtzWrk6ePg5erIcICvmzMCvNzh6mALiyUL&#10;sWTBPGUY71IeZbkRGX0lK94G8b3qcH9UaOIxWpmP9a3lmKg2YoYqZ89QCw4OteFl3uP9rGR7eR92&#10;NJdiZ0sVttDqT5bmYtioxTBBM2LSYsikwZBRTbhkYAMr3Q6611fGu/DhxpX4dOsU3pruxS7ex3Us&#10;/C2ZKSiQlX7Tk9BlysYaGcrbWY+3qareXTuGz/Zsw7l3CZDPPsaV45/gxhef4MzbbyDOxw0edssQ&#10;4mGPSG9HxPo704nYK30goR6yg+Li2dnoy1+EpdVcrFgxT9m/xlL28bech8VL/wxbm/mIjrJHmSkI&#10;B9e24f6pb/G/HvyEv924j58u3sDTb0/hzlvv4cq+o7iy82Vc3UNFvPcQrh48jEtvvoorH7+BK5+/&#10;hkufHML593fy8UF8+/YeZVTamuo6HBmewJf79uPk68fw7cuv4YMdB7B1ZAx5+VpEidLPj0VdqRrt&#10;BEhVfjpMdHIxFHAx2bGzzcpZBEBOItKMMuReRVdMkDDB6CgkBCKGSjVyqzR0wFq6fJ2ycKLAI53Q&#10;EQeSmhOnrH2VSnCkERCpz0DxHBqpOTGzW8g+Cxn2m5ojkCFY6EqSMiKQrAtHKuGRrgpVAJKRwddl&#10;ryFZ8YIiNCguGAF0If50IX6RXoiJ94UhPQSl/H8BiDbWA2F0IJ4BjvD0s0ej2YDHn36GHw6/gevr&#10;D+Ly0C5catmAKxWrcdk0iq+Tm3E+dxTXmnk9KzbjRsMu3Bl8BXf7j+D28BE8WvcWHk+/iesdB+ha&#10;DuCqeRMu8H13176PK91HcK37VZxr2IdzJVuxJ68boZGBrLfBPPcYApYQaDMTJs0YWTuAiQ1DGF7X&#10;jZ7pZuayWroRAkA6wjtrlaaqKsKkppbQyEtDJcVOHXNJ7YAsCd+J2l7mPEJHlnqqG6xFy3gzE3cH&#10;owftUz1om+xF88oeNLLcN8hQ2kG+nwlcPl+WiOqeoNCc6UbvVANKWfdzq+gqy7XIq8hEfmU2cqTp&#10;ko+lCUtciL6MDpN/Z/E12Zk0uzJHCUOVuJN8pa8kv65AGRUm3Q7FrRUo76xGRVeN4lRk+foC5sM/&#10;uEV4IV3nja7qWMyMpWDvNi3eeMWMj96rxPFPawmUOrz9ViV27jaiY4BWNkearXyUpiu/OGnGmgWI&#10;siijdIApq9jKniKhCJdNo9QyzDeOEElFch4TV4EaalovXTlPpFom3xlJu1LU8OI1DLQo44wbCRFp&#10;T6wf7kDDYDujja81oUpITNWfW5NFELFQm2b7EvTSL1KZxufT6URmm7MKZSZ4WyGpXYzCTglxIGUw&#10;C8U7qpQoZCKSEKoXCFAIhuchfxtlqXNCRAml2aqU8OBnCMwIEGOzWMxcuhS9Ao+M8lRljSu1wIOh&#10;YWgJDoGHpiBGabJKpuuI1fkrAAlL9UBoshtC4pwRGOmIwGhnRKb5035GwUTlX92Vido+AxqGTGgc&#10;NTOKlI2jGier0TRF6E42omFlPerGalA9JC6EyqWnhOdGsNEV5fK35TSycNRn/6dmLCYFgkMAoi5P&#10;g0aa2+g+ZMRaLs9F1u8q5v/WNmWis5nKhWLA2cEGnlT2Ae6yBa2LMh/E1orAIDRk7w9LAYelrJi7&#10;RFnxNtTdEabkaHSYmPQJiV10lwdXduHQOIXIcBOODjbi5e5qHOJ13t1UhumyAjRlaJBHx5Dq5wlt&#10;iB9McVFo1adgtDATo8WZmKRqEoDs7yMQ1o4wmVItvrwTn2xbhTdWduDgcAtW07FOE1gzVHpb6Rj3&#10;NpfjYAe/h5XtnfUr8f1rR3CV4Lj29ee4+tVxXD/+ER588wXGmmpgv3QuIn1dFIBE+9KB+EvYIybA&#10;jue8FH5elvDxtkJggD1CQp0QHumC6BhPxDHJRca4M7E5YKjShON7duDRhQv4+7WH+OvZ23h66goe&#10;fn8Oj0+cwaMvTuDex1/h+mdf4NbXX+LBt1/j0Ykvce/Ux7j3/fu4/Q0h8sUhvvYGHn7zOR58/hXu&#10;HPsYv75xHH99/TievPIefnntQ/zLMf793gn8+xeXcP39T9DRUEFHEoraMg26izNQlZv6/+PrL8Db&#10;OtN1f7jn7D1UbpjjsGOMmZktWRbaliVZsizbsmVZsszMGDtxmJmZOWnSJG1KSZsydzpthzs8e2bD&#10;d+7vfpeTzuxzzv/kup5rLYEVaa33fX73/SJKKNgmRlKlIFmXLAEkm2JOdI7LxVp2dCLKYjHLXAYN&#10;nX2+nRCxK5BPgaGzKaSZ5znGLIIgnW4iZcJ98CgXe4sLWPAoEqkAifwRPBRGuiEjBZTYoZMhPTak&#10;IqcwFXI6kozcaCSlBSE1ZQXkGaEESTRy6KZSWMaiM2MRkRqNCIrTiKRwaenz1MwwFBI4EkAUAiCB&#10;EkBCwr0RGLIYwx2N+N0H7+Gnd27jq2MX8cGqfXjTPYqHtn68pq7HTZUHbzdvwge1m/F+2y580n8I&#10;H3bvwcfdu/HlyiP4cuw4Puo7hJ+2H8Ln9fvwmpngaeT7hk7i494TeJtQeb18Cx7Yt2JbURtSkvld&#10;U6KkFW4DgpdI/TsWpwEuJvKG7krUd1vQ1FmIRkZ9J8t0hx2utio46ShcDTZU870OUw6q6QBrmUPE&#10;Uk8i3O0VqG4rgavDirq+MnSM1qF3vJNQGMbQxlUY3Lwa/ZtWoXfDKNrXDKF1dT+aVnahcYTQWNWG&#10;UTqgsa3dqOuhO6nk/SPcjA4KajoTG4V3sUuscUZAOPQSQKQQfSj/BBURAiLChUyEiYLdwKAY5fc2&#10;uphTqozSACeFRSP1UT+RJA9AmSkWffZMdJTFo64sHH1NSVg3ko0d69XYvE6L7j4ZiisTkaomONJW&#10;ICQ5GKEptJm80SGi04sgCU8nRDIiEJ4ptoHluRihlR2DKHk8EtRpSM2TIa1AhkzSN5OFV/SLyK1M&#10;uhVaJi2x9Ido0hJzRBpIYEZPI61gM2r7WmijWhnN8PQ2MKG6pLklYpipjoVdZc2gwk+XZnKLjafE&#10;SreF1bTibpEIxagssSaUWJHWKjVhCStYQoqWtJKkbQ4pSnjzhT18DBEz1awIYRUld1JTTAcy0TZp&#10;pBsxiv0zCL5C3hwxZyLfqYbYHVHsiiiWKFFIHeYMgkMKMyuWiZXMSMUm9k/PE52NkYiTByM8xQfB&#10;MYsRGDkfQTELEUsXIiuMphpMpUNTUL2o4ejUo7rXRKiaUS0gMlhGNUKIEB6eETeh4oKTiqeyx4Gy&#10;Dlpg2lhzI79jHQtATSHyXGLgQN7EKLQKtdSEpWABk9yHcExiORjCVwx7NtXmo5gKRgCkyqVCbbUc&#10;6YnBWDx/LqKCAxETFEhQEBxzZvEo1sWaKy3fLkLsE+JFVyLmVsQGLkdJbjp67Ubs6a7FkeFWHBpu&#10;xuGBehzrrcHRTifdhw3bWEA7dDKYkuIRNH8BvKbNwPyZs5AQEQFdZibkoQFwKFKx0mHBaqcFWwn7&#10;Az21uEj3cefgdrx28iBeObIHlzYM4ex4Nw73NWA/y9FOOp5dTRV0H1U4zHJ0Zcs47p85jg9vXJMS&#10;96f37uJjguMTOpBPX7yMyzs3IcLbC9GB3kgK80VahA+yY3yhSPCDVgwfzVgBWUYAcmRBUKqjodMm&#10;oIBJ00QnbKvMRYVDjYZSA17dfRh/JzR++fan+MVr7+HXL7+Hb2+9hS+v38MXjE+v3cPnLzFefR1f&#10;3X+Abx8+wDfvP8DPPrwPsYfHT1+7iU+uX8Z7J87jtfVH8PLALrw9fADvrzqEj9Yfx8dbT+HLvefw&#10;9cGL+Pmxa/j1sZfw1+sP+f+8jVaXHaWmDLTQPTgKc1BmVEpzOZIIkCTREqBLJQjSIDY6kpuzmQSy&#10;WU6zJYCobTJoKSh0Inguhs3nFmXQsaQhLY8ORjgcLcsvgZRDJ5IjBrUwcvQECiPnETxyCY1cc4YU&#10;Uvs7QyOO/F65hI1YcDFcbDMbthgJdHfytFCo1HQhmmQKqjhEZsQiSoJIJCKSQ5BOgBjpWsrpYorp&#10;RFQUr3GxFDERdCDBi7BmZTf+8u1P8bP3eB1vvYwPthzGG55BvFXcjusKBx62rsM7Y3QWPbvx/sr9&#10;eHtwJz4a2okH3RvxZv0qfNi8EZ/07cUXHXxP2Trc0w/ivabd+KDvMD5bfR4fbLiML469jt++/FP8&#10;4a2f47cffotfv/M53r32KravXAd9gRqJaWIp+2zorVnQGqOhLwyCpSQCdmc6nDU6VNbkwc66VUWH&#10;7yyTwcHrVEG36KBoq27Kg6tZy6MKThHNGtR2GtE6aEfP6noMr+vD2KYRrN62CqPbVmN46zgGt65B&#10;L6HSt3GUYBnB+M412LhnHXpXNxEUKqgpXHW2bFiYm+x1RSirNcHqLkQR86zo9xBNVpLjEJ3xEkAY&#10;FPQCJKJJS+8wSS5EhOgvyeN78+wUoQSMaPoS8MjQy5GszcQTVnMMhuuU2NmiQXdJHEzZy1GQ5Q07&#10;L0JDWTSctjgotCEITxXgCEJwSihCUkMIDhGREkBEhKWHTQRveBhBEpYZjSiFWP6DSb6USazSDI3d&#10;xASbjyy6kHTa4mwxiY2KSYyKMnpMkjVytNagqsNDa1eLmp6JJq0aAQ8xG3KgTYKJmE5fRWJXNFlh&#10;dvFHCxVtEcqfICmdWCdLbIEr9iAvFKvgilVxhSOhMre1lqGUNlFEGT+jtM0+0cZIJyKgYRIjH2qL&#10;eRQd8KIji4mYqldfzWRcXSTN/yhw8gaICYT83gVU9XlMIFrJfWR+vzzJBEhYqcxJVGK094ZEXvR4&#10;pOvjkFkgOhtFxyGBHO8Dv7AFWB4yG76hsxGVvIwuJZw3LgVFtVSRLFQV7flw9Zj4+4tRP2yj6iiT&#10;NpWqX1mN+lE36lYKJ1ID54ALFd0OlLaXo7iF8GuwSgMG8ll4Ho8+E8BW2SeG9P4zQKTmKzqOIl6r&#10;koYi2GoNqKxmAa/MQnSot7QdbUzICvgsWSjt9bGEkFg8aw6BMQNzxcxzOhBxFCEWPIwK8EZRTjJG&#10;CdwjQ404saoDx0dbcWSgAQe7XNhLaO+qLUOPQQVtVKg0SXDG5BewZCGdzYLFkKdn4tDmLagx5CPN&#10;ZyFaC1VSs9d+uoxDg424tGkYdw/uwBuEwv3zp/DSvi24tmUU11mhXto2jps71+EmHcrdwzvxxsnD&#10;ePvcabxz6SLev3YNn9y6iU+pWD++fQsfv3QNH107i/unDkATH44gQkQmRnwlhUJDoWRWRErq11yY&#10;BJMhDhZTAgqL02ClOrfyOpbzeg23uXB+fC2T/iX84s4D/Pbeu/j5zTfx06v38NnpO/j40DV8fPAK&#10;Pjp6GR+cuIzPzl7D51dewucv3yM0xEzzB1J88/FD/Oa99/D1mVfw4dgpvNZ9gMnrZXx3/QP85tJD&#10;/PLEa/hyx1V8uu0ivj12F788y8R28QF+fe4+fnvtIb5+8RVs6KiH25wJtyUXlWYty1oaASIGtYhm&#10;rNSJ0ZEGllMCJFfsdV6cBSVhMRHifGK4vMoiHISYhc6/o3OQAEIXIwAkpyNRGAgKg4BIqhRyugwB&#10;EOE8cs2sh/zsPIIon3AqIKS0fE+WMhrRSQHwXbEAi5dMR3CAFzLiAqEkOBRiBrY6FfE5YpvVODoR&#10;is+0SGRlRaKIKt/O31Akj0VuaqgEkLDo5QgNXYrethr8269+hl9//jF+9fa7eH/fMbze0I8bphq8&#10;PrwRnx48h3c2HMTDNQfwwZr9eG/VDrwztBFvtY/jnba1BIyIDXjdOY5b1gF8svI4fnXlIX57/yv8&#10;+f1f468ff4e/ffQd/u293+I/3v4N/uvt3+K/3vs9/tcHfwA++hP++s63OL52O2TpyQiOWoq46IWI&#10;i5iB5ORZUCqWI08XTriEQ6cPg6kwDCX6cJTmRcKSF4EiczRMpVEoskXCYItGoS0GhSWJMFdkocSp&#10;IEwK0NZdip6BcgysdKJ3ZR1GNgxgbPsarN6xEWt2b8Sm/Ruxgy587c5xeDorCQ7mP97DQtbv0toi&#10;VIj5d8xjVo8RhupC5iuG1EzFHEaASKPyykW3gEbqIxEhNW8RFBN9JSL0FBh5UmjLxHkBHaya+SwH&#10;TzSUJmNLmwbHB7RY405BrT4KJTlBqNSFwmOKhi0/GllyqoaUIITx5gUTFkHJYQhKCkNw8mMHIhZk&#10;jEUaC5dYGyvLkAMZC6++ygZbUw0dRQsB0Al3XzvsbfUobnBAT0UvOq3FnAsxpFbYI1ttKSqbnahu&#10;Z0LsrpM6ozxi3ZZH4RYQGWlHA9Vs42ADGnrcfD+TvVMjuRC5WBZdLA1SmiE1JwlXIJqWClxqaXKh&#10;WJ22uNnCoBuRmrXE0QpLExW76FgXzWM1dBYMAxOvkfQWkwT11aQwrZ+2ggmYJBYLEKrtYkCAWESS&#10;zqOUKo7wkJYmEUN1pWCFIkByCBCZIV6CRjqdR0Z+LLIKCBKq2PisFQiKXILFvjPg5T0JS/ynIiRm&#10;AdJUK1gQqLg8MpQSIHYqFHdbAep7i9A0ZEPzStEvUoHmMSdaxtxokvpDauAacsPR60R5ZwVK2sph&#10;abbBWE/4sfAUPIKItlIHFV2IqkJ0pucQJBMd6FrRfFWbB2ujESWNEwARfSBlJWmICfVFmJ/fxBa2&#10;BIU0hNdrwn2I4bsCHmJWuoCHOIq+kDCfpchjEljTUIFTqzpxmu7g1OounKDl3ttejc2eEnQU5iJ7&#10;hR8WTn4eWYkxSIxYgfnTnsPCaZNgzM7EsKsKTXo1ui0F2FTvwOGhdkKoU/o8AZCXD+/C/XMnqAYv&#10;4sHZI7h7YAteO7Qd94/txv2TB/DG6UO4f/Yo3r5wGu9dvYj3rl3G+9ev4sMXCY2b1+k+XsSnAiBX&#10;T+P9i8fh1qsQsHAWNJnx0MsIDVUiHEVZqKtQobJSCQsrp7EoHflMtg6rDpsr3bjUMYoPt53Cn8/c&#10;x3e33sWXN17HF5dfwSenb+Hdg3QSey/hEwLk06P8f45ewofHLuHj01fwwaWrePfmVbx/5xq+eO02&#10;vn7jdfz+3gf4w9X38esTD/CXKx/hvx78Ev/B+Ov9X+Dvb/4cfzr3Pn6z7zV8d/wB/njpA/zpxU/x&#10;+7tMdHe/xN/ufoK/3/8c3959gJW15XBZkin+tJBRKabQLSVR5afQhYgmLQkgkvuYgIeCDkEKJn55&#10;EWHAEEPm5cZkOhDRGZ40MaJKdJ4L90FY5BIWSnE0JBMgos9DjARj+SdAlASYhp+rt8mRz/9DQ+eR&#10;TRDHJflLmyEtWDQV02Y8iYVeLyBixUKkJYVAlpsImVYsZ5Ip7ZYXk5VINx4HuTwORZpElBJgJnk0&#10;cgh10Yku5oLERPnAbtbhuy8/xXc//RJfv/s23j9wBG/SGbx16CA+e+UOPrrCa33yDD44fBIf7jmC&#10;hxt34q01m/FgaAPe6F6POy10pqsO4Mvzr+KPn/4S//7d3/Af3/wJ//HJ7/Dnd3+JP93/Gn+69zP8&#10;8aUv8Ifrn+C7ix/gu3Pv4U9XPsZfrn+GPzL+/bWf4/ML99BTUYVw/0UICpyN0JDpiAmfjYR4QiVl&#10;GRJTFyEn2weFymBYVJEoUARDpQlEjjaQAj2Y7iwKKgoUDZ2JxsRrRjgbmEfcVZmoccTDaY9ETbUc&#10;A/0erN06im37d2P7oX3Yc2wfdh3diYF1nQSFGaYqsXagAdYaM6qay6QFau3MbSW1ZroPAY2JZqr/&#10;EyAUljYVc1guy4SaoZGAoSktYOTTpTJvMPLEaFS7kef5EkSecFuTMVafiy1NWRh1JaG3PA3d1hgM&#10;VMZiwJHIghiLHEUIItOC6TxCEURgrCBAQlMiEMUbLOZ/pGjSoOJ/KoaEWetKYW2oRGV7A5pWilUo&#10;V6F7/Th6NqyRonXVCDyDXXDSXZR3uCXlL1S/uaYYZaKNsNUBT1eN1FxVP9iM+qFWyX14+lskgNQM&#10;04Uwmkda0EyIuDvKeXF4UUS7vkUkbRZssTihcCL/O0SYIMVsdWOdnoBgSOeF0pwRI4Eh5o3kVdPa&#10;ufRS04+hVjxPG0e3obFrpdV3xSKKuTaGVcH/i5XPmvEIGBMhlin5RyTzIiciuzCe4IhDmk6MvopF&#10;hiaGVj4UkfHe8FkxF/MXTcLchc/Ca8lzCAybgxS5L7S87lZ3NuyNSpQ3CnurhodOpL7HiKbBYrQS&#10;Ip2ESBch0rmqhjDxoIYAqeqrhr3TAVu7HdbWUhQ1FvN3FhGKhAgViFjCXVOpITgmVi1+7D5E85Wx&#10;Lp9wF6vxFvGaGuCgHS4mlKNCArB47jxMZaKfMW0Kz8XcDwZdiAgBkQV8LDmRmdMJkLkI8V4MTVIk&#10;Rj2lOLOmBxeonM7Tjp9d3YN9HTUYLiuAhWUpJ8wPRekJ8GjEkF0FavIV6DTrMe4sw6bqCuxqduFI&#10;P53LSCdOrObfrxvC+fUDuLJtDK8c3Y23Lp7GR4TABzcu4K1zR/DW6YN499wxPGS8feEEHl4iPK5c&#10;wIc3qP5vMJlIwfPrl/Hxi1TzL9IZXDqFjy6ewKCzFL5zpkGXSRWoSoetIBPVdMh1Lh3sTi0KyxRU&#10;iHTM5Sq0FVvxunUlvuk7iW+238BvTryCby+/jm+u3af7eBs/v/MOkznj5Xfw1Z238NmdN/DJnVfx&#10;0a27dD4v4+M3XsXHD+7h6zffwK9uvY4/nXkdfzn5EH85TRC8+DV+d/Nz/P7GJ/gzj3969Rv89jBd&#10;ysor+O32e/j9wbfw+xMP8d2ph/jDmQ/x5+t8753P8KfXvsL/evhbfHbuGoYpfFxUk3KDjGUuWQLI&#10;xND6lEcAkUkAEc1XAh5yglFmokswEBIEh4zuI7twYmRVRl4i/45HMaqKAJEL1yH6OKS+jWSp+UpW&#10;mCaFnIlP7JueX0J4CJCIPpKcSCQk+mIFy/rixVMxa85zmDL9J5gx4ydYtngaIkOXIZ0iVK5IRq4m&#10;AzJ1FkVUBlJzU6DKTYKZ372ELsQoi0JOUhASY/0QE+eHpIRAyChk37l7HX/4+gt8/sZdfHj1HIXB&#10;FXz+7iv48sEr+PzVO/j05Rfx4ZWzeHjkEN45eBBv796He4PrcG9oC37+ykP8+1//jv/1X8B//O6v&#10;+PvXv8ffPv01/vbhr/Fv7/wSf3nzW/yFAPnTnS/xh5tf4PdXCO2zH+JX+97Er3e8jj8f+wi/vfwF&#10;/nLtC/z/XvwMh3rWIDokEMEhixAds4yQ8ybslkn9ZbKMYOgVMbAoE5FPGCpyI5CdGw25Mh5yTRLk&#10;dFlynYBoNq9BInS6CJQYgmDTL4U5fz5sxiC0MNetXdeDnXv34MDx09h/8ji27N+KxgEPSuuLGaWM&#10;CuZSO+FRSYhUoLyeAtltkvo8pE5zqUlqog9kYsn+CYCISd9iZXWFhfmtWIRKAonSytzHEEARriS/&#10;wiSFrtyAJ1S6WJRZ6DysCWi2xaKnPBGr3KkYr01lhUqGwxSHDHkoItKDEJwaTHiEICI7Gpl6GbQ2&#10;koxEMjhMTHLlcPd4pBEC7r4WwmMAnWvXMFZL0GhbvRLd68alxy2rh9Cwsgc1g22o5vureupRzb8V&#10;G0s1DNTQXdSjcbgZDUNNqCNEagcFRES0oZYqtH64XRqZUD9EZ9Lj4P/NRC/We7JNzLsQoSmjbS6X&#10;EyAsyGIfjspc6KpY+RliaQ+NaHZy5kqJs6Amj0cxa12MVtJJHc5i9FKhRwyFFcuWFNBxiDHXuZAV&#10;50BulkFGZSqGTWaZJpYleRzfzzKXgqrKGM+K9Q8HkqqOQkJ2MKISfRAYPB8LWaFmz3sWc72ewZz5&#10;T2KJzyTEUK2oDOHSKsi2GhmKa7LpRjJR3pCD6hYN6rsK0T5QjG66kf6VlegbdaGTAKlfWYvqgVo4&#10;eqpR3iUgUonillKYGoon3BULkWh+0/E3aion1r0SrsPUQJCKBRjrCwiQQjoQ80QfiFMFU0Eignx8&#10;MHv6DEybOhmzpk6FD6ERtHQRvObMohvxwvJFXtLaWKIPZMHsmVgylwBZvgQ5caEYqSFA1vZKALm6&#10;ZSWubh7FhbUDODPWh+PD3Tg80IyDffU40luPoywLx/qacbi9FnubHNhBJb2n1YkTox24SGBc2DaO&#10;S1vHpc+5Tst+7/hevH35jDQU95O7NwiF83h4/hje53MiPrjCIxPHB9cu4KMbl/A+ncp71y/hg6uP&#10;gmB5/xLfc+YoPjhzGOvplgPmToc6JRYmRSqsBRmoLMtFlUMJa6VKAkchK59YgaDXUYFb+nZ82LgH&#10;X268hl8ffxlfX3kD3155gG+uPsDPbjDh33wLX7z0gOB4E+/fJTDuvY4v37iPL956gM/fewu//eRj&#10;/OLya/jFjtv4w+ZX8YftVME76UR2MTEdeBt/Pfsx/nTrK3x38l180HIYPx84j1+MX8cvN9zELzbf&#10;xC+3vsS/vYNf730NvznwFn5z7F389tS7+MXRV/HeiQtorjaxrIqRV1T1mlQkMhGLuVliK4bcYjlF&#10;kKgvskd9IHSipTzSTedSFOXQgSgsdBNWAZoc6f1Kln91qahnE8N/1aUKaBmakhw6jokQ+2XrCA8d&#10;IaLSJSAzOwzxccuxwp9lZcELWOQ1CbNmP4sp036MSVN+iKk8is26okK86UTCIZMlIFdJGBHgcjqS&#10;PH5vMx2IVR0HQ3YUcpl/UuIDmJADkJJCNxK2DGspRv/8zSf48tUb+OjVy/jsrVv49v4dfMn49P7L&#10;+Ojedbx74zTvOePsKdzfth9vHDuNP/7yFwD+F/72t7/i3373B/z157/Fv9GF/NtDOo7Xv8R3d7/A&#10;7+g6/nDhA/z+zLv4zdG38esjb+M3R97B7w68g9/suI9vVt3CLzbew59Ofcbr/z7+cvwDXOzfjqyY&#10;KMQmhiAxLRwJKSFISgmFIjMShtwEmBUJ0GVF8bfGIF3G/EoRniqLRqpczAWLR0wGHWNGKNS5fjDm&#10;L4ZJ74UihrVoOZyOOHT32LBmvXAh+7D98B6MsW40DjUwF3qkqRCurnq4u+tRQ6FW1VSJErdF2uNe&#10;W65hiP6O/ImwT8DjcegoksW2HGJRRzHYSV40MehJYVHz/v/DkQh4GKutKHLb8ERkRgiSs8KhyAqB&#10;KTcYbkMYeuyJ6HGmw2UjKfPEMgQxE6OrsiIhVopUmVUwOy1wtrpR01mHypZqaSKgWKXR3laDCiYA&#10;d28rodAqNWEVN7hgb+eP6mun++gkODroIrrQtKqP0YPGsW4q6C60r+5Cx3g32se7CJxOQqKFsGjh&#10;e1ul2Y91Q4TGcAcaRrr4WpfkRGr76+DsEMN8LTBUaaETcxpsmSSqjD+U7qOK4VQQIFTadCQqgiVX&#10;9FUwlOXZ0IjRR0yUedIS8LRxYpiwmEjlzn+0rlYh9AIsBEhuCQFiyaE6y5YWm8ug+soQzVF6FgIx&#10;m5yRbSI0xCZRAh5FCQyqCxOfFy6EAEnKofNI9sGK8IVY4j2d8HgGM+c8xeNTmDX3x3QjzyA0Zi4r&#10;UCCMJQkoIkQKq1Khr0pBkYuquFYmdbo1dRago7sAff0W9A/b0TPmRttYHepH6uCiGnH0815016Cs&#10;gwWoVQxfLuFvmWjOyhNwFEu2t1lR0VP2aP90Okcxd6bZjNImC0r5upOAMWhT4L1wAaZPnSbtfT5j&#10;6iQsnT8DSSt8EUBw+C1ZiMBlC6XZ5/6Ll2Dp3DnSWlhifSlZdBDGPDZcWN+Py5uGcGPHary0dyNe&#10;2r8ZrxzagXv7t+Hm9nGcXdOLQxQJ+7obsJflZ0dTFXawTB3mPb+yeSVu7FyH67s34equDbjC9wt4&#10;vLiHCvL4brx9ke5BAOTlW/jo9lW8d/UM3qMreXD6CF7k3720cz0eHN2Ddy4cx7t0Gu+LuHAS750/&#10;QadyHO8QHO8c24d3T+zDlrY6+M+dBllcGPQ5SSjKS0NJUTasTJAWVi5TpR7FLivLdAVa6Y6OKMrx&#10;hn0MH685i18euItvTr+Kry8QEqdfxmfHb+PjIzfx7uHreP/UTf6fN/HBzTv45PXX8NMPmOjf/wRX&#10;m9bjrKIJ75nX4ZOSPfiq+ii+bjmLrwav4+cbXsXP993Hd8cf4qOmA9IEuC+aDuOrjhP4Wd8Z/Gz4&#10;HJPXBXy1/gq+2fwifrnlLn614x6+JVA+33kLv3udn3/2CJSif4JlNYkKN0EpFkFMlUZe6Sv5e6o0&#10;Uh9iaZ0JFY0sC002OFhWRN9ieaOYJV2MiuZyVDZXwiHquBhy2tPI+u2SroFYjcFUM7GbZWlDGcrq&#10;bbDXW1HspIsnQDIVYYiJXwZ//xlYsvA5LKZIWrTgOSxcNAVLls3C4qWzMHMuXe30pwiXaQgLWoyE&#10;+ECkpUVIiyzmyJl/cukGCb5iVSL0TLLKtDCkCXgwspiUs/l+DZ+7d+UQvn54HV+9dkGaxf/FG2Jv&#10;+Gt4/9UX8dErL+KLe7fwxW3eg8u8Xm+8jf/8wx8Jj//Cf/77X/Hvv/s9ncdv8ZePfo4/vvVT/P71&#10;z/HdSx/jNxffw2/OvkNxcB+/OPAafnvgDfxm12v4duNt3p87+PnGl/HLtbfxbfsFOtFr+P2hD/Db&#10;ve/gD/se4ELneshT4xGbEYXU9CgkpYYiJzOKwkQAJAa56cFIpJuKSwpBLKEYmxKEmKRARPFxRCKh&#10;mxwArdoHZuMCFBm8YNAvgMm0CLbS5ah2x7PuWzG+aQAb9q7Byi2D6KHLl7aaHW1HO4/NzJmuTjed&#10;SDlMTuEW8pgbRX7UMjcyx0nAmICGcCL5BIxwJQIs2rJ8CRg5ZqUUjwEimrBEc5ZoxpImIlaZ8URQ&#10;ygqESmvT+CEryRcmVQiqLQm07mmwFKdBV5SJXFMOFGYq1hIq1EoLqhqcqCEkGnqbUdfbBHuTE1aP&#10;HUZnidRZXlBVzIJllxYU09j5uFoMf62CtakapS1i7ZdaVHU3wUM30TBKGBAgLQRJ+5p+tI330Z20&#10;ETRNcPU3SFEz2IDa4Sa+txVN4uKM9aB1dR+jl+6mRxorXceE6RDzPTxiWXUljAyTk0eXWBxQgYlF&#10;DbOpsqi+6FAUIsqpkuhQNFW50oq9aocaqiratGrRxPVoSZAaLQqoQDVUaGLEipzWP5tJJVOsVqpP&#10;Rlo+1UM+nUVBrAQQOZ2HsjiVtE6HuoQW3Dox/yOD70nODUN0Kq185AIs858pNV3Nnvc0wfGkFLPn&#10;PYl5C56Gf+gMQt0bWkMkCsoSeMMSCbAkVnpCpCoDpTVyOOoU8DQo0NyqQUeXAT3D5egZrUY7XUjD&#10;MNUH3Vs13Zuzj4DvdqGs00Fg2GFupSNpscLaUQrnkBP1YzVoYIgRXdJcks5SODpE26kV1WL4ryIe&#10;S+bPxqxphB1dyNyZ0zF/5iQkh/kjZYUPQhbPR7jPQoR5L4L/Av4useGT12xp21g5AbLSZcF5Fu6r&#10;m0dwa/c63D2wFa8c3ol7x3bjlSM7pWaoe8f24u6RPbi1fzsBsw23CRbRv3GPr71yeAfuHNyBW/t2&#10;4DoB8uLe9bhBeNzk8d7RnVIz1Ye3rhEgTNgv3yRMCJFLZ3H/5GHc2rkBR+iGD7R78OKmUbzK//sN&#10;fub9Y3vw5hEepdiJN/Ztwht8bXtXE/zmTUda5AoUMHkVqpOp/jJgNMkJczUsVUYCXGzGU4lqiqdh&#10;cwUuG1vxYc8+fLzxPN7feRkf77vKuI4Pd1/BR7uZwHZfxcM9l/Hw8CW8e0HsWf4avrj1Cl6tXYcr&#10;8XU4GFzKKMHVhGa8rV2Ddwo343PnUfyi6yr+uOV1fDF6Dle1HXjLPIaPqrbj45rd+JRA+bz7OH46&#10;RJCMXcS3667j2010JdtuM+7gZ4fv4bu3PsPf//g7rFs/CEVBGoVNFsuhAoX2fDrZEtT1ONE04ERj&#10;v5P12IXaThF0/721fL4WLcN1jHq0DLWgbagTHSv70L12DF3rxtEyNghPfweqOsUigI2o6RN7TLTz&#10;Pd3oY53sHGxBTbMd+Wa5pKRDwhdjRdB8BATORUTUMmRReefrc5BXkIO45HBpT/TZM56WthEODJiD&#10;cL4/jvkok4lVnR4BA99vVsRBTweiSgtBRryvFPKkACiSCZyopdDKIjBAkbSd3/vuhb349N5VfPXq&#10;S/j5Ky/j5y8R7tdv45trd/DVldv48tJtfHTpJXz1xjv4yze/wd++/R3+9P43E+B48QP8+tI7+NXp&#10;+/jlkdcJ8Vfws6238OW6a/hq3Q38bN1NfLXqOr4evY5vhnndB67hi87z+LDmCOF+AX8kQL7b+y7+&#10;tPc+jjauRHJUOEJjxZIs/D1JoTBkxcGYQzHJ7x0R6Y2wSB+ExQYw/BAe7YPgqOUIilhO4PhDr/eH&#10;3baMzmMhjIULYDQuhNmyAOV2P9Z7JVaON2Dd9iGMbhnAIB1+/7o+9FCAdzFH1rPelzWVS10DYiiu&#10;NESX9170eYiYgAedR4UO+Q4xGEiPggoDQSLeO9FxLmAhXIcAx+NmLHEunptwI/l4IiQ9FHHyGGSr&#10;UlBQkAkrLWiFMx9lDEslgeGkVXGUwlxdhsp6J9zNtfA0M0G11lFtVMHiKkNBeRHtayFyLflS53lO&#10;cQGTdCHPxRpShfyCYoq+TQqxOqWtycWC1wBnd6M0XNfd1yw1fQmn0UiC1o+0oLq3AWXtNbC1VTOp&#10;Uf0MiETHwryGTmUtYbO2Fx3rBtC9fhjdPHbStYiNUTzdlahoMcPeUIiyujyI/cQNTvl/A4jS9g+A&#10;qOlMRD+AupIQIUDy+Lv1BIjYHMpQpUY+HYtG9K0YxBIkol8jgy5EhkxWyHQ6ELGvemo+4UEXoihK&#10;gZr2P78sixU1m8BNg5pAydYRHnQe0SwUwVGLsDxgJrwWv4A585955DwEPJ7iY4bXk1geOAUxKYsg&#10;ywvmdY2hIoinc0qYgEhFKgyV6VTDGbA6M1FRk4W6JiV6egwYGCpH77Ab7SO1aBxpQu1IK8FAJTLQ&#10;BGd/PRyiUNGVlPdUwzHoRsN4E9o3sOJvaEMzz12D1ahmQnH1VDFB2uCiC8ul7V4yfw5mCoDMmo05&#10;06gaJz2HeXOmQBkZgqwgXzqNQCT4LUaw11yEey9EsM9iRPj5QBETilEC5OKablzdOIw7e9bjlX1b&#10;cI9AeJXJ+41TBx/1U5zF25fPSfHw0jm8df4kHpw9hjdPH8LrJ/fhtRN7CZpdeJnJ/tb+TYQHQUKI&#10;3D20HQ/OH8MHt5i0X7lNxXmXIHkJn750HW+dPSGB5Kt7N3Bpy0rsoBI7P9opOZ67u9bjzi7+PR3K&#10;3V1rcXvrKF7euZYAaUTAgllIJBw1mXHIy6Hq1WUw0WWhwKJCYVkBDA6xh4ZYA60SVY3VWFPiwsv1&#10;TPxDB/DW6qN4c9URvDHK4+gxPj6BdzbyN+0mQI5exadX7+DOjgPYmVaMfdFWbPFS48WkRtzWD+Bo&#10;bCUuJtXidVU/7in6cFfWh5d0IzilacFVdSNe0bfjTcsg3q/cgI892/FZ83582XkMX/Wews8GzuGr&#10;4fP4evUV/Hz9DXx94BX87v6X+I/f/wm/++4btHZ7YGdCF4q0sa8R3RRoQ+t6MLKpF/1rO1hemgkP&#10;NxyNVahqriJcPIRHA1qHGyWAtAy2o22YiWl8ohm6fVw0S49J0bZabNm6FmNbt2Ljnt3YvGcX1m3b&#10;hL6xIVTUVUFtUDG3pEGhSYOmUI6iUj1qGhzoG2hDb38byqusTK7BmD3nOcyf9yyWUFQtXzYV/stn&#10;IixgHtKZUPMJDWN2BPRZoVCnBCAzbikBsgjZiYwkb2SnBCI3OxK6/HQYS3OxusuNj29ewtcv3sbX&#10;hy7h0210n+sP4uHGw3h36zG8t/0k3tp2Am/sOI23DlzFb1/5FH968DP88sX36TrewW9Pv4Xvjr6O&#10;3xAev9x1F7/e9Qq+2fISfrb2JoF9HZ/1n8cnXafxWdcZfNlzAZ92nMVndcfwtm0nvuq8iN9uehPf&#10;bXiAf9v5ECfa1iIseDl8VsxDMqFXkBEJgzweKXROoWFLCNdlCCZExH7mK0IWwy9oIZaLgQWZgRTw&#10;wXBW+qO8dDFKrAtRUrpECkfVCgkgAyNujKxtR994G7pXd0jRLlptej2ScxQrLBuqDBSeYsiumHHO&#10;oNMQIXWgSyHWxsqnmyiU5ng8Hrr7eBivgMljkDyGiHAkOWaVdHwiOZ8JspSgcJeisqGSyrOalrVK&#10;WkbY6qGirxF9DIRFo4cFzEOA1KPc7UBRZQnybUYojHmQFWqQXaBBRoEYd56LDL2KCl3NoA0iTNTl&#10;JmgIGV2FRQKIWDysrIWFuk3MNqfNaqFCbnXC0VVDcIjljevgEIW+ixeim26lTyzb0YY2Fvo+2rb+&#10;zQPoWt+NTj7uWT+Avo2DjH50relE28pGNDERNvRWwNNOW15PENKB5El7ctBNERwCIlo6jzzRuV6t&#10;omNiOAmLKi0hlyct41DAgqgiMGTaSKTKApGUvQKpyghk6RMIRjHfQ0GYiCVaUqROx1wetcUZ0JVk&#10;QmdNh47QUevjIVNFITkjGJHxE30ey3ymYwHhMW+B6Pd4mtD4R8z1ekqKZb6TEJYwHylqfygtUcgr&#10;T4KaLkRdTifCc13ZRGjLkgmUJNhrMtHUokZXpxHdvTZ0DVSywhO4VGMe0U802Ao3E4GLUSVcyRBV&#10;42gTWtZ1oHMTE8OmLrSxIDaM8dqNMgjiui4HajyFkKeFSR3m06dMxZxZszBt8lS88MwzePapHyF4&#10;wVzkJ0ahVJGMnFA/JCxbhIxQf0SvWE4H4gNlfCSGHUZcJNyvbRzA7R2r8DIT9729m+gGtkkQeVNA&#10;5PwpaXkRCSIEiHR+gZWbcHlw7iheP7GfsQe3923GlW1rcHP3RsYG3NqzEW/x9Y/pOj5+5RY+uScA&#10;cgef3rnOBHIRH9y8jJ++/hI+u3MBB6isdzSW4xSheoXi4wbLzM3Nw3Qmg3hxfR/ubF+FzSyPwUvm&#10;Ii7YFzkpUVCLhRw1vKd5rCNGulALFVupgQC3oMhTSici6okDa9yNeKNjM6FxEK/178XL3Ttxt5PO&#10;qWMH7g4SgBv5Ow6epwO5hnfPXMKOCAM2Ls3FwPwMeJ4IwMF0F04VNGF/chn2hVuw01ePvcEWHEqv&#10;xiG5E+ezHbiicOJFXT1eK+zCg5IhvFW+Cu9UrcM77k34oG4HPm2lK+k6gS8Jk59uewm/ufMJ/vTV&#10;b4D/+g9cv3EBncMdGNowAjExbUSswMp6M7SOboEJx0N4WF021mcqUIZFrBLLa+VsqSBQCEr+zqpm&#10;N5xtdajuakHd4AA6Vo+z7q1H74YNGNm2A+v27Mem/Qexef8BbNq7F8N83tPTiWKXA+ZKG8rcFXC3&#10;0NX0tWNozTA2bl+PDVvWoK23BRpCxi94MZ3Is1i88HnGJCyc/zyWLZiEuCAvqJMDoM8IgS41EPIE&#10;sejlXCRFzkZa3HxkpXgTHuG8R6mw2nTobq3GK7t34asDZ/DB+AE8HNhFuO+R4uHIPryz6gDeXc3j&#10;6gN4MH4IL686iNvjh/HpyZfxq8sP8fOTr+Hbg3QsO2/gq02X8LNNoonwBj5dfQmfDZ3H5/3n8Fkv&#10;4dFN59t6GO80H8RHdQfpQPbjQeUOvGlcj581n8PX/Xfwq6FX8Qe6yAudm5AZFkZRNQ+6zBBpNFl6&#10;fAABsozQWIqgsIlJkWKr5MXLZxEii6HSxMLlTEKdJxyOymWEBsHh9Ibd4YeK6mhUe3LgbrSgtqMC&#10;dd0O1Pe4pajtpghsEx3nNmmjMLFEf6HkLibcx/8NIBP7GAmAiImDE3NABET+OQRItBRQAiACHtlG&#10;BeRFSjxh8lCxt9ejlpa0bqgLLlpRR1sDSqgeLDUV/ALl/GA7xObxpqpyGO0lKLAVQW0uoCrXIU2j&#10;YKLLYSiQpJIhSZ2NZI2MIUdanhJZxglHorDqqaDNrHgVsNQ5GPz8ukppITGxrnxpaxXsHU4GHUe7&#10;ExVi46nBOtQTHC3jLOgbR9C3eQwDrPDd6+lCxlupflqkY9e6TvSu76HF7qKF4zmJ3Le6Ca19VQRe&#10;EV2Ukok3S1qfSszRUJfLCA3hTNSSy9BXKpmkFdDYxNIOckIxA1maOCRSBYRHL4B/4DSsCKW6TlyG&#10;eDoJsSe82PZTXSKnpePnFqdDVZQKpYEg0SdCnkdHp4lEWtYKxMZ7IyhkAXx8Z2MRLbrXghfg5fU8&#10;5nk98wgiz0ghzkXzlYiFy55FYPQsxMq9ITdSedF15DvTCb1kCSIiNASIpjyF7o4Vhy7E3aBCQ6MO&#10;rS0F6Ogyo72/DE1DVagdqic8hLsQ0QwXHYl7ZSvqVrWjlRDuogrt3tSDrg3ddHVUMON8nkmlqc8F&#10;T20h1V0I5s+cJgFkwdzZmDz5OTz95FOY9tSzePYnP0JC0HLYlalQUbVn+C2HOi4C8UzAYT7LkRMX&#10;iW4ql/Or2nB5XReub6Kq3jaKuzvGWcnX47UDTLp0FvdP7idEjuOdi6fxkOCQghB56+IZAoTJl07k&#10;5X2bcHykC1e3rMUdwufu/i14iSB649QBaQTWx4TGBy+9SDdyA+9cPUMIHcV7V07hwytncGfvFpxd&#10;04/dbVXY1VSGk4MNuDjWjsurOnCZqu3aeAde2jqCTW01CPWej1i6KnmyAEgi8tQZ0GhlyKUwyjWo&#10;6TALWF4srB92qjwKqfpS2Kps2NfUR3Bsxd2e7bjTvR23OrbgRgtB170NL6/ci1c3HsTrh04QcC/j&#10;pKUV3T9cgS1heniej0DbnBQMxeqwNdmCbYTL3nAz1kcVYihdj/XJhTiaYMbpTDoodTVu6htwz9qF&#10;NyoG8UblEO5Xj+Adzxp8WE9X0naUiesSfrruBpPhB/jDJ7/C3+lC/vZvf8TufdvRPz6EjtFetFH9&#10;t9H5N1CgVTWxPjqLJXAoi/TINeoISi0MdrrwSsKECcgmVm4VrqumDJZaQqWLf0/nIZqzetavwxDd&#10;x6qdu7Bq106M7diBoU2bCJgxuPu6UNnaBHcHHczQIAbX0Kls2oixjWuxavM4Vm1chZ6RHhQ7ihGf&#10;GYUly6djyYLnscBrMt3us1hAVxIRMBe5iQHISw2GgiIsPXoRkiLmICFqDtITlxAewdDnJcNszUV7&#10;bQle2r4Fv7n0Mr7dfQW/oPP72a6L+PnuS/jFLsbOi/hmB90a3cfPtpzAVxtO4LN1dCfjR/DeJib9&#10;Q7fx07038MU2gmPrRXw+fgKf0kl+MngMH/UcxYedLFPth/GweR8eNhFIDbvxsHYHHri34n7VFrxp&#10;W4+XDaO4YxjHV/Xn8TPPFfy09hJ+3XMTrzXtRVNOHgqzopEvj0JqnD9CVixGQOAi+ActgW+g2L98&#10;NuYumAK/wCUEYgo8rkwCJBIV9sWodC6Aw7UUle4glNVkwMr8VUTnYHYXwt5kQXWrnVEOR5PohypG&#10;aa1F2v/c6ChkeZ1wHqKjXGrCEn0ejwAi3Ie+qgBiG/L/F0BEPG7WEv0hAh4ykwJPNI4OoGX1MJrH&#10;huEZ7CdM2ugQ6mCodjDp2kgcM2RFhUyShAbPFaZChp6uQ4vsfMJDmYWk3EwkKTKRqMhAwuPgc8mq&#10;bEJEwf9ItKFNNGVJG6wIKDnLUFhdKvWVCJBY6sphqiuDkVHE84p2NzzDzWgVnUNUS+1rB9EpYrwb&#10;bWPNaByuRfOIGCpMJc2k17m2Gz3r+tDH9w5s6McgE1b3oAvVtQW0tWI/Z6pkhsIs1qVKg1IkfWsW&#10;ci2ZkBnFOkEJSFXHSxvaxKWLIba+8FsxG0uWUg0xuS9ZMok3ei5C4nwQmxWJDF0KcgwZyDGmTaz3&#10;I5a0zolAUmYw4pJ9ERmzBMHBc+HrO4ufMR3zWTDmsWLM86L78JrEIERYWR7H/IW08GIo7yJWnMXP&#10;0vJOR1QarXpeCPLLUmBx5bLy5qDAlY48ZwrdUyojg/cpi6CXw1argL1OCVejGvWt+WjuMqGpp5iV&#10;uBKVvXSVvW44BhpQJfpGhpvgGRMr+nahY4OAcx+h3Mvr14XONV1oEWvwdJXB49YiIzEMc2fMwKyZ&#10;s+A1dw6ef/ZZPPPkk5j8DAHy9FPwmjkF+tQ4FCVEIX35QsgiVyCFLiTC3xdpkaGop3I/PliPC6vb&#10;cJX/302q/dubhnB32xju7V6H1w9swf3je/CAIHhw5gjeOnt0Is4dYxzHm2cO4dXDO7C/qw7Hh9rx&#10;1smDeHj+CB6cPUD3sg+vHN3JIwF09hDunzmMV4/txR3C5vq2lTi3tg+H+ltxgar72tZxnBhpw86m&#10;cuxuseMYbf4pguQsYSkgcoffZ2OLGxHeCxHH7y+nA1ERIDptFpT5csjy5JDTYWuKC2FyspI2VKGU&#10;jt3iohOnYi+vKsP5tjG83rMFNwe34VbPZtxuJUB6tuLW4HbcXbMbr+xl8rlxDZebBtH2Q39sCtah&#10;f24y3JPCUeUVi+FQNdaH5WNTSAF6ArJQ5R+HwXA59kbn43haCU7l2HFZ48K1gjrctXXijepBvOUa&#10;xbuedXjPs4VOZDc+bjyET9tOMmm+ij+//0v84Ve/A/7z3/Hw3fto6GlGVXsNKmptcNRYUVljg7mi&#10;CDrR5GzKZ1kuZL3mUZ8LNe+b1qxBXglduV003U10mproVOwCCr3d8PT3on5wEC1jYxQe4+hYNYbm&#10;IbE3Rj9zSQ9q+tpQ29OOjpFBOpL1WEPQrN++Das3r8fw+jF0Ema1nQ0wlxuRmhENP79ZWLzoOSxg&#10;XZk18xksmP2stBeLkgDRpgQjJyEQGQkBSE0NQHrmCuTkhKPQlAqnqwC9rQ7sHxvC715/B39+9RP8&#10;/spD/ObkK/jFoRfx090X8dnWU/h03SF8tmo/PhnZjfcHd+DDoZ34gMdPRvbg45UH8NH6s/ho1zW8&#10;v4ECpm8n3if8P+zaTWjswfut+/Be836817Kf8NiJtxu2482azXjFPoaXbAO4YelhUOAQ7mcKWvCm&#10;aT0+NezFA/0uvFewAx+bd+FBzRbsr2yQVqROjPDBct85WOYzh4KRdWvRdMybP1kaVLBk2VzIZdGo&#10;KEum+whFkXk+iku9YKMTcdbHwdGcxzpv4L2woLjWSiFTCmdrBSoay1BWVwyr24QiZyHvWeGE2yA4&#10;CgiNxy7ke5BIMCFAKifmhRQ4DBTWYr1BMVRX/31Inet8r5hgqKbLU5WIob2ik12FJzrXr0EXo218&#10;NWpZGKz1jUz0ldBVlENVWgK5uQiZhnxkFeQh21CAjHwtk62WziMX6cJpEBaJOWlIkKchTpaK2EcR&#10;x8cCJCl0ItkGDRSiKavMJLmQ/EorxGYrAh7iqHdapZUlC3hB8l1iyRCquiYnHN1Uz6L9vpeJr6ue&#10;BVds+1iO8mYbPH3VaB1tYsHtlJqyugmP3nWD6N8whKGNg7Tpnejqpauhu8jVRiFRFoIkeShSFOFI&#10;zY1ACiM5JxLxWaGITgtCeJI/gmJ84EcrucxvLm8iFTfttBg1snQxIeLFgr34BSzzn4WAKG9EUhHF&#10;Z0ciQRaB2Ex+hpilHyXWx/GCr/9sLPeZDj/G8uUzpFm3AiATISAiACIW45tEaLwghdciKq/F4v8Q&#10;8SwWLn0eAUJpyfygNMehuDqHak7H66KEySODwZ2NQrc4ymDiuVkM9/XIUV6ngItupK4pD/XNerja&#10;rKjqKEdll0OCSMVALZxDtfCspAJdTYgQvm1M7J3r6EYeOZBmwrmx0wKHPRuJkQGYN2sW5s6Zg3mz&#10;Z+PpH/8Ez/zkJ3ie8Jj07DOY9vwzSAn2R7UyG7asRGRH0omEByDafzkSQgJhy0nBvi4Xzo42M1G3&#10;4/r4I4hsHsYr28fx2p4NeP3gNtw/ugf3T+zHGycP4P6pg4TJIbzJ81fpUC6sH8ZaJumLBMLD03vx&#10;ztm9ePf8Pr5/B2GxDje2j+G6GNq7ZRSX1g/i5HALDvXUYmuTA8dHu3GLTuVFxiW62KP9DdjRVIo9&#10;hMjx/jqcGW3BFULz5V1rsI5lLtJ3EWJD/CCjA9HIk6DT0WHqKYIKcqDQq6At1ksAEfCw1tulJbqN&#10;YqRLbRmGm1twu3sDrnWvw6Xe9bjRuwnXBulERrbipY27cffAEbx26Txe3bUfvTNjsDk0D+MBuXA/&#10;F4K6+fFoW5qGQX8F1oRosS4yD23+qegOzCBUlNgdW4DDaRacUVTgis6Dm4YWRhteMfbgTcswHpau&#10;wfuVW/GhYwferaYybj+C3936BH/5xe/x97/8GX/5yx8wsGYEFg8FGmFQLNxFBdVmiYHuOR/Zei0y&#10;9QXIFPVcl4NsbTZy8vmbDQoKLg3deQG0pVSidirbmmqU1HtgaxR1shnOrk64errhbGtFZVMDKtoa&#10;4ehoQOtgO1auH8W6bRuxfscWrN2+Cau3rOf3WIm24V4q5gYUVVikPpKwiOXwXjqVAGF9YN2YOf1p&#10;LKALiQ2ch9ykQGgywqHOCkOujKEWcyeiYDbJUF9nxijv49nNa/GLa/fwx+vv4heH79CB3MDPtl/G&#10;tzuEE7mKL7ecxhfrDk9Ao2873u7chPsta/Fmwzheb1yN15vW4WHLVrwyegDv0718uekC3mrfgdcd&#10;47hfuUY6vuZYOxFVq/Fq5SrGOF4tW4M71hGcN7bipK0Rh2y12KEsxwFVLa5q+3EzawCXUjpwNL4a&#10;OyLLsCHMhA10mn2Z+YhYvghzvCYW45wqfvP8SZg9XzRvT0VExGLoNAEwGHjMn4l8/SyUVYage8iE&#10;jpVuiA35xCKN9hbWa2mknJ3wsFHQCNdRQEhMjLgSIc7/GSDSSKxSzaPQ8bGACh2K2M5CNHeJv+f7&#10;H4/SEqHlZ2hKRR+IGJGlYkyMzHqia/1adFMddKxdi4bhUZQ2tkFjL4fcUkR4mOg+jARIAaGhQZpO&#10;jTStilDIRbIyh/DIJjgyEC8jPLJTEJOVjGgpeJ6dinh5Ot8rk/pGsowayCx5hBLtES2rtMnKoxDL&#10;tptqxSqypVJTllgKuazVheJGB5NkKWFmhpIWWy42drJp+X6DBJDuNR0ERh+jHwNMSoPr+6l0BmiR&#10;+7BqDZVPWxmKzYSY6LzmDQmJXILQqKVSiMcBQQvgTRWweNkMLFgyFXN482bNfQ6z5jyLOXNZgOk8&#10;li55Ad50H8sERFi4vRbTLSydhqUB8+EbQvsZthQ+wQsJnXlYtGymNK9j6bJpBAcB4jsd3t7TsWjx&#10;tH8CyAREJmIKwTGZwBDBz+f/tXDJ8/wMHgmQRcsnIThmATLVYTCWp6KiQclKqkNliw5Wuo0iwsJU&#10;K2fIUMSjcChldTmo9uSipkYJd40GrroCuJtpcdtZyLrpRvqc0pIn7mEPIVKHurEGNKyi41jVTCVZ&#10;j8aVhEtvBeraDLCX0kmG+2AhnYfXvLmYN3MmXqDzeOGZpwmQpyWAiGG9fl6zYeX9N6VGQ5sYCm1C&#10;GKJ8l0gAUcWFYA0V7xk6xYujrbiySjQZdeEW79fdzSO4t52Vcfd6vL5vC944tANviH4RwkTEvQPb&#10;cWv7Whzpb8F6txWHemvx0o4RXN7QjTOrWGEJwWNDdYx6nKCzOsZEcrinBnvbHNjb6cap8QHc3rcN&#10;r4k+lNP7cXv/Zpyhg93XxcrcVMb31+I8BciVtT24s2scw+4yhC7zknZgzE4STVgCINkSQOQFCigK&#10;1QRIIYxVVtjqK6TVSataqqWVox0UOTWd9dg8MIQXRzfjDqFxfXQLrq/eRmDuxM1tu/Dy4cN44/JZ&#10;up1daHwmAOsJj93pVoz75aJ3UTqavRLRsSwD40E6JhsT1gVr0LksBYOBWTxXYGeUFscIkQsKJ25o&#10;mvGyvhevl4zifgUdiGs73nXtxHvuXfiA8V7jPnyz6zb+7cNf4k+SC/kvnLpwBgaKNUM16x+dh95m&#10;pMMgQCyFyKbzSNczKA7TNQpkqGV01dnIFs7LwIRh1iGnKI/OXWytYKVqLYW+ogzmagdsdYRJfS0s&#10;7iqYXRU8VsDZ7MLK8T7s2L0Ju/fvxKbtm+k6RqUmtJqORrplN51PEZIoOvyDFmMx68gS1q8lrAfz&#10;mUinT32S5e45xFGQKVMDkZcbCUNBOKzWOFiLUzHcV4s3X7qI91+9LvV1fX7+Mr7edxmfrjyCj7oI&#10;iY6tEiTebN2EN5o34u2ubXiXruLt7q14vWEN7tG53bEP4HpJN66WdOG8tR1HihqxWlGGLQo33m4/&#10;gHeHjuFW/XpcNnfhRn4TXiykiy5sx6X8RpzX1uNiXjMu6btwMb8Dp3NrcSSrAntSzBiP1cEVlQl3&#10;WDYOh9txIKgc28PLcSy5GeeTWnA0vBR7w5movYMxdcbzmD17MmbPFSMypzAHMQgTb59pSEqcA6Vy&#10;DtTqGSyHc1DjSce6jc1YtbUfrStb4eyuozh0SYvMlrM8l4gFXquNEigm4KAlMCbchpgHIiAioCCW&#10;LVHb1AyVtMy7ONeI99OZaKWRWQQKQ0BDXcb3lfL1R8ucqGxiOO/j0OGJllVidcdxCSJNo6tgb+uE&#10;tqICmUYDMvR6ZBRSlRj0EkBSNYSHWkl4KJCUm4OkHBkVciZVfDpVOMGRmYiorCQCZCKEAxF9Iim0&#10;bJkCIGZaoDL+wKpiFFEJWerssDVXSX0ejk4HanprUD/QIK3I6+iqY1KsgKbcghwW8EyDDqlURGIx&#10;RkMVk2JnJXqoaEVH4DBjJV3IKI+rNvRifH0nVo81oaPJiqL8FESFLcKiJdMY0+ksZkrH+XQBswmK&#10;6TOewrRpP8H06U9J5zNmPi1NdJo7ly5Ach8TAFm+dDJhMgkLWMhnzxMxSRp+OG/BNLqJqTwXrmIS&#10;FdQU+HhPk9zHY4AsXDRVUlX/O0S8Fk7h5/2fAFm8ZDIW8f9btPQFLPWdithkH2iNsShzy1HbngdP&#10;Vz6Vh5puRIXihlxY6hVSFNfnopQAqaArcVTJUFmVA4dLier6fKo9C6o6bXD0lDPZVaKqz4HqASdc&#10;w4TJSA08Ix7UD1fDM+CAs8OCutZ8VNgyqMa9sYgAWeQ1H3NnzsCzTz4lORABD7GM+1QC5Lkf/wCq&#10;hEgUJEUgLyEINVTr6aGBrPyB0v7lbVQqR5msz46wwhEi18bacYOJ+ybvl2jOelk0Z+1gpd5FN7Kf&#10;IGG8wvObW1bhwuoeHOipw8HBZmxrdWJTXSk6TDlwKxNQr01FvS4VzQWZGKs0Ylt9GbbVlmIn33dy&#10;nOpvPxXkySN4+8JJxnFp6PA5utN9fR7sarPzO3kIoz5c2zSI23QgnUyqQQRIYmSQBBAVk5tKnQkl&#10;4ZEj9YFQzTHhml2lqGipgru9hsqbjq6rloqwDpUEiY3iZ01PDy6t2YSbm3bg3hY6j537cHffPtw7&#10;dBDvXziLG2PrYPzXeehYEIfzpgYcya7ArqRiDPvK0bskA6v9NdgaasD+aCvWrtCgfUkSRvwzsSUo&#10;F3sj9TieaMPFTDduq9vxqmEI94vH8U7pBrxbtgnvVWzBh9Vb8IFnB95rO4Bvj7yKf//sO+BPf8eH&#10;H32IkloHIVKK/HIzNFYDw0RVWUShyPrOup6epyM81MhQ5fKYjUxtFrJ4P7MLlXQoYn8RHRTmfAkk&#10;GhshRJAYnXYUEia6MgsK7EUwMJpYfzdSIOzaswnbd2/B6g3jaB3qoVKuQ2F5MWR5SkQmxWKJjxfr&#10;GsUS68fSRZOwhG587rznMWvmU/ClUEsKXwBdZgCshRGocceioV4s9FqFbx6+im/u38M3b97Fr998&#10;HR8cPI3rziF81bsHn3fzGnSux7tdFCb1Y7hl78VFcyvOMK5WEfCOYdyw9eFKUQfOGdtwVFeLtalF&#10;6E8uxPqEYhxLrcapXDrVvDq0ZBqxTlaCa7o6gtuNM6oanCLAT+VU41h2FfanlWN3cgl2JBZjbUwh&#10;hiM1aApOR+WyGNQvSsTY0hxsjS7FMUUXjsZ5sMWvEA3LE6HxDcTsWZMwZfbzWDCTeWTOZMyZJyYV&#10;i5hMETkF4REzIMuaC1XubGg1c+GpzcaGTe0Y3zqIrtUdqBmoI0RqpN1d7XQhAiBFLjHyyohCh+jT&#10;MPLeGPl4oh8kjyDRlBMeBIIIsXSJ2HZcCrF0v3iOkJgY3vsIIHxO+Whr8gmA8G9KxN+KIb15eKKy&#10;sxWu3m40jAyjZdUq1PQPMLHXMtGXQl5UhAzCI1U0WbFgpem0SFGpCBAlEhUKJObk0H1kIzYrDTEE&#10;SFRGAiIy4hCZGY9oqreE3FQkKDOkfpA0PV2IiVaIhauwugTWBlJTGnlFO0Zl6el3o67HxQTphktM&#10;Rmx1Q3Tw57OAKktEARf2WgmxR7po42vudWFgVTuGGSsZo6vaMMZYvboNa9e0YnxlPTob6GoK0hAe&#10;5CW5ChGzhcOYTeU862nMnPUMphMYYi+HaTOelkKcSwCZJ9piX5DaZL2Z2H29p8Jn2RQsXcqkT4s5&#10;Z84kKebOnYJ586dKTVJehIJ43Z/qIcDv/w0QAY//T4DQyi9h5RHNaIv5f4q+l5SsQBiKk+Dw5KCu&#10;UwtPdx4Ljg6lTUrY6ExsDaqJoAuxOTNhrUiH1Z6JkqpslNXkwk6I2JuMsLcWwd5RAnsnk2A3YdJX&#10;gaqBKjgHq+Dqr4CrrxzVXSY6EB0qSigMCJBlC+ZjCWPWtKl47qlnMOX556TwmjMbM2fPxJQXnkWA&#10;1ywUpkShs7wAw04L5FTxyWFBSAnxQ4UyBbvpCk4NUbkNN+EK1dNV3rPra7pwk+7x1sYh3N68Ene2&#10;jOEuHcmdbatxa/Morq7pxylC5yAryvFV3Tg+1ov9vQIkbmykfV9DFzDmKZX2G+kuzSdETFjvKsHe&#10;3iZc2L4Or5w5ijcvnsb7Vy/g3atn8NrJfTi/aQQ7Opx0IYTMcCMub+rHtc1DuLVzDdwGJYK8FyBJ&#10;7I2eFE2AJCE3Nw3KfMKD7kNlyqNyt6C0nvDtooMj2Mq73YRGFUopdoy1Zcinujc6i+Fqqsb2YSrc&#10;9Zvw8m66qX178cr2HXh50xa8uGULE5MG1lkB2K0sw+2KQVwsasNJJqjNwQV0JnnYHmHG4Xg7DsWX&#10;YtQ/ByO+GdgZko+jMSU4mViOc2lVuCqrxYu57bij6cG9ggG8UbSSMFmFB6Wr8FbVerzl2oqHPUfw&#10;zbk38bef/hrf/PSnFBJM4FVlVKSlVKgWKk8rk4EVimIzsowUjAX5yNTkESAqHin8dFnIyGPkyxkU&#10;cBJEtFDQjaisYr6AhQrXijybmVApgKo4DzaXDQOjXdhEYbB553qMb1qDrpUDcLW3wlJdBUWBFlG8&#10;vsv8FmLG7Ocwd85zBMcULGNdEKOwvCjcfH1mICbMC1nxS2BSBsFdFomurgT096Ti7rmt+Prlu/j4&#10;0jkC+TQ+OH8eb+48SkC04e2a1XjQPI67tUO4UzeMl1w9uFHWigtFDTikdWGnyonjRXxs6cIpfRP2&#10;ql1YnW7G6lQTTisbcS67EfuS7FgZqoY7IAXGJeHYkVuOF02tuESgXMqvx3mNB2eUbhyXVeNwigO7&#10;42xYG52PnrAs1PrHwb0sHsMBKqz30aLXOxttC5LRuCgFVcspAsNZrihQ/LxnY4qUi57n75+EWYTG&#10;nHnTJIDMmiuE6VSsCJqJ1GQv5Mq9oFHNh8eTifF1DRgSTc2jzWigq6/pr6fgq/7egZjdFkJkYh8P&#10;MQfExHNDtUHqMH8MBAkCj0Ip1r4qZvnmUSHO+ZzUR1Ihmra0FAniPQrm4Nz/9ncCImJE1hMFDjHC&#10;ihTr6kLz2BhdyEq4e3uZ4BuY7CeasjKNhUgr0CGFIEnRqpGsIkCUuYhX5CCOLiQmOwNRmemIzEhC&#10;RHqCdBTNWPGKFMmBpOqoZkTyZ+HS2k0EiI1quQJ24Ty6XRNBijo9TGjlJaigmimrmRipJRSOiiop&#10;y6RDtpE/jraporYYrZ1V6KFj6WMF7utyobfThUHSeLjHg1EqzEE6mkY3yasj1EIXMsk//wgaT0vO&#10;Q8Ss2QQGASIgMk04EbqQGYTI9wDxep4F+3kqo+fhy0QuILLcm4WcCV84mLl0IWJDoflehAihIEAh&#10;gCHAIWbf+hAiS/l3YuatgI7YhEhARsQ/HMjUiaDiWLhExCQ6DwGOaVIsWT4D3v5zpGY3uSoCxWVp&#10;qG1UUuHpJCdS0a6BrUXAgxCpF3uhyFlosmBwpFMVpsFYlcFCJfpHlCxgBE6DHqUtJpS2WVDeZYW9&#10;txSOfjshYuexHM5eC2q6C9DQqoKDDiQ+1Ad+C8VSJXOkzaMEOKa+8DymTaILmz4Nk6dMxrN0I1N+&#10;8kMYUmOwobEMq+kCnKoMKAiRFP69Ljkc454SHBtoxNkhJnfhRMZapVFQ19Z0S8Nob24YIEgGcZMw&#10;uS6WPVnXh0vj3ThCeBwdaZJmq4u+kAvrVuLChpU4v2EEp9cO4tiqPhwa6aRDESv9tuFQbwtOjvbi&#10;zr7teOP4Ybx+eB+Ty3bc2b4Zuzsb0W5QY0tDpbR0ytm1Xbi0ZRA3CJVrW1fBIEtEoABIVDCyEiOR&#10;m5UMhSIdqkcA0dBBm6pKUNlC0SNcB8WPrVWMxLKjSGxbSmeipzjKI0QKGGUeG/o63FhLd7Kjs4UO&#10;bAR3NmzGO8ePYXcNK75/DDxhqbhWO4g7jeO4XNKFs9om7ImyYnuQkfAox4nkSuwKN2B8uRw7ggpw&#10;NKoUZxIcuJDqxnV5M24SILdVnbhXOIg3S8dx37Ee73i24N3mHfhk4BA+Gj2GD3eex89efoBffPk5&#10;XZOo1zbkVdqpNG1UlYxSG9QlE/2dQjBm5OchXUvHoZMhM48uJE9GZ0KY8Dpk69WQG9UECBUogaEp&#10;MRJEJp7nQ8MwVZjR2N2E0Q2jWLt9PYY3rmGyG4Kbv99W44bOYkYSxWZg8DLWiUmYPfNJeLGuib4P&#10;0Uy8fOkkJs7JSElZBLXcF3lyH1i0gaivikB3Tyw2b9BJuze+dmA/Xt27Dfe2b8ON0XU42jiAbQor&#10;lX45btNlvFI3ilueHtxydeJaZSsu2hpxrLAau1VldBSl2JBjxzqVHX1ZJvQk5WNdkgVb6CTWxprQ&#10;GZzLZJ8Ag180qldk4GiuC5cK6EDyPbjI41l1DWHvogNx4nBSJTZHGtETRHjQdTQsS8TaCAM2hOqx&#10;0luBtqWpcC+JQIlvMGQBy5CTEICMWH8ELJsjbU42mwCdTQc2m65LtGrMmC2a0V/AfOYEnwAvRMV5&#10;IyPTGzqtj+RA+kcr0TXWiEbWC09vHetqDarbHd8DpNhjgaXGLEWR6A9xij3umQcf9Ws8hogEEgEB&#10;sWWxWP+qWExLyJFAouVr+RUiVNCWKSWATKz9xyNhI9bKehxPZBSKae02uoEWNK4cIURGUDvYT2vU&#10;iZLGetoaK5O3aM4qIETyJDeSotEQDCok0uYm5CoQK8+m4xAQSZXgEcUCEitLQWJuOpLVMjoQFjy6&#10;D4WVBa6ctso9seBiaZuTSthDRVwLZ5MLTmsxKlRMcvl6lNtLUepyMAmW0jIXstDSOhuVKCjPQ7mn&#10;CDWNJahvKkVdQwlq64pRwwtXw4tWR7jU8VhbY0J5qZIKMlqa2erFwjrrn+AxAZAJJyLB438DyBwW&#10;aq8FYky6UEfPYfmyyYTHFHjzuISJ3mvh5EfNVhPOwmvhVCb/aVi2fDp8fWfAz28GlvsSAkvoLhZO&#10;IowIGr5fgEc0df2/ACKOjyEiAOIr9uQOXoT4ZH8odYRIaQKcLEw1bVq4u+hEOnQob1aiuC5H6mAv&#10;dGWi0JnBQsOoSoeBQDHVKGCuVcFaL7b9FRAxoLzDAnsPE2JfGZ2IaNqyoaqnSPrMxjY17MWpiA32&#10;xoqli7Fw7kxpFrpYzkRARABENGE9++SP8MxTT+HpH/wI6vhIbGoow5ZaKwYsvE/yVCQH+yIzcgW6&#10;6BBEU9TpQbqQlc24MNqCi6NtuLK6E1fFPBGC5NraHmmOxmWeX1zNZMrXj/bV4RQdy9nxHrqFUVzb&#10;sQ5Xd6/HdSrb6zy/souxZwNu7t6Mm/u24sVdG/Hq5vW40NaEnVTTazNlGMiWozIiCjF0SjU5aTg2&#10;3MnP7MCFjX24vn0lrm0Ywgm6m6yoFQj2WYT0uAhGOBSZSVCrspCrkSGnQAWdVQ8rQVHdWY+avkbU&#10;9jXAzXB01vL6V6O0sUrqtzPTXRc3EMZtVXC3lcNcqkJGegQSY1dAR1HlonrvMzDpxGShJigRfWk6&#10;XGmgC2oaw9WqAZzNa8KBGBv2hZpxOqESJ+hENvtrsTvUiBOxdpyJc+BiqgfXZS24penCS/k9uGMc&#10;wOuOdXirbiveb9mFh+278E7/XjwY2Yu3th7D57fv4esvPkFddwvroFghgsKs3ErFWcywMkEUM4GY&#10;kS36PFnXM/LUyMpTILtAhuzH7iNfOQEQQlgARGnOh7q4EGpeF7U1n4Aom4DH2pUY37wGK3kfulet&#10;Qm1PN6xuJzT87OTsdARHBNJdz6Z7p/tgHRSr8oq+D9FUHBI0m/DwgqHQH/aSIFgL/GHW+MPjiEJP&#10;ZwSO7fDgwckjuL1tA+5s3IBrA0PYVlSKlqg0DERk4pDChqulHXQe/XjR3YUrjmacL6vHaauHzqMa&#10;+wrs2KgpxUiWEe2p+XDF5KIhSomBOB2aQ7LhWpGKEv94mHwjYQ6Nwzp5Cc4pa3FKVYMTOdU4IXPi&#10;WFYVjmZU4RDhfiCpDBuj8tHhnYxuvyxsTbJhS4wZ40FK9AdkwkOR4IyLhiEpDEmBC6FMCkBmjC+C&#10;/BdITekLF09j3Z+OecwFs5hLZglByseiTzUwdBnC4/2RkhkIvYmfw/pb02EmNCpZBqvgoKt3tFbA&#10;2UoB2FIhdaZXNJVLS8pYmQ+L3EVSn4iAiDQfpEqMthKd5QIkOqlJ6rEj+WeICEci1jvTlk0cRRNX&#10;jkX+KMT8j4l1suRFOXhCxkKQV1GC8pYG1A31oX6kF3XDPXD1dcDR1cqk42Lit1CZFCK9gBDJz6ej&#10;yEOKToskupFEtRIJdCISRGQZBEkqYmTJdCYp0nyQ9Hxa3qJ8KErEPBD+IA9J2eSganYQIC4q6Dpe&#10;gEa01NeixVACd5oKldkaOM0lcDgqYa4sJ+kMLLD5UBWRiqUaWKoKYKsuQJlTjxJHPiwVGpjLVDDR&#10;ZhlJSimK5SgwpiFLHonwiKVM4lP+Gzy+B8g/OxCGOBdNXcKBzCdAFi14VgrRmb6M6kjEYsaCRQIC&#10;ohN8GhP+dIJiBpZ6z4RvwBysCJ6PoJB58A+YjWXe0/i3ooOQMGHBEB3qAhj/d4BMlgAimrQERARA&#10;lvnOgt+K+dI48eBwAZFlkOcGwGCJha0qE466XBYqVgQm/VJCRHSqF7rpQNzZ0BMcBdWECR8bPXLe&#10;SwUBoqYL0aGsWU8HaERFlxmV3cWo7CK8ee7oKuTn6dDQnAurIR5RAUsQ5ucjOZA5BIhwHyLmzZop&#10;7YX+wlM/wfNiSO9Tz2HpjKl0HmkYKytAsyYbhsRY+M+fg6TgQHgKFVLT0YnBOpyhozhHKFxgCIhc&#10;EvMxGBdXteMcncm50VacJmSOCfdBgJwZ5fNr+3BlyxhuEB53CYuX9m/BzYOM3etwdrADR6sd2McE&#10;uDevABtTM9AZ6I/e6FBsKdKjx1KAhDkz4Y6Lx7GeNlzdRrW/aRiXNvbj6uZBXKMD2dnbhLBl8xFM&#10;B5JBeKTHhkGeGgdNbibULMcKiiBDmQmOZheahtvRNNKOtrFOdKzqQotYr43Ot7pTNMfWw90vJmS2&#10;oW24CTUUOXmmbCkRLOC9nLtsBqYvnYJ0JtHRTC26IzLQwcQ3GJODI+Za3O5cS0cygouGNhyMtuFI&#10;ZAlOJ1Zib1gRtq0owMm4ClxIcUtxMcODa/Im3NF24uXCXrxeNob71aLdfxMe9BAiY/vwzqYj+PTk&#10;Zfz01dfw2Ufvw0MnkCf6K1iv1GUlrJdm5BSLRReNUj+IzCQ61AuQVaCFrEAJuT5HiqwCBTILcqVJ&#10;wzKDSnIhOSYNchlqioUSdxla6ACH1g5j7aZxjKwZQ/vIMGo6O/haNR1cHmKSY1mWvZk4WZaosuew&#10;ns3ncTHF2JLFz8PfbwoS4hYiT+MHpyMMnmoCpNAbJrUf3BUxBEg0Tmxrw61tm3FpsBPnm5uxo9CI&#10;vqh4DITHYWOKGgfUNpy11uFSZQuuuFpxydmMsxV1OFnixgGDHXv0ZdiqLcZoth7NCUpUR8jRk5CP&#10;0Rg12kMy4AqIhz0gFuZAuo8kGTamGXEg3oK9qWU4kFKGwynlOJJaiYNJFdgfV4ZtMSasDMzB6mAV&#10;9qZVYEecDRsiC7EyRI4a7wg0Z6Xi8NpmGE3JSIxaCkW8H7IZkRHe0ohPv+CFPC6CT9BCLPWfjyX+&#10;8+BDsRgU5YOIhCBEp7Ec5qWg2KFBWV0himsLKQAtqCQ0nHQezrZKhoCImAReMQGSxnLYKOLMFNJi&#10;NrqAiY3CWhxN1RMg0TNEs5bo7/hHB/nEcu4KQiKXMFGWMAgP4Tr+AZAc5BAgMrEpoCkLT2jpCPS0&#10;5dZ6l7S2jVijSiy1XjvUhZqBTlTyOXOdG3mOCshZQUXHugDJ42NKng4pWs1Ek1aOHPGKTMQr6T7U&#10;6RPNVnQPmrIiFPD/MFKhFNXZpX3Fi5sqmPAqUdnkRG2jB10VVejQFqEuMRfVyUrU5VnQWFYJd6UT&#10;RbTYYqSIpoSwK9FQCdJm8QeKyCvOga5YBo05C2pjBpSFaVDok3lMhkqfiAx5GMIiFkuJ+78DRPR1&#10;/J8AkfpAHgFEOJCFCwmQRyEK+TJvOhG/6QhgUg8OXYrQyOUIj/JFRLQPomL9EJcYiKTUIKSmBUvb&#10;ncaJvQvCvRHB90aEedMNLZf+zp9AWLx0puRcFoj4vi/kBaoSAZCpWOJNF+M/h/CYB7+g+Yy5CKBC&#10;C49cgOR0H+Rqw2E0J8JeLZd2Mqtqz0NZiwbWxokRWsbaHIIjWxqlJTrZS6RmLpW037q9KQ+VbQIi&#10;hShvK0RZqwg9C2Yeqgmi2joZivKjERU4AZAFcybWwZo9jddxutgLfYrkRJ6n+5j8HB0JoTKFMJn+&#10;5E+weOYkzJ30DJ758Q/w/PPPINBnKSyyJGygzT4y4MbJ4QacEa5iRDTrsIKv5PFRnCZcTg03EjT1&#10;ONzrxqH+ehyXANKPKxtHcH3bKlzbthqXNwzjUGM1Vudmoyc0BB1+fmj39UV7aBDGmPCPdtTg3Opu&#10;HFnZjsacdPTHJOKkw4Wb68dxa98mOpnVuLChH5foeq6JSapOK5bNmYzgpV5ICgtEJl1IZnwUFHTU&#10;akIkv1CJkgozPO1utPO7Nw03EyIt0vIRnaNNaOqvhqfLyedb0UEH1cNo7aO7dhQgPTsSvkFe0sg9&#10;7wAvLA7gffT1QmuWAr3JCvTEybAyUo6REBn266pwq3kcNz1jOK1rxK4oMw5HW3Ei0Y7tIXrsYpxN&#10;ceBKdi2uqZrwor4bL5kH8Yp9FV6tITyatuKt7l14MLwXD9cfxNs7j+LDc5fwy3cf4r23H8DqohMo&#10;L5EgoimnCymxMGEQHiY9sunyxZD7bDHHSzgNPROHgQnDoCA0cpHFx1l60ZnOI69HDp2IxpKP4uoS&#10;1Pc2oG98AMPrVqJ/1SAaulpQ5nFCX1bMBJiLyPhQlue5UrPv7NnPYw5j3hzWL6rupRRPPj6TWFfm&#10;QqtdgYryeDQ2JMHjjkBRgQ+M6gACJBYd3SnYvpYObKAPh6sqsM9qwHadCmszMrE5W4V9OgsOm8px&#10;qrwaV2qbcK2eAqW6CSfK3DhqdeJAUQV2623YmFOI4XQtGmKzURuZhZVJ+RgJz0FHcDo8gYmESCyq&#10;QhPRnK7G6mgF1gVlY22YEpvDNNgcocOmUEZwHsb9VBj2kWNLlBFHMp3Ym1SOHQk2jEcXoCuQwiAh&#10;G4f76nHxxBDsNWoolbFQZxAIiX6IjV2OkDhfRCatQHRKMKKSgxCRFITQhECE8xiZEoaY9CikqRJh&#10;pYtwt1ehjPXH0mCluy2RtgGv4ONKOo6K5jLW5zKUN9gYpZIDKfaIfhAjilxGlPC8ku938H3FbtGs&#10;VQgjQSIg8njI7vcd5qJJSyzhzuMETOg2zMKZyHgUQUFB95FtkiHLmIknDJVm5NlNBIQVRR6xQTvt&#10;+UCLtNx648o+eAa7pRml9rZWmGpq+J+UEgpmFjiTdFSWFE90wFG1iP6RJFUOkjRZdCoyyIxiwa1i&#10;mNxixnk1XYeL4ZSarwwesfCiAcUVRfBUlqLXZEWHIh+1CXJUMWpz9Og02dFlq0Z9eRUstNra4jyo&#10;ST+lkYrQkMXIpiuRQW0Wxyw+nwGxzabCQHgYWfENCchShDLBL/w/ACLgMYuw+P8CyJy5z8JLzP0Q&#10;DoTwWEZnsGLFHERELUECbWhqZiThFIfM3ATIlEnIUSYiR5WEXA3/77xUaArSodImI1fJ17OiIcuI&#10;hCw7BpmyOKTyPD4pGCFhywijufD2mc3jbPgQFj5iDonfLHgzxLkPk41v4FzCg8/708HQ/SwiYJYu&#10;n4aQCC+k097m6WNgKU9jQcsmIHJZuNQob9Yy6DRa1LC3qlHRqmVB4/P1SioZJeyNGj7Oo/MUm0hp&#10;WSgFeKhy+LeOOjlc7gyYdJFIjvBHuO9yLPOai/mzZ2LmtKmYRucxffJkCRyTniM4RL/Ic0/jhaef&#10;wpM/epLxY/zkX38gxbM/+QkWzJwBZUIEhqpNONhLFzJcL3WOC1icpkoXneuP4yTjxFADjvbX4WC3&#10;C3u7WfmZrM+P9+LK+CBO9bZia4UFQ7JUtEUEYVSegvVGJXZWWXFuuAOb6+04OdKBO3s24sBQGwbV&#10;ChzIVuOVYgeu1tTj3o4t0hpaN3atxYV1/biwuovHQVj4OQumPYuw5YsQF+SHhJAAaRhyelwkcumq&#10;C5k0K1he66n2Wgdq4aabEmPxW/hdG3urCV0TbG4DVaADzf0NaOD3LmPFz2TS8I1YhIWBc7B4xTws&#10;IUQWr/DCfN5vTXgIv38+VsYrsCpejQ1xTEohSozH5GOvzoUXq4dwJKcKO6loD8dbcTTRht083xtt&#10;wsn0ClxU1OCKtgk3DV24ax3C3bIR3HOuwWtNG3Gnk05teBNe27YP9w4fxo0j+zE62AdZfh7dvEmC&#10;Rq7FRGFWBHVxEZQUejlipKTY5IuQEEc5XWOOgapTbBBHgIiRWBnCieSLuSF5MFZa4Kh3oK2/BT2j&#10;YhG/Xl6PDlS31aHYWQYlAZPC6xoWvQLLls/B7FnPYeaMZzBn1rOEh1hPTTh8MbrxeWnEkZrOo8KR&#10;gJYWJvNOBWpqEmAsoNvWBEoAae+TYXBYjUNddXhjfAgPtgiQmHGAueFQSSWO2ipxxlGN8zUenGWc&#10;dLlwuqoGpytrcIxQ2VtUhi26Ioxm6NCTTOcemYaGyAwMxCnRFZmNhog0uCKS4Y5MQm1sBrrT1BgO&#10;oaMOSMGwbzKGliZjwDsVQ97pWOkjw5pAFfYkl+JghgO7k3hvUmxYF1OIoUgVThWxrPWtw5u7t+PK&#10;njEM9jH/Uc3nyaOhpMDMyApDgpz1KydW2g8+WRaDJFk04rLE3LRoJGTHISEzBjK6D2dzKa9rkzRk&#10;19pkpxgshZn50+IWOw1aUUJglNTRBIipEDUWaQkT0XFe6NSjkIAwMKx0IiV0JCbCQzwnwCEcyGN4&#10;/HNzlqpEy6OAiDAAE81VMmkLCxF0HsYchtienAApoAPJNqmQZdZKE/s83W2ooz2s6W+Hk3a3uqsd&#10;9UMD0iTD6p5elDQ2obDaKU00FBMOzbU1MHlc0FbYkEUVk5KnRloBVYypgF/MCkutcDYTS7s7uhpQ&#10;KuZ31JZJkwZ1FSaUltJpmK0YyitGZ1YePEk5KE+UoSJDjTYVny+qwhAh0lBmh6m4gM4im4omVbqw&#10;MibpHL3YWpPOgzQUW2yKPZpz9EzkhQlQFkQzyQcgLHK+1JE9a/ZzhIYIAoSgmDmTAJnxfwEI4TJn&#10;zlMEyDNYsmQy/JnYw8IXI5kqQS6LhVKbBi0voNokp/NRQGdRQleUAy0fa3mx860q6EvUdEd8ns/p&#10;+J31+mwUGMXrOfxeGcimskiiPY2O90dUnD+iEwIQS/cSwxCz4MNivFnx6FhERC1DSPgCBAQTLL5T&#10;sXjJNMyfL0Z/vQAf35mIiVuGbHkwlPlRyLMmwWjPQIlLTCpUUnkQCGJf9SZCRMCjhtfXo0B5bS6V&#10;Ct1IE+HBYxHfa+brJXy+spYAcWXCpIlAWiSvn4+3tMvgPAJE7AkyfcpkOpCpmPrCZGk4r4iJuSFP&#10;4Vk6EDHZ8ClC5Mkf/Ag/+cEPCZEnERPog5ZiHfa2V+L4oAenRwmQlY+CMDlDSJwiUMTIKBHHCJL9&#10;nW5spsLaSLc64rKiRs1ykUrHlRSFYYqJ3UzWh3prpMUaj/c14uxYJ3ZSoGxtsGMH3e5ugx4nVQW4&#10;b6/FnRIHzle78dqBHbhzmADZvR7n1w/hEsF0YLAViYHe8J0/SwJIlL8vwv28Eb3CDxEBy5GZEAND&#10;fg7sZTmoa6BybbXA3WyTdnyr76mBi1AxlFKd5SVK97+4VMd7nY3k7Aj4sdwspYNcRse6lAAR58KJ&#10;LAn0wnLfebCnpWJNZh5WJVLtpuVjc6Ie64KVGAmUY31cAQ4rKrEv1Yq9sSYcTqDCTinBjngDdiWa&#10;cDTdhpPZ5Tid48AZpRNndDU4a2jAudJG3O4axqn2NjTmqZAWvBw5sSFw2opgtpqlYbppFHvpfE0A&#10;RWUqJBDEbHQN682jZqtCBp2H2JBKRqGWxTKcXiBHhl6U70LY6xx0WC3SXI81awcxTHg09bZII9SM&#10;djPUhFGKLJEO3RfLCY9F8yfTwU7CHOFOWQ/nUaTNnyv6FychwH8yZLIlKK+IRluH2HVPg67uXJbB&#10;RJgKVkgOpLqSrqRDhp4BHTZ3mvHuybV4eHoNTrA8nWvw4HxtPU44qwkOXgOPB6fcNThR7cIpxpHy&#10;CuwyFWNrvgnrlAUYyMhFR5IM9WFpaI/IwkiCSuqPaoxKQU00HUhkPJqTMzCYqsBgaBpWBmdgPJT3&#10;I5IOJFaPnUlF2JNSjP1ppdidbMb2RAO2JRVibawGq+I0OGJuxh1C/FrVKM7Y+nHcOYBNzjq0Wwyw&#10;alKhZ903UdHnlyoodEW5SUOmimJUHYN0ZTSyeC5TxSODQNGbslDfYUfzUB3cPW6KwkoKRIcUJWIi&#10;a10ZbA3lUpTU06EQLEXuYhjFNtwCFoSIQYKGHvrHkwQrJ+Z5PAbI42as70dYMb7vaBeb5wmQMKdl&#10;ESATO87KJIjI6EKeyDKokKTLRmaRmnBwwtPXzmTfzKRSxQRfTJJVUMU2SEN9xRBfV28/Kjs6UNrc&#10;JLmSqq5OVIjhefUuvr+MtsfCL1PCL14JW2MdnLSytQOdaB7uRl0/399Zh9KmSmlLW6PDgira6A5r&#10;OQZ0xWhhRXKlKGHlzS1Jy6ULKUS/wY5VJW70l1ahqsQMQzETM5OwuoggIUCydEnI0CYgXR1PuxeL&#10;NGUM0tRRyGDyy1SHICnDm8l31gRAJHD8bwD5JwcydfqTmCHgMf95aal14QSCwhZLST09O5ruIgV5&#10;hTLoxcqspVoU2LTIJ63zafl0xWKWsnIieLEfRx4jn88V8vXCEg0Ky5hcCBctL75cm4IsOpdsOheZ&#10;OhnZjIzceFa8aCRmRiAxI1wKAZr4RIImdhlCmZACmHy8WSmXLJ0pjfxa7jsDIaFeiIhdgrg0P35m&#10;GNR6Fr5iFtTSZBSVpvCYAkNJEr8DAWNLRrEjE6U1uSin6xCORUDEUpdLlZIDhzsL1Y5UAiQSqRGB&#10;CFq6GN7z52LhHLHr4Ayp+Ur0f3zvQsQorOeflyYXijkiYq7ITwiPH/3Lv+LH//pD/Oh//gu8pk2C&#10;LTcd6+psTPqs2CvpPgiPs2OtEzEqokWaGS7gcoqvHe6rw6bGCgw6i1GQFI6g6S8gbv4cKIJ94VSk&#10;0bVqMGzRYkO5GfvcduyyF+NAWTF2GfU4qM3D9Xwz7pdW43ZxBQ6p83GprQWvHtmFO0d34Oa+Tbiw&#10;eSUubRjCGpZ733nTsXz+bIT7LEHI8qXwX7QA/ou9EO6/HMmRIdDK4lFqTkJVRQKqnCm8RjmoqMln&#10;ImVSrtKzzMUhNM4HMfEBiI8TS3Uvhy+dhgCGd5DXfwPIcv/5WM57OD/ECyuCl6I+PRtbZUZsT9Fj&#10;c2ohNiYWYEt0HkGSi/HAHGwKVWN7ZB72JzJxJZtwIIO/M70IB9MJEWU5juZV4XixB2caO3BlbBRv&#10;HNyJixuH0F2qQp05E6qkFUgM8kERr3+ru4KipxApahWS1blI0xAiFHxKI1Unr6dSjLCi85DrhfOQ&#10;EyTZkOkzkZWfKTVl6Sk4Xa0e9I/2Yf3GMWzYPIbVdHA9g+0UHg6W90LItHLEp8UiRMDDdy4d/FQs&#10;nDsJ82e9gLmMebNfwPw5fMwQI68SExbAaApFY3Mm+ga0GBzQoLtbAVd1AsG9ggk3EDZbHMpd6VjV&#10;a8HVAz24fLQPu4cIj8F6XGqvx9lGD45TrJ5nXjpb3yCB47TTjcNl5dhjKcZOoxkbNXqMZqvQn64g&#10;QOSoC01GX5wCQ4zuGF6buMwJ9xGThOEcFQ6VVuAIhceBonIcYR46WVCJQ7kl2CezYAfv0/bkAmxL&#10;1mNTUh7WJmmwXWnBEasHh+0d2FrahgPWDhzJb8C4rBwdcXoMpepRr1KhhNCo9hSitqUY5dVamEuz&#10;oDcnIM8Yw4iGwRKHImscIRNDF6bC0KgHHaN1FPF1cPXXEySNj6KBIr+GzsQNRzsdb1MVQVIpgUVa&#10;caCmBMWsb2K5E6NLLFGiJzAm5oPkiaXdK//hQh5DRDRdiUmC0pIlzG/iqCnNg5L5LsdKF2qW04WI&#10;DnQV5HQnTyTny5GSnw11eT6h4CAcaukq7LQsWojX5JZ8iOVHCqtFM1Q9nN2iSatXCs9AP+qGBnns&#10;RRWdi62pntbKjZKGOoKiDTV9Xagf7kLzSCea+tvg6WxAZXM1X7eTklaUuqngKu3ospSjW2NGAx2I&#10;IzUX1hQCJD0HLkU+uvJLsMrsJERcaLPbUVVlQbnDgJKqApgrtNDzR+UWpksAiZdR0WcGITY7iPYw&#10;EElyP8SlLMaK0JlU7VMlcMycKYLwEM1XjO/dx0y6D6GKFk+DNyt4MBNAVOIK2sgIqoIEKFiBNKRu&#10;nnAbFtKZEFGI3bqMCuQyxDHHxAtronKT6MwjQ7xHTXjkERoFZaS+WDaA0NFa+DxfVxOGGvNEqGkP&#10;Fays2bpUpFOliMgkXNIJlTSqWQGSmMQgRMb4SUs/hIR5MwEtgR+TkWj+8vabTYcyi05lLiJiFiEx&#10;zQdpmf5IzwogAAORxmMqj1mKIGgKY2G2Z9GR0IXUaQgSLcobNEwCTDp0KJ7KNJi1tNXhgQjxXgYf&#10;r3lYQoAsYsyZNhUzCI8JkEwhRF4gQF4gPJ6U3IeIHxIaP/gf/5MA+QF+TBfyw//xPxAb4I3uCiO2&#10;tdpxZIAqkRA5u6oV51e345zoQF/VhrOrJ+IMz0+MtGB/dw12t1djZ5MTg/lq1MXGoiMmHsMJSdiS&#10;lYV9KiX2U1EfNxXhkqUEt1mWXi+qwKtFdrxircR1lYHJVo799hJc2zSGewTIyyd24fahrbi0fQwX&#10;to6hQifD7BeewrJ5sxG6bDHCfOlGFtC1zpyG5QvnIo7XQJcdJ+1jLSlifQAMhjBoC+KgyEtCam4c&#10;gsTaacEEAu9FEMuPv998LPMnLIIWYHnwgu8hIoVYOC94IZaHLOLzC+EfvBj2zAxsVpmxTWbCmgw9&#10;tqQasJMOZAcTz854PTaEK7E5Wof96cXSRlZHNOU4rnfgeGkNLrf34fWdu/Du5eN44/IBXNy9GnWW&#10;LHhMyeisUqLNY0R6TARSg31QrE1HndMmuYhsvY4uRI1MXtdcPROHQU2ACIgoCRGWRcJDUZhFlSyn&#10;w2LdrC1Da28julZ2Y2T1IFavHsAYHUjvCOs274+xxIDM3AwERwRI/R2Ll87AIgq3JQsnY7HXZCyY&#10;Q3DMFiCZwpgMLz4OCpyO3Fx/VDri0Ulo9PYRHn1KtNOJOB2JKMgLgSp3BXT6SFQ4snFxbx+Obq1F&#10;jTMZpZowHOp348WxLpxuq8GlXpabtiYcZw46UkmnW1lFCNCJmi3YWmDAeoqIVXINBrJy0ZmUjeaI&#10;NPQTHgOxMgwkZqMhOgPOiBS0pWfhqLsKp93VOFBair22Uhww27Bfa8buXAO2ywqwXa5nFBL8euzS&#10;FuOgpQpHKjzYX+7CFpbBUa0VHbIidGaZ0BWrRkNQOoyhcdAnJcBOgLS2mDA8VEanVYD6xkxUVROQ&#10;ldEoq4iEozoabk8cPJ5Y9HZqsHZdDfpXN6CFwqppVQda6bSbV7ajYaiFObaeor9BgklVhweVYmBS&#10;60SI1aIrxXYYYttwdxEBYiAs9NBKuxGKvg8BlImOdNGM9b37EPD4pz1AJoLlopQO1aaBQqyDVawj&#10;UDR4IlWfjRwmM9HZYqclL2kSa2DpkUp4JGgyCRcZ0mhbM1iwNFR4xfW1sNNxOHs6CJMuwqMPDSOD&#10;aBwdJCF7UE2QODpapKOrt53v4Q9rc8PuqYBVdKRXmJlEC6EryYOFyrG2rAwdJhvaWdHrZFpUpMlR&#10;kkJ1nCaDU65Fi8aIwcIyrLS60ONworGmHJ66ErgarahuKGbCM8NWbYCpgj+YaitBEYGINH9EpPog&#10;Nn05ohMXYUXIbKnZ5/8GkMfwEGvQCHCERPlSPbGyyeOQweSdRXuZrc9CDiuRgmAQyiybIbb0TSsQ&#10;tl6MlWcQwlk8z+Axg89nsAJmGUlsVkYlgaPlDdGVFUg0V/PCCwBphGsh8XW8aVraRKVFNBsQIPnp&#10;yCREsvPSIc/PkICSQUubwu+UlBmLhIwIJKSHIjFF7FwWguh4Jvlwb4JkgTTT3ovuSUxMXLRskrQk&#10;gg8dio//TCrfmVTFcxEetYgwCoBCG4tCSzosFXJeQyVszlxW0hx47JmoL02DSRWFhBA/xAQHUpHP&#10;h/e8OUyyczBnKuExZbI0sXDaJOFCRD/IJDz31NN48oei6YrAIED+ldD4ISHyI0JEnE979kkUK9Ow&#10;ps6KPe1UdwO1OCkgQgciVuw9P96OsyIkiHTgNOP4yhYcoys5zgpzeqgdR5o82GugEpcrcYYu47Ku&#10;ADf1JtzVF+M1UxnBUYZbhcV4sdCCa1oDzlJ1HqkoxRlWult71uPV43vx6ok9uHtwG67uWoMDq3oQ&#10;47cQs6c8K+31HrR4AQLoPgRAlvLx/OlT4LtoHvJykpGbEQp5mi9k6T5I5TEq3hvBUd7wp0v1DZnP&#10;ckbhQdcRHOAFf5YlbwF2McImZKEU34OE8BAjbfxDCP+wJRJIAvg3OVEhaM9UMinRZeSWYZ/Chp10&#10;GQdkJdiTYcbWpALsyjTisN6O83UtuEQR9+KqEdzevRmn9qzDBrEVNMvQgNuAAbqjBlMiBipy0FVj&#10;QEGBCvFhfsiI8oPbJEdrQwVdtAWakiKqyQKKoDyCQkdRI5yICrkGmdS8Ipx2EZONs5Z1tIvOY6gV&#10;rd3NqGl2wdNajeYuJvPGSrpaPUVKCn+HN139C5Kznz/3GSxe8AKWigmCXlMkYMyfLeAxlcfn4b10&#10;EpISF8JoDEdtXRq6ehSMXLT3KtHUmgO7WHVaG4YMeQgddRw2rHZjXY8Z5YS4VReAYvUKuIxJOLum&#10;SxqVdaa9ASca3TheV00AOHDIYcd+Jv8dJhO2FhIgGgJEocGIXI0uAqQjRnSgazCaqkZTXBryvUNh&#10;CIvDga5m3Nk2jEsDTbjU0YALzY0456nHifJqHDbbsSPPjPU5+dikLMTRcjdOuZsoUNzYai7H2nwL&#10;htRmtGcZ4YhRwB6TBldmMtyF8TDnxkCdHIQiDUVQkw6rRwox3J+Dnq4ktLVGo6EpEjX14airj0BT&#10;UyxamuMx0KfC6rWVBIjY5KseTUONaOB9rmfUDYjl9V0ER7UEiopWJ2HhmIimStjqHzdvldEUWGEg&#10;RAqqjchzMP9WEiR0I7pH7uMxQES/h8o20ZmukEZf5SDHTIHMHKa08nWWB2VZvsSIXFs+nkhnMlTz&#10;jSWOPFTUmaXJKGq+mJ4vOsMzkJyXiWRdJpKYJKWZ5BVWupEKWiIHikj68tYmePq70bxqgNGPeroN&#10;Z089KmmtxD4fYpVdQ6WJ6l2NHGmRNiZW8VmMAoMWDt7cRn0RmpX5qM2hAs5gMktOR1lqJpzZStQp&#10;89CqK0KvpYLqtRpNdELuulJUESC1rWVo6qxiOFHXVglHfTGM5WpkaOIRSYhEJS9HZPxiBP4fAHlW&#10;6vsQhXwmXcci75kIYgKOTQlFmiIBMp0YySU65WnjCY0swiCToE3Py5IijZGqy0IKr0tqHp8XTYAE&#10;baZoI350zNLThRhVyCnihS/WsqLmQcMLruZRWUyaF6uhIdk1dCZiPRox9lrsVZ1RkMbPIzAEuAoy&#10;IWNk8jxDk4zknHi6KkIkJxapjAxFDNJk0UjOiJScSWiUD/zFcEBvOgWxXMtCMefkecyZ/yxmzeVv&#10;nvOMBMrFS6chIGg+YhP8kSGLhEqXhHxjKgpNaTDkxaNIGY5KfTwK5JESQJIjQhC8jAlw/twJgEyZ&#10;hFkEyGwCZOaUqZj8rJhc+IK0T8hTP/qR1In+AwGQ//k/JZAIFyL6Qn74P/8Hk/NstLEQbuT929Ve&#10;icP9NTgxVD/RnCUgQjci1rk6zTjFx6dHCQ4m/9Oruxk9fE8fTtLNHnRXYke+Ftszs7AnLQuHsnNw&#10;MleL09p8nCVgThVbsLvUiJ2eUpwcbMFNOo07+zfjtaO78frxPbh9mADZMY6WMhNmPvdjQvEFyYEE&#10;Eh4+hMdyOi5fwmT+9KmYO30yEuOCoc5JQFKMD9KZBOLj/BAasQwrGD50HoGh8xAW6oVQOo4VhIGP&#10;AAjBsJxw8QklRBjLCRHvR/AIoOvwITxEBK3gOe/bghAvBPBcHhUKZ1om1lPZ7sqnAtbZcNjAa1Xs&#10;wN6ScmyvoAMZ7MCVg5tx8/wBbNq+ErbGUhSx4peoYtHPuryq3ohWayr6KrPR78lngjciR52F5LBl&#10;0CUFotHGutXgQB4hohVRYoSqWC/NJNeyXBaW6lDmNMFeW4rymlIKNgeaqXBb2mtQWl3GspvPv8mj&#10;6ChCCYWRLJfwWCHgMRmTJj0pdZgvYtlbtngylokh6QsmY+FcuhABD75nCcESGzUXGrU/RUscgZGO&#10;1s4sNLVnw9OWA1dtOkzWBGQz2abKwjDcV46NwyVwFIWjnK7EpvBFYeZCNFPs3Ngv5vL0E6iNONtS&#10;jWP1FCeecuyvKsb+smLsLDJgGwGyTl2AcZUeg9kqdMUTHqlarEzToSEqBeagCKQt9kWXvRzvv3gK&#10;D87twK3twzjf04RjbiddjBWbNYVYQ5G7OkuNTRS2B0ursbvciS3F/G4GK9YVFGMoV4+m9FxYo+JR&#10;nhiNFlMKWuvT6CqiUKgSkwgXQ53hj5ryBPR1ZmKgNx1dnXFoa49GfUsEYRwKT0MY6hoj6Eyi+Hw6&#10;RleXYGjcjeZ+F+p6XajproCnx4HqzgppJFZZQylhMdGRXlpfwscTYRVLunvMUhNWseh4pwgo8pTA&#10;UC0WtDVAaxfu4x8AEfCQAMIQw3hlRRTFpiyGjHns0eRBsZgixbDKViBx4oksAkTJJGUyZcJWLuZY&#10;mFig9Mjg80maNCTq0pGcnym5kIndBvOlZi0xf0Rls8DIhG5vraOVaqG96pa2na3qrkJJs42gKZLs&#10;j+iMy1DzM3JSkZSVhLjsBCRkJUClkqGsIB+e/ELUq3SoyVHBkSlHKQFiS0knTGSoVqhRpy1EF+ne&#10;XVaNWrsdxXaxXLEeTjqQpo4qtPd50DPUgI5+fo9mO8yOfAkiYgfAyLjFWBE8sRfHDDqP6dNFx7k4&#10;PiVNBPTx90IEFbwYBZGpSZGUl8acC5WgLhVYJt1EGmGRqs34PlKEM2OkasXzE5FGiKQ/mrErln3I&#10;lNYPIsFNaqlSCoCorbzwhEmuWUzE4o0wC5BQ7VkUvEGETmEmwU2AMDL1GZARWrJ83kBdBtLVqUjO&#10;TUSyIg6puQlIVyUgU82jUjiTGMSnhyEycQUdlI806dCPScx7+WxpOPBcVuSZswkRwlIs5SJ+txg+&#10;7ONHxRyyDPGJIUgnhOTZUchJDUJOAiunLBya9HCkhLHQRwcj0pcqm0l1GSEyRzRdTZrExDqdMQ1T&#10;nn1WGsY79YXn6EB+gB/+4Af4EYHxr6IZ61//VeoLefJffoAf8PjUj/4FKaHeGHAasKW5VHIiR/uo&#10;4nj/pM500Q8y1kJotOAELftxPj5BiJxaRYU53oWza3txZnUXzgzzuQ6qwlqqQjqMA+UWHLJbsZex&#10;02HFFmcxtteV4TDFzKW1/bi1Yw1ePrAVrx3ZideO7cKtw1txcrxPWnp+6jNPYdHM6QhYzOS+cD4W&#10;zZ6JxXNmwX/JoonfO20y/Hy8IMvkdY7xRUZqCBLjAxAesZzuYwl8wxYgjK4uggAJo+t47D6WhhK6&#10;YQQH4eEt4CGAEroYfqF0HgyxEKc4+orNhB6FgIuYGxCwYiESwv2hT4mFRSyXnx4LXXok4sMXIypy&#10;AfIM6WjpqcHwun40DrWhTOxX3lRFdZ6OerMMvc48NNFddtBJrqzRoljMFjfrIc+KQXrIUhgzA9FZ&#10;Z4Gtygotk6zObpFGYxZWWWB1F8NRZ0MDlWwDP7e2qwGORicqmZhtTr7fWiDNAVGz/Ir+QI02DXHR&#10;AViyaCbmzJmC2XQZC+ZPIyQmw5vCTcSSBaIfhM/PEfCYgqjweVDmLkdJKd1HYzIa2lJR05SKqroM&#10;AoquuCyZ3zcdiQom1joN1napUaxajlI6Eos8GHlJ8wmRRdhDqKyp06E6OwjdzFN76ipxoM4h9Ydt&#10;NeZjuykPWw06bM7Lw0aKizG5Ft3JMozQdYjmq+rwJFTEJsEelwSPMhevndmPD26fwVuXDuK149tx&#10;a8sYznfSBVdW4qDFhv2mUhyzVUmjunZbyrBJZ8IagmmI+auLAqYmNQvmiFBUU2x0uXLR2pwFd000&#10;bJYVUGYvRVK4FzLjFqLEuALNDQlob09GU1ss6lqi4W6IgKshHG7Co4bhIkg89TEYWmnA6Fo3mvrE&#10;BMJyuDpKpHC0TOxjbyccygQ86opRXm/hY7O0z73FUwSTyyhNKBTLmlg8YnhvGZ8rRgEBIvY/15VP&#10;bG373wBiZd4qkknzPDKFqGWIJnkxIks4kYnQQGHOwxOZ2lTImYi0mgQY+UfCrubzgwVxMpjARBNX&#10;ukGObCY8hTVPavvKYlJMLxRrW+kIE9GrXyxNDqwZqIdnsI7uwwEbAWKlIxDrzSvF9oeFOchlUs1i&#10;4k3KYSKUxUsL1ZXkqVCdp+PN08AlV0rQKBMAES4kIwuOHCVqtAVoM5eh0+6Eu7wUBUU65FMhmWnD&#10;Sl1FqGmtRDutXQ8VaweVrIeOxOQoYOJNRFSS2AlwLhYuZNKj65g27WlMnUqFNOd5+AYsQnRCMNV8&#10;AnIK6DhMCqgEaek6svm7MwjPVEI0SUXwMZLVaY/iHxD532HyGCQCIlliFVe6EAEKAQ6xLLaiiK7E&#10;RLchRrgYcyE3yek8xCiXTLoPMXcmXYJHthhtViiDnADLotMRAElTpyBdk0TQJSNLm4JMbbLUT5JC&#10;N5KYFYXYtFBEJAYilEkuhMo4MIjK14+/XQxhltbdETPsX8B8VuYFi2ZIs4G9fcR8Fm9EMwGk8Fok&#10;R/kiiYlMRyDlJocSIH5Ijw5CtN9SugcmQUJkoZhE+PwLmD11KpPrNEx7nvBgiI71Z37yYwkcPyQ4&#10;fkjnIUICCIHyL/+Dxx/9EFOf/iHyUyMx5jZjc6MNe9uoGLvd0uq4YgjvKYJDNG0dH2nEsREeV7bg&#10;5Fg7zq7pwaWNg7i8fgAX1vbhLF3JSbqTY4PNONrlwX4mvN0NFdjFRHqg00PIdFKZDuMlwuPuvk3S&#10;0hdir/XbR7bjzr7NaCnNx4LpwnnMQSBh4U+ALCBIFs6aIR0FPHwWeGHRnJlYsnAmspjA0+g+MtND&#10;kZS0AqGR3giIXIagqKWIil6KmIhFCAteICV/f4JBuA8phPsQLuSR4xDgCAhfhgC6gccQeQwUEcF8&#10;LYxCIIJuJzbKGzH8jNAguj8f3rtlT/HvZkOVn8LES1dOkLaNdqKW0TTUihqHAZV5KWgrU6G+KA1t&#10;JWkY81CcEahixrneYkA2BYOCSthZmITetlIKPTuMdVVMQhUSKFy8ju4GOxVxFZoFQDpqYa8rpzAr&#10;Qh7LsUqUaZZtJZ12LstleloEwUnwLZ2D5YtmERiz4LN0FnzphH29Z9CFTJVGYS2cJ5YqmYaoiHnI&#10;USxDsS0I7vo4eJrFGm+JsFQkIM8cA40hhu47BYmqZJhL0rFjdTEaSmJhzg6A2xQGbdJsyCgKPXTO&#10;OwYbcWDDCM7t2Y5rx47g3Tu38fX9B/j8+kt458AJXOlfif0OF9bqCtFDUdqdmIKBhCw0x6agOj4Z&#10;tcwx9Tl0PMocOtQteO/SXrx2ahtePb0XLx/bgTu71uPFVQM4T5F8usqJo9Zy7NYXYTM/b1ylxYgs&#10;Bz10wc3pmXAlJaMiIQ4dvPbrCLbOTjnq6pLgroqF1RwAReZixIXMQXLkXBTqfFDjikI9AVFTHwFn&#10;LV1nbRhcPHc3RBIgUdJjhysMLXRk/St5P7rL4WwvR3W7Dc5WK6paigmQEmn3QQEQO+tSJYFS0WCG&#10;zWNAUbXYljtfGrYr7TjIsmGkYzRWm6DnY2mPD4JDxEQHOgEiFlYUM8+liYJi1BVzmRiFR2EtDedl&#10;7pJmoptUDC2eyMlLgpKJNo+RX5gOvU0FfflEZ69Y+11OhZxTIjpQqJ75nLxYQ3jkIFk05ehzGLkE&#10;idgStghlYnZkj9jvXKxTb0dFmx2l/FFiBqSVtknscJZHR5KjJ92oqrUsgMV6FSry1ajKpfuQ56I8&#10;UwZbagasKWmwZmTAJpOjUqNDY3EpWisq4aDr0fBvxLImWhZmk50QqbGiutWBtuFm9IkNp0Za4Wxz&#10;oJB0TZZFwD94vrQO1fTpT2Py5CcxdcqTdCQzERYdiDR5IhT8PhoBOV6cTDqvNNE0paHzIjQSlalI&#10;oD0XIc6TVAIo/4hktViuRcQEVP4ZJAIiMoOSoOAN4WfnmJSPxtMrpCauTMmpZDImwPEYHmLIZDZv&#10;mDQGn+/LFs1kVHmZDKlPhg5Flp/Oc1ZeAiUlNx6J8ljEZUYimhCJShZb6IrdFP0QFLpU2rRm/sLJ&#10;mCOWUpGWXJnJ5+YRLl6EzBIqaT9ERwYiIYoR6oNoqu2cuCBkM9IiAngMkTrAAxcvgu+iBdKQ3pkC&#10;IFOmYBZj+gsvSLPTxfImYk7ID//lX6SOc9F0JZqznvrhj6ShvE/++Ck89eOf4Pknfwz/+TNQpkjE&#10;KrcF2xvLsL+9CocERAbqcILgEPA4LiAiwaNN6g85J5Y52TSEK1tHcHnLCK5sHsZFwkSA5PTKDpxk&#10;Aj1FNX52tBsXxsUaV6twe+cG3NmziQDZjHv7tuKVg4THoW04MtqLiOXit8ySmqseuw5xFPEYIgKY&#10;y0QsnIOcjFhk05XJZJFITgtGcDQBQHiIYdeJ8T5IjPVGZAQBwGsu4ODHc99wAQ3RXPWPJiv/cL5O&#10;wAeI46MQz/kLqPD5kMjliIz2RVycL5Lj/ZAUtxzREQvg509F7zcJ0UnLpYEjthozGumw2kZa0C72&#10;xFnfj9b2apTTSTcWK+AqSEKDKZnOPRMtvM6GWjcsbifMdMSyuGUwpi5Hn0eLpp5auHub+VmNdAK1&#10;qK2vhKtGbDolohTlLiuM5QVQUlRl0gWnZdP5Zschg24mIy0SiTGBiAxcglDfBQj2nYfwFfMRTaUd&#10;F7sQMVHzEBQ4FcuXPY8Av8lIiJ8LpWopLCX+cHmE0o5FWbUYMRiNDHUoErJXUGBGII4iU6FLQ3eD&#10;Bo0lYbAp/VGdH4raomDYdXE4d3Avvv38A/zn3/8C6d//YvyN8du/4z9/+Vf817d/Br7la1/8Xtpg&#10;6qdnbuFM2wjaM1VwxyeiJSsTbYRGfZ4CNgo+tSYD29d04eGV3XjzyDrcO7CeQFmHu9tW4cZwF87V&#10;u+g6ynCgqBibCI4xuQIDWVnozExFW2oaGhm1qnSMttL5bqiia8hDY2cqPA2JcDvjYDUFQJa+ENEE&#10;XxwFgEaxBBXlIaiuDofDHYIKVzCvtQAInQjDVReFSncoSitWoLomCe29RXSDZXC1ESBtvC/NZlQ0&#10;FhEeRYSFGdaaIpTQcdg8JpTUFKLYlU8RrYGhQoMCuwg6jVI18ggKsS6WGN77eA7I4/iHA1Ej1yLm&#10;gCgJEQVdCPOVQcz94DlFbSbzUxZzk4z57Il8awbyTWnQESSqvGQoi8S+3koUkk75YshXJUlVZUQe&#10;iZVfZYCacJHxwzP4gQIgqXQVGfxgLZ2GtZE0FOuztIvF5sRS16KDh2qmy/lovLwDZn6G6FBWU43r&#10;6GpMRi1s+RpUqtUoy1GghDfFkpqOopQU2vZUmGVZsKlUcBWZ4bbS6YitdHnTM/Jy+F11BF4Bigkv&#10;B9VYU18jelf3oHOVGDLcKM3I1JoVrOD+0jpUUwgO0T47c8azrIwLEZcSgWyCQsnvL4YrpudnIYXJ&#10;WvRtJLNAJeamIk4hlmWZCLE4ZKIyjTBJ/j4Sxax7RhILz2OI/DNMJpq1BEzEiqYygkUmPf/4fcms&#10;7Ck6OglC4Xv3QeLLpE57fq9HAMmkPc/Kz4CsIAM5dCs5orNdT+joUpCqTkKSBJEYxGXTiaSzAqaG&#10;IyaRIIn1R5BoZgn0YvKZJ4U/nUlgCCu8mCEfQaUbwQRISGQmRUiLJ0Ysmw9FfCiTTAiyY4ORmxSG&#10;hCBfBC1ZKinyZfPnYf60GZg3ZRrmTJ0mjch6vMSJGJkl5oCI4btiOK8YkTXR//EvmPTMc4TH03iB&#10;AFk+byZSgpeiVB6HlY5CbKUN399ZjUM9bqlzXezxcXSkAccIkROjEwA5zyQpACI2j3px+xhu7VjN&#10;WIXrW0dxbTMr+rY1uLZlNR+P48Wt6+g8NuP2ri14afdm3Nq9SVr25OXda3GXQCnKTsEswm7RjOlS&#10;R/mcKZMlgIhYOJPH2YTu9Onwmk6nNnculi6Yg+zUaKgU8dKM4tTsMATQdfhG0nXELGMSXUYAL5XW&#10;XRMOIlAsVUGAPIbIRIjHAhJLEUjnIo6Pw59uRkQgQ/RlRRP+YhWDRAEnAZDwBQj0m4rQkHnIyI5A&#10;Ieug6H8o99jgaXegabgObeOd6CNsK1lWnBQaHmM6PIWJaC/JQJvHCntXK6o7WtA80AazLgH58Uvp&#10;QuIxPlSN/uE2NHU2weUuR2W5EVZrHowleSg0qykwM5BAlxEhRv+FL0dIMCEXvASRdEvRBGV0sDei&#10;VhB6gUuRwO+fleoLtTIAWqpsmXwBklOmE4ZTkZrKxJm3CCXlfqhi0qz2RKK0Kgw6UxBS5HTOCb5Y&#10;wd8bQvcbTbfXVK1Dmy2Bv8cPDVa6lYIQlGTH4NeffSoxA//1d/zHn/6Mv/3q9/j7N9/h718yCIy/&#10;ff4d/vLhL/HX936Bv77/C/zl7W/wb29+hf988DN8e+FVHO3sh0ejIjhykCccPuuVqKPZmjRsGm/A&#10;W+c24pX9QyxLXTjV58GJxiocd5TjQHExduoLsF6Zi1UUtoOZGejPzES9LBuOwlx0tJqweo0Vq1YX&#10;on9QTeeQiRoCpMoVjeJCf2QlL0BU0GxEh86EUr4IxWZ/lJUFEhIBsDkCUe4MQVVNhBSVdB5ljhWw&#10;lvqj1B6JhlYtGgmQqpZSOJossDcYUVqrh9Wth6W6EGaXkVHI8wIJHIV2BfJsMmit2YwcBnN0SQ4h&#10;ksu8rmFooav4xzIm3zsQRl5ZAbQ2sWQ/xb5FCxnLgOQ8CAwBjgw98xrzkDg+Ue6kii8hgQtTkK2N&#10;l5p9lExgYr5CIQEi9sk1VFtgdBfBRMoVVhuhqyyAhkRT0q2I3anEeGF9tUGaYm9hQTVVFZGAxdI0&#10;ezcBUttVjYbeGtS0O1HiLoapwoh8Jn4VlbmmIBfGfBVK6UKs6lyYqAwMaekwikhPo23NQjFvmK2A&#10;gDLmI79AhWxVFjLVMiZ+MRdDOBBWog432odb0L2qHe2retC8sguujhq6HiNSqXQXe8/BpCk/kRzI&#10;nNmTqby9EZ8uVI8Y8ST2LMlAEmGSxKQuQoBCACNWnvT/Z+wv4+S4snRf2Gemcdos5pJUKmauyqrM&#10;SmbGysxiZiYxk2XJJDPbbbfbzLbMlm1Zsi0zM9vttpumu+fMvOc891mRlVK1p+e+98P6RWREQmTE&#10;3uu/ng1rQ2WvVUz25ZhYUpUklYm8X0xAkjQBRGI/qVhMJ96npLpXjM7fpydYRIFYqUxk4pbM/CU8&#10;aDLiyyojvOgU7DIaTIZW8vmIOZTx+UaqE0LEWwudW4NaJ0Fir2EkR5iYCRMdFYm6ABWqXJRWZCvQ&#10;kP2qmgJU02pri2HQlcFlomM0aVDKqLxo9VJ4aitgVxXBUUWIVBYoAClKZ/RMBSJNPhKdrxBbuBAL&#10;zzob86lCpClLYDLn9NPxy5/8RJmFfurPf45Tf/kL/OznP6US+RkWnXEmzjjzVCqQxbCX5SJIldNF&#10;iOxmACLNWddu6MFNApEd48pkwtv2Tit9IHcd2Iz7LtpO1bGXFTsBkMcJkEev3IcnrzmfULhUyZH1&#10;7PVUGbRnrr0MTxMgj19+Ee0CfuZcPHTpbhy+6jxcsXYEy+edhoVUTysXLcLKhfOVznL5T2kz811k&#10;9nzKgvlIW7wEOStXooD/vTB9NfTVhQjRORtkkmA570cFnSiVRw1hUk545BevQq4AojITeQRBAgxU&#10;KjSBhwIQHhPL5X7ynIAjn8qjgFZcJc1X2VBRgag1OVATIJVlq1BUsFRJgRGgw2vrYpTZGUOYlTvO&#10;uipt3kObu7HpnEkMsj52eDRUHxaMxqhGGk1YP1SPkW3rML5rO8698Fxs3zqCUG0GGqz52DsRwU7W&#10;z67BDkRk0Sy/Df4ALeyEy8eyzTIkQ8alSTQ3dyWyM5Yjc81iFFLBluYSoLlUsVQgquI0OEwFqI+W&#10;o42qoaU1n9+XDm8gBW7/coTjdJqdGfydXHQPF6K1pxjBxnyYnFko5f1TQEoI56vzYPVUYnOrlmoq&#10;AwP1ZRgIFmCS9eHxu+9V2PF///pX/O3Db/H3977B3z/4jtvv8O/vfYs/8/Wf3/0af3z9C/zx1c/w&#10;x5c+xp+OfYg/PfM+vn/sNfz7U2/j70+/gwcuuBIujwVqrxY2JWW9k0Ed6x9fb9/YgUNX78Djl23C&#10;7Zu6cFl7AOdFPdjnc+Icl5XKw4wtNgsmbGY0Oy0IhR2IdvoxOB3G5i0B7Nzpw7atHqxfZ8XoWC16&#10;+8vRGMuFWQBSsoyqcjUi/D9NTflobsklJArQ2l1IgJQQHGXo6i9Fe08RmgiP+pZ01DfnoHeQKmf9&#10;zARWPuvOoQjah8JoGwygsZeBeE+Q4Agg3uNDuMMBd4OBQbEGzriO+ya4603wNVjpLwmQDg8CHV76&#10;8MTs86RJynZ3C31ye1gZMeojRLytYULED1uDB3aarIUuasREX2VkOTxlam0bL5YE4g9YAzLvQAOH&#10;36DMqI3wxkW7ZTp8IqNjAwuh9Oo3jDaicZRA6ZM5DYnhqKJWolQX4fYQ5bULLsrdOp5r5ed6qASG&#10;1/ehb7pLAUhTb6MCEDcB4go5EAy70RD2IM4HFLaaEKIcjBIeMYse9Q4L4h47YgEX/EGXMknJ7GGU&#10;zq2vPohYZz06RjoUgKynw9nIiHXd3vVYv28zphhp9U0NwtsQQJmmGMtWLSBETsWKlEXILWLERMep&#10;sdVCIwqDUKghDJKAEMUxGx5VlO1JiCTVSAIkCRAkwTDbkucS35f4ztmW+I6EipHOeRkCLIMabFHp&#10;gJfRX05YZoYGS1OXdKpLs5YrJqlcBCBW2BgJyCgtU0BHiOigJ5B0BGatQw0NQVJrVaHWWAG1DPkl&#10;LKrVhVDRaqlQDMZKaGtLYNSWwW3QwFBRhMrsNKjzMgiPYphKcpWhpdbyAqiLGBlm0ommpSpDXFMW&#10;zsOKxfORsngRFp59tmICEGnSkv0zCA+x039BNfKv/0KY/AJnnPYrzD3jDJw190xkL14Aa2k2YqZK&#10;NJsrMOCrxY4OHw6OMcpb341fbxlWJhLesmuCSmQtbtu3EXefvxX3H9yJB6lCDl1+Dp64+sCMnU+I&#10;XEylcQmevPognryS0LiC0Lh4Px44fzfuPbAN9+6ngjlvC+45fw9MhXk47Zc/w2IqD2muEnAkTRRW&#10;fhrBkLoKacuWIG/NapRkZSJ/zRpkSZ/IqsWwWKpgtFcojr+Ajl9F51dVlYoSwiSPSkOBQpUAJAf5&#10;VdncZvJYQmGIyevZxwQmSXiIFamyUEZTERYJgGQpi6KpKtcozWfNrX50M6iLSXMyy5lW+vCiJjqS&#10;IIbXdWKU9bDVo8YYj43XGzHVbMbangDWbp/G5J6d2LNnO/bxnvREqEJ0aZimQhmmCnQHWNYcOhjN&#10;GpgttTCY1dAZKlhmqGSr8lGpKkR5RR5KirJQQAVfmLMShQw48tNTkJ2+BDUEYjRQhb5uLXp6KtHU&#10;moP6pmzEmzPR0JaOtu5MdPRlo7U3A43cDzVmw+JJR6U2FTmlLFfSJ6QAdQ3am3TY0FKCVv8qNJoz&#10;0e/X4ONXX1Lg8b//99/xX3/5O4HxJf7yysdUGl/iT298hT+9yddvf6UA5Y9y7DVC5OiH+CPh8cOT&#10;b+N3D72I7w4dw9ePvYI/PfoaHrv4BnjdNmg9OioQC4z0RcaAlYGeGu3NLmwfa8QV69pxRX8c58V8&#10;2Ol3Yb3HhgGXGfW8716fUYGP9PGGu3xoGnQTjDaMjFowPW3D9Fre/4ka9PURBg258LvEKtAYNaKt&#10;WY/2VpZ9KquW9mKqkGJ09hVTdZSgpTMfjW05yn2LNaUh1pCB1vZyjIz5aDHCJESf7UF7r4cQdiPW&#10;biMYHPSpDkV1+Pi8bXVqQrGCfkTNQFRL36GFK6JDsJn+lipDViNUFpBqT8w6FwWSGL4rw3VlAqGk&#10;oQrT6uCiCrE2EiBNMhLLB1kLXUAiTVqnSOQxOFjP6MAOp1+ntHGaaU46pkAzadUu7WdhRKk6Gvm+&#10;1tFmtE+0UUIRPH0RBOnMfLSgzMjuCNOxuWBitC1Rv41OwRu30skH0THchG6CpIdRZtsQVQqVgTRj&#10;2Ulvd4ifJxAk86nHrIPXoEXQqCVMahF2EWYEhtdH5+qzQE8zeHmDGB0FGsOsNM2ERC/GNg9Tmo8T&#10;IhPYQKezdofkKJpEP6PN+t42gseGQhb+JSsWYGnKYmQVZqKwugBlOkpzQxXKzdWotMpCWJoTsEhu&#10;k/uzIZK0JAhmwyJpSVAkQJSw//5Z7QmAyBDhBCxk9NdJU44pymSmX0Qxu9LsZmMkIMN9LSF+PmCE&#10;kRGjgd+nd8uwX+lgpxEmOosKOlMFtARHdW0RarTF0GhLoCFYa9XF8JoInZI8qPMzCY8SWMrzYS7N&#10;g43wMJXxOBVIWTaj59WMsOlc1yxbTFicheULeT/nz+d2obIVgMjoLBmZJQARNXIqlceZBMhZv/gl&#10;Fpx2OhZRraQvXYAqRrAeqqMWayWGfVpMhfXYzsJ9kAGKKJEbNw/ixm0juJnP9RZZspZKRCBy30U7&#10;8MDFu/CgrB1yxT7FpAnrkUtoF+/DQxfuxQPn7VL6Qm6nKv3tzgncSkVz93lb0WI34cyf/xJnn3kW&#10;ls07G6lLFp6AiKgQacJaQ1WStmQxMgnK9NUrsJLHVvC/rVm6ELlpy2Ayl8PkqFQcfRFVhnSgV0pT&#10;FgEiw3rzCY9cnsujiiggQPKpKMSS4Eha8njyXD6/S7KwyveW0CoEIuocgoSKhOqmhlvJrdbWGaYT&#10;aUYdK7IEQMW1pahhoOBmWWhoC6KzI4B2qtIhOoyJRkauzSaso4PbsGEYfevGMDDSSwDJkFhGpIYM&#10;9EfUaKGSraguRZWmHFWqUv4my4m6HDVUolpDNQxUp2abHiYLAx5tBSrLqUgJkNy0pVRtvH/L56CW&#10;19faoMXYsB3d3dWIxDMQiKQi2piGxo50RtmZaOvJQVNXGiLNq+EIrIHawDLF+5dekYXM8hysKc5A&#10;VW02NnSXojOyEo2WNei05OHIPbcq8PgvwuN//+mP+OsPf8R/fvkD/vjC+/jLy58mmqzeofp48wv8&#10;+a0vE+rj+Gf4w7Mf4rvH38YfnngL3zxwDF/c8yS+fPgIvnnwOP79vtdZTq6B2ckAkMGzlvfASJBo&#10;eR8NQfow+i8Py2Ss3oponRl1QRMCAZMyzN/kN8JKeLjibmVel6dFstTqCPJKRFu06B+1Y3TKiKFx&#10;Koq+TIKCcI3ko4GqoK3Jiq52KwFSjcamGYBQjbX3cJ/wiDVloK6B96h+DSIN6airp1KkUhsYMNJX&#10;O9HZ40BLhxlNHSY0tDPgJoy8fM7eJiODebNizpiGfkFFn8FttJZ+tpaBvQEhacpqccPbLMN1JYFi&#10;ovlK6Qehkg3IPLXOCAJUuIGuOp5jYEEV4mj2wcHyJvAQiLgZvIidsktWVutvQl3UAY/fDDudoMGl&#10;hiWg5c0wUvpYlB+sIwQaqSbaCIKO0RZ0ctvYREXgrIadkW+AXxrrjitjwyXlgYU32OCSyXhqpcMv&#10;RrnUOhglRBrRNdp6AiKhlhA8MZKNALHYCDCjGk4jAaavhstUBYedN8Bt5PeYFHBIlOCMeUnSMBp6&#10;eC0jjLg2DWOS0ao0k41vGcTERgJlfS/6p7oJrk4qnhb4Y25ojVXIyU/DSjqBzKJ0ZLMS5KnyUVhT&#10;gqLaMpQw2iozqVBhkVUVa05AI2lJwCShkrQkDGYDo9oh5+S9/2jVjoTJfo1TVm3UMeIxUD6blM57&#10;gYi0xyZN+k2Sc0sUZaKAI2HKMF+aQESauMwy3JcgMvp4rzz8TioqUSM6Rqh6uxpacyU0VCJVBEil&#10;NGFRiag1RTDyf7v0VCvF2TCW5cOvY8GrLKL6KIKtohCa/HRU52egnAApZHQuCiQjZRmWzEvMBVk8&#10;NzEaS0ZlJUdmLZKmrNNOU0Ai+bHOOus0LD97Llb88nSs/sXpyE1ZAkNZFlyqXLTZVBgN6rGRDm1z&#10;kx27GRGd11eHS8dbcNW6Hlw3A5Jf8xnfvIsg2btOWdv83gu24sELCZMLtuP+80Rl8Ni5m3Hnng24&#10;fcda3Lp9AjdvG1IAcufOjeixGrDoV7+kCpLmtrOwYqH0exAgVFFJBaJ0mi9fhlUzQFm+iEa1tGLR&#10;QqqP5ahi9O101sDmUimZCkoICAFIVSWVCqNnAUBhTQ4K6PgLaggQgcj/R0vCpJAAKubr0uocVNTk&#10;EiTZKCmVwQ7pdOTlqIs76UAiiLEyWxksVOgqUKIhREw1MLLsOVgfW0MmDEQM6A+pMVinwaZuH9ay&#10;zgWbWD99dlRrq1jPStFkL0RXoBKdYQ0yclKpzAmG4lyUlhUQXuWoZT00mGthsRvgcFnhZMQu6kTN&#10;4Euar7JSJb0Ny8Gis6Cn4+9uN2Bq3I2OTjX84Uy4vKvgJ0TqGlajviUN9a0ZiLauYdC5GkZnmtLv&#10;kVOeifR83j+WB4OhFFP9Hlyx0Y+N/dWYbqjGZZsGKDv+E//xn/+Jv/31L/iPH37AX7/9A/7zqz/g&#10;b299gR+Of4S/vC5q5HP84aWP8KeXP8Gfj3+K7599D386/AF+/8hb+MOjb+P3Dx3HF3c8iW/ufBzf&#10;PHIcX936PH5/54u4eGIbqgngmhAVPAMZac42KQNhqEpYpwwSmAXoF32sT9zXhlnHWB/FD8kkYWcD&#10;/R0BU+OuQJW9SGku6hwLoH+c2/4CNLanUEWkMEhOR9BXiHhdBRpilYiEcxGNZVGpFREcRWjuyEND&#10;K1U5ARJtJDgEIk2iQrLR2JxPVadGd48Bze06qk8Nz6n5PGvga6SPbSQgGrWEiIEAMcEd18FTr6ca&#10;sTBQt8LfaKcgcCLcmkixJKrJ2yJDeEPKUF5/e8JkaG+gm/CgBWWob3c99+PwECwuAkMAklQgsj1l&#10;17oRSt5mxOlgfbxpbjdvGAGi91TTEVXTKWmoKkxKCvUYf0xSC3eONKNNEnOFDJTzZbAzKooQHPG+&#10;JkRmICIdwGZpm3eqqGgIgzoDoh1utA/XoWu4GT0jbegYakVzPyOp9ih8DQE4gw44nEa4bAbYDSoY&#10;dWUw09FaqR5kLQJnTHJORRDvllFdVEFjPRhY24+h9QM0aSLrpDISuMXRSgcUJ13rmgkb6YymTNXq&#10;CYnSTFYURk7c5lTkILsiFzmV+QRJIQo0BIm+AqUEzY8ViewLVH58LGH/CJrEOQFQ9T8xOZ4wAYko&#10;kCRAfjzPJGFSkBMTGJNKRGbGK+CgWblvJUCkk10AYpZCL99FFahnMKDj9wtE9AISadKiClFRfZRX&#10;56GyOh9VNHV1ISzVJbAzAnWpK+BW85kSHh6+thAoagJElZumAKQkM5HmI2tVitIHsnjeXAUaojpm&#10;Q0ReS1OWNFnNPfVU7p+FxQupVObOR/lP5qJ64RK4pD+BCqjTXo3RsAHTLGc7O7w4pzuIPYyKzukK&#10;4Fwq3wtZXi6f7sKVhMlV6/txzcZ+XLdlCL+hqrhj71plwanbdk7htwTGb7dSrWwZw282jdCGcRMB&#10;ctOWCfRr9cj+5RlI4bWtmD8XKVRPK5ctQAoBspIqKoXXJkokc9UKpBKOq6iwlhMgS+ecrUycXLl0&#10;CfLSVkNFyEZkQAMVSKk4eQKkoiKVEfkqlFZmUD3kokiTN2PcJwDEitV5/82S58RmQ6SQykMAUlKd&#10;izKeK+WxApm1npeijPAyWaoQYsBXV89IUiJllqUyKof8qmJ+RxFKahjFMngYoKPr9tVgKKbDxg4X&#10;hpu8PFeIoooipOXwWgvWoMVVimZHodKZniVAYKCQX0AVRDVaQSVarREFQjBZtDBZ9bBSwZksGmjV&#10;RSjLS0V6ygIsmHu6MvfDqM9FbxefIwHS2UlnFs5j/V1F5bIMDvcy+EMrEYiuQiC+EvbASqiNacgq&#10;XYUq/r9pPudbLtyI+67Yhoev3IwHr9iOey9dh9sPTOOz11/A//0//4fK49/xpx9+jz9/8x3+9unv&#10;lWV6//7J7/FHqo4/HfsYfzn6Eb47/Ba+fuJ1/OnIB/j+yXfw/aNv4pv7X8XX9xzH9w++jK/ufAaf&#10;33YI397/DL66/TC+vv4wPrj6cTQHwqhyVEPrqYHOw/pCWNQGDdDKgBrWP0OAW6mbrGNGBnZKOvum&#10;AFyNHtZLma9STZ9BRe9TK1MXeqYb0DNup0LIpZJYweB8BfS6pdBUL6NfS4HNvBwu1zKEwqsRb8xF&#10;Y2sB4s1ZCjiSFm/JRLyN59rz0dxWhNZOFUGjJTxqEKyvgq+eqpPmFCNoXfVqmgZeKiFvPUHSSIXZ&#10;7kWU6iJGdVHXFmDA7uexEEJtYYQ7o8rwXkln4uM5MYGItyMML0EiSsRHBeLrqJuZfS4jcwOK8hAV&#10;IhA5ZefUECYH2tHcGOSfccJLp2UQpyajetwq3pgyGL2VsIW1cDVQjXR4lORxjTKD2l0Dq6USbt5k&#10;SU8SFlrJD5Js7noPVQxvuNJ8UsHIqBLeUC1vkg1t3SF0DsTQPdyALsKoZaBJWQoz1iqdgiFKX8oq&#10;OkAnP+dhNB1t5R/tbCAQGil/m9E8KDMvu9A12YNeWh+VRrfMxhzmebm2riBlpAd2StBaYwn05nIY&#10;jOUoo0zOyF2OjPyVyBN4VOUjR1WAHDoysbzqIkaOxSjWlf+PEEmYHBcToFQTLIxGeTypXMTks2IV&#10;lpn3MsqutFYl9mkCEBVVgdrNa/TSyctEwZl5JrM728USHfJ0FLyfSZUiMFFSpsxsTVQpJgGNQIjv&#10;1QuUFAXCqIrwMEo7r5dAd1GN8Fo00pRF9SEd6tWqPHiM1XBr+SzpMDzaCtgqC+GoKlSar7TFOajK&#10;XoNKAqQ4nY6M8FByY0kzFpVGUnWsWLRIacoSeMh2EZ3v4vlzqFCkj2QOFtFJp65chXAaC/q/roZt&#10;dQaarGXoZOXbXO/A5mYrttPR7e8L4UBPGAd6Z4z75/VFcNFQPS4da8Ilo824eKQJF/N5Xz7ehuvW&#10;9+DXmxMjuG4iWG7aQnBsHMANhMjlE23Y0uCAf24G9IvTkUP45adKqpJlvF7ChNckyiM5hFeG76ZQ&#10;cSxfPJ//SYYpn02VNQcrly9Cfiajad7TaIsTNY4S5BIYZXT0okAqqhhBq6gcqOpKqfASVogSbk9a&#10;IYo1cp7KRZP/DyAppNqYbUU0WYSqvCYPJYzQc/JkBTuqpdQFKGXZNTtr4WEw4SPMnFQhtUYV4cVy&#10;XJ6P9LJsOM0q9EWtVCF6KhAdJhvsWM+6kV28Cmuys7EyJ52B1GpEHGVotGRhtF4HFT+XkZ2G3HwZ&#10;aUU4MnioqiklQFQwWGtpOhjteip5Rus1RSgv4HesZOCw8HRl/X6rNRtdVB7Dw2a0tqsRqiuGzbkG&#10;OtNSaE2LWe6WweZeCKd/EVXxKhRVLkeYgeqt567H3ZdP4vItbdjJoG9rhw/rm+3Y1ObBBaPd+PPv&#10;PsN//sdf8bcf/oA/fvENfnj3c6qMj6kyPsEfX/scf3ntS/zwHIHxBJXGI2/g2weO47tHXidA3sbX&#10;97+MbwiPL287gm/uOIrPbnkKn/36AXx1xyF8SSXy2SUP4dsbjuDX6/YpCSBrJJmpUw2N1EnWl5PD&#10;9GWADQMz1j2ZIOyqlwW1fEpncjXVqMCjhsrU10zfNtGPkU1d6Bm1UCVkIBRbCbczFdXlS1CStxDq&#10;ykUwGxfD5VzOoH01FWUW1WQO6hqzUEfFESVI6ltyqDIL0NxVjKaOQrR1laCli8qlXYVISw0CVBze&#10;Bj2voxaOOOERowqJ00crykOasmwItkp/hxvhNj8tgGAbwdEeQV13DLFe+tO+RkT6YvB3hZU8VzLL&#10;3MP3eQkbURxeqlwv4eFqpj+neSkMEsb3t1AkNAVxyhb+2XWjPehqjyPCG+OhCrEwcjW6KeVYsXWO&#10;cmhtxdDY6Yh9lXBE9Yg0OhCJ0MHbKmBn9OiPyfCwqDK93U0qO+u9sDNCMvrN0NJJ1lCWqg3FMNJZ&#10;uLwqBKlG4i0OtPQGqEaoaIab0NrfouTGqu+oR7y1DrGIHREvgcPvbutppKJoRSOVR11HHPGeBrRQ&#10;jssQxl7awHgnukepaAiiViqgtq4YC3Ad6iSrKCW9066Fx6llhFSBciqOaioNtaES5bV8raukfFWj&#10;3FSNQk0po8ZSFNaWopjvLTERIgoAkuBIqpAZKMyYAGQ2NMpZeaUpLLmfOC9WpWxPAkSDGqo9DRWc&#10;TJqSvhBp0kr2n5zsJ0kc/3FTlwIPWmKosAwRZqQk6mMGILokQPhZIyuDNWBS5t/YZPIXK4n0idTQ&#10;oRmNFXDQKbj1VfDTPDVlhEcRHHRIuqIswiNVAYgqJxNKnijCQ9KaSDPWcsIi0YQlzTyLFHjIVmzx&#10;PEnhPQ8r6ZSXnMlInkBJ4Wf7GjowXVGPulMyEC/IR4tHjY31LpzT6cfOTg92t3uwj/vn99cRFHFa&#10;jLCI4iDV60FuLxqM4oKBCM7vC/M9EVxAOzgUw2WEy5VT7biadvlEKy4cjBE8YYybDWg9ixVRZyMo&#10;qDJWLEFheqrSz7GcCmrNsiWKCTyS8z+WL5C+HKorwkMsKy0FPkalg+Msg+0uPr8y5NcQHjRVdQbV&#10;XBpK6fBLtSUo15f+UyvTlShWrmP0LhMRCZEfg0Qx7pcIPLgtU+Ugv2iNsp7G8hWE2bIzkVuYBo25&#10;ilG8mVG+DW7WM7M0mxqq+NkSZFFR17KMd0ZEgdChxwwYihiwfaSBSqIMK9PTkZKbgTVZqXCZ6Jgc&#10;+RiSETusp2kZMhEyE0VFGSgp4zWwHFRryqhcq6G3MDK3sZyKo60pRkVxBgp4XXmZCxicLYbHm4Xm&#10;1nJ0dFejqaUK4boSON2Z/FwKP7OUDnoJas3zobMtQYV6GRrCNbj53Cmcx+fbH69ENxVAq70Q7e4i&#10;NFvyoc9ZggumJpU5Hv/5wx/x7x99ib+/8xX+Smj8cOxD/J6A+P4QgUGV8d0T7+L7R97C7+59Cd/e&#10;/SKB8Tx+d89LBMUxguNFQuNpfHHTYXxx82F8cu1D+OzaexQl8skV9+HTCx/AqwfvRtDrQblDBa1T&#10;BTVViIyuPBnYse75ZKCLUwGHqzGgTBTWsF6VWsqh4rW7GvzoGh/A5I51GN/cgfZ+DX1lGv3damUO&#10;SHnBIhTlLEStiiC1LCNAVsAfSD0BkFhTDoOTHNS35VFpEBrdRWjpLuV+MffL6B8rCI9K+Juq4W3U&#10;ERgGpYPcFq1JjLii0nTGjXA3WOFnkBNsczKYpyhodtHc8LdSgTDAj/bUo76/SYFIsJvqop0+m8rE&#10;ToXq4NatQCShQAJdcUjKEgFGAiKJkVneFhnmG8Ypm6cGsXlqGMN9bYgz8ncHbIwSeGF0Pi5GrS46&#10;cZuMe3eUwkCIePxq1IX08DtZgFn4XIygQ41eJf2Jm/SVmys31kyZJ46sVtr7Gf1XsdLU6IuoBkph&#10;czHSDdQgRFI2sDI2U5E0CRV5UWF+RzjuQx2dZDygQ3Pcgc6uKOnbyBsXVBIW+hu8aO9txNBIJ8ZG&#10;uzA+1oPhkR4MDnRheKAHI7SBng50tTSgozGO7sZ6dDfH0VxHZRL0IFbnR30sSAsh3hCh8okqfSr2&#10;kBNqm1bpVC/SlqPYSMicUBIn1cUJVTELIOWs0GJlpkqql4TJfvJY8vyPAVJNRy4QESUizVmJ/pFa&#10;VInNKB8BSbKz/R/7ShIm4JCJizK/RJlbIorFzUKvGCHCzxkJFEuQAAlZ4AiZYCWwzFSH0hxiMldC&#10;X1sCL/9bvdOIsF6FOjoMby1VSm4qKrNWK53rFdkZivJIY7SeK7PSCRHpG5BmrOXidGmS2iRl8WLF&#10;RIEsWzgPqcuXIGUunfGZpyOL0X9/dyeuOPcCHND1oPWUArRk56M/osWmJhd2Murc3xvCef1hKo4o&#10;4VFH1REjEOpx2XhcsUvH4lQhMcUuHpH3RLkf5fF6vq8RV0xSpQzHCJA67Ozxo/WMAuzUNWK0vYvK&#10;aB6WnH06MgiM7OVUUVQdSqp6XrtkG5Z8WLJdTvgtnXsWzJpq1FaUQVNegkkqna4pVqhGO1S8b6W6&#10;QlRrcwnhDKjUvD/aQpadclQSyFV85gmr4Gs5RuO5Ciq/Cn0xIXJSicwGibJfm49yAqaM6qOY6iMr&#10;LwWrUqnoFp+BhYtOR2bOSqgY5BhYLixUqDY6Ohk9pWWAU8XApUxXgWo+z7aIBW3OanT7azDMoG3v&#10;OAOxejtSqCJTC7KwOisNVl5To7MEXb4SNAdrkZVJhUb1UUZ4VFYVKwpEwyBLa66BzlwLLSFSayBA&#10;CCpVWRYqC1cwol7OcrSCiiML0YZcOsQ8RGJF8IcKYXdnMXBM5WdSCJBlqDatQKU+FV5nMS7c0I71&#10;9SZ02IvhNmShgYp+okWF4XoqGX8udozW48sP3sB//vnP+ON7n+H7Z97AD/e9iO9ufQ7f334Mf3nk&#10;bfzw6Dv4/V2v4rtbCI47juObO1/C1789ii9//Rwh8RS+vOEZZf9zbj++8nEC4zF8dOkhfHrgTnx8&#10;xd348Kp78MGuW/DZBYewoX2IQWM51PRtGmmBUSYOywjLxFwvacZS1AdBIYtrSV2rEB9gr2HA7EXr&#10;cA8mt2/Eut1rMThdR99WjLr6dITC6bzPq1CavxhF2YsIkOVwWFfA416JQGAN71UmYg0y6ioX9a15&#10;iuJo7ixStg3thQSKKJEyBtfVCDTXEAZUn42iPvT8XR1sdfTRUS1hooej3kK4OejcXQQGrV36Otx0&#10;+m5Ilt0gfWmkrx7R/kZlekakr4EKRDrKQ3DInA+aQ7JmtBMSVB8CEKUfZAYkXioYD4WCp5XqpCWC&#10;U9aO92Hj5CAmB7vQ2BiGk5GsgwAJ0PnU+SjBGOX4/ARGgEaYhHhj6+jwvEZGqUYChY4o1OxTAOLl&#10;l3ro5GXNZImIZe6D2lGLSjqoCpmPwGi3mjJeR7lntJcqEAnHTAjXW5VFlswEloHRsoOfC/KBhamA&#10;6gNaNMVsCMiERb+kOreivjGEwd52TI2KeiLxh/owRhvt68NQVxdGe3ox0t2N3uYWDLS0YZyvJ+Rc&#10;Rwf621sx1EvwDPZgtJ/wGenD1OQQxqeG0DfUiXhbFM6wgyBRo8yQ7A+ZDY9/VCCKspiBw0mAyOek&#10;Qz4BkTJRMrPUyEmAqFHNwlcjs8jpzNXSwc5jci7ZPCb7s/tKEs1YiaasZJPWbICcmKDoNcPg4Xam&#10;Egh4TPycTJqSbL9Kwkg/jffcwmuy8xrjXgvq6YgEHhFGmR6qMU1+mpIvqiYvE6WZa7CaEbpYdsoK&#10;ZK+kY6MDXrJgjjKkV1n2lg5amq+WL1io9HukLFmINCoV6axecMapKM/OwiSfzcXn7cd9t9yGqzzj&#10;6CJEOosrsbXJjr1UHuf2hHCQyuMgISCqQ6BxxaSAoUGxywmKy0YJkxMWUyBzGSFz5VSTAphLqVQu&#10;H21GXxUj8NM1uOf8yzE1OITUxYuQMn+u8h+ks1wByPKliqKS/eVzz6YyWQBjVRmaw35MD/Ui5nMh&#10;Y+UyjIx1oJWqRkOnXMkgQmWugMbIaF+XBXVtDlSEQxWfcTXP1fD5iVXz3lYTNirWgRMwMZTMQKTo&#10;hMkypkmT1xW0kqocJdX76rTFWLzsbMyb9yvMpUkamvySLFQQIlVU0rUsk7UsX2rCo4b7NSYNKnXl&#10;aGDA0MG62uGtwiiDtZ0DIWwda8HqnHSk5mdgdTZVE0ERY0DXYMlCL99Tw9+sENVBFarRqpROdC0D&#10;Kg0VqpqBhUpXhapa/pfqYoIjG9qqVXCYU+ELpiIUy0AwngF/JAPeUDbLVw6D0QyYJAeUeTW/YyVV&#10;UgaqCdv1fUFMUBnF9AUI1GagqjwPIz0GDIRzqEJWo06fhlcev08ZefXnj7/Bdy++jW8feRHf33IY&#10;X150Hz7ZeQs+3XYLvr70Efye4Pju9lfwu5tfwNc3Ex43HsE3vz6KTy5/Au8cuA8fXfIoPrnyCXx8&#10;8FF8cM79+GTPffhw+614f+dN+Piyu/Duzpvx0bY7cePoLtTwf6r4fGV+1slmZFEhJqqPRGYJMalv&#10;EthVsH6aGTA39NOnbF2Pzedux+TWAbT1m1HXkIW6Ot4TfxbMuhQU5y5UAKKtXganLQUeTwIgoToZ&#10;aZVQIQ0t+WhqL0JjRzHqBR58HW+hIulVob5bh0CbEd42M4N1E5wNBgbrehq3vJcOKg8n4SFrmHtb&#10;fYSHjKyS2eZhxXxddQj2xlE32IT4cAviI62ID7UjOtCKuv4WgqKRgIjBxUDeLYCgT/d3StbeGEI9&#10;jYRIPeFBocBzThELtFOGhzqwbrwfa+mMW1qijE7thAL/PJ1Jg9eKGPeDdOghOqE6lw4x3rQ6VhAn&#10;YWBnJfBS1gcVgFDutDOSb+EPUN7JTZYbrqUKqXEykqZzrdQyouHnalhJao1FjJrKYXepqEgoj20s&#10;lPy+Um0Rz1XAyYoXslci6qxEwFEJu1NLyHjQ3BbHSG8X1g0NYv3oMJ1CP4a7u9Dd0oKOhkZ0xOvR&#10;Tmuti6IpGEZHXRw9jXQkzW0ESiv62loJmm5MDPfTerBhagTbNk5h5+ZpbKOtXT+K7oE2hPkftHaq&#10;EWmK+lEzVtK5iynQ+G8AESvnvtg/B8gJONjpbBQTkBAgPKZAacZ+DJDZne1JS0BEkj6ehIiYUdma&#10;oQ+c/IwxlJg3YidIfGErAlQkQVaOppADjT7C2aVHgP85SHAG9JWw0ZlIH4gAJHfVcqwgIKS5J2PF&#10;cgUgaxixL5PO5gVzlb6DlXTCq5YuVZqylsrkPMkjxfekcbto7pkoykzHRE8Prj//Ytx100149P77&#10;cX3bLgz/SynGMsuxnVHTvt4gzhuKKFA4KOpivF4ByFVTLQQETVTGeAIkSRP1Ie+5fCKOi0WdjDdh&#10;O8ty6yk5uLF5Ix65807sWL8WBatTsYrXtYpgy5TmuFUpSOf/yV2dokySDDpsiLntGO1qw72/uRG3&#10;X381rrxwP/bt3IynHnsQTx5+BAPTAyim467gMzZYi6Az5tDR5qOGQKmhqtQwaKqdMY30c9kEKHRM&#10;MxCpMpYqEJltApSKmf0qQylKqEbyStKwRpaCJTxkEuyZZ/4Mc87+BRYsPAPLVy3Emmxef0k2iviM&#10;ytQEElVHOcFRrWPZ4vOLMAjrY5AwQCfTH6nFeNyA8zf2oqy6DGkFGcgoykFOQSb8lnJEqQB6Gcl6&#10;6Ty1fO4ms5bKgQGLqA4CREVFXqEuQzFVSXFlEcGTRwVCOGgID9cahKNpCNSlwVuXCndoDZz+NNi9&#10;6QRIGuv5GugsqdAQCpXqLER8Ndjc5UZEw/dXZ6JaVQiNuRh7pmxosi5HTzAbvurVOHTztcB//g3/&#10;/v6n+NPRt/C7x17C7+5+Ft/c8Ag+u+guvL/5erw9egXenr4en170ML779TF8e+Mxqo7n8dWNz+Pr&#10;G47g6yufxocHD+G1c+7GGzvuxOvTv8Grg1fh9alr8PbEFXhvz814a8dNeGviejw8vh9Wq15pGUhM&#10;ED7ZD2kI2JSURJLbToJjOSbNy4aQDXU9LRjcOI3152zF2t3T6GOQE22pRChKdRFKh9+TCWPtChTl&#10;zCdAFkBbswROe0KB+P2pVGqpCPL+CUTqm/KUDnVRHXGqkXgzodKaj87BWjQPMpDutNGx00e3WggK&#10;SXJIi9sIDjsVhsznSIykivTEUT/YipaxLrROUunTmie70DDeRnC0IEaLj7aicayb5wbQuW6Y20EC&#10;pVuBSbi3idBoQFBGyvbWU6k0KxDxdcT4+1EFMgpA2nobMDjSheGRXrR1NsMX8sDnsyFKgMRdRmUu&#10;hocRqZ/OLGxRI2yk+mBkaqnMgYVqwuPTEiBukjGgzF4MCrWkfUykEG+4DEWV9niZ1KZixajiZ1Q1&#10;MvonT1kXXEcna7BUMjopR7mmAKXV0kdRBKOuFEEW7HpbBQLcugivhsY6jFNpbJ4Yx9bJSawdG6YS&#10;6UJXWzOa4zFEAwFaEGGvFwGXCz67HQGnExG+jvoDiIeCaIyG0dYYQ1drPbo7GjHUT4Uy2o2tG0ex&#10;e/ta7NoyjenxQXR1tsAf9EFjY5QhykP6P6hKKli4qqyM8Hgv5LjApUzAoFiVYmWiQAyyLgkjTgEL&#10;ISJwmQ0GxQgRFQFRI06GpuL3CzDk3D9ARgGIpE4RNSEdejJSy0Q72bE+W4kkTQB+sn8kcUz2LREr&#10;3DEHwnE36mNudDaF0BXzozXkRIPHhCAdRgMrhwDEXFEAbUkeClNXKxBYQ0tbJmndVyjJBlMFGIzm&#10;VxAeq5cIKJYraUCkKWvxvLN5boHioGVtjaVzzkRhRhqf3QRuufxK3H3DTXjgrrvomJ/EgxuuwNbT&#10;TBheXIntcSf293px3kAYFwxRYUxIE1YMV08245q1bbh6qhlXzUBE7LKJBlwqkOH+pVQrF49H+fkY&#10;+uaWYH92HC/ecz8euvV2qp5zoSktVmaei8l1Sxbeksw0WFSVaPR7cf2lF+Oem3+N6y6+EE/cdw+e&#10;efhBvPDU43j9+efw+tHn8f7bb+CTzz7GdbfcCA+VdqUmm0FROmpN+UomAOX5COjpvHXSb+WiA2YA&#10;JRM7BSTV1ioqknIGVKJWEqaiVZvLCaByqggqFNaLIlnNL2cVlq+cj7nzf4XTzvgJTqedddbPlZQ8&#10;8+afiqVLz8bqNUuRTZVYyAi+SFWE4hrCiAqhkmrBRSfXx2feFdBgKKbHSIMRF23qREPEjixVGYo0&#10;NSioLoVDLwBhlOsuRXvEBBfrvN3BcmVh0KKvobri91FxlBIcBaX5KCiRkVqrUZKfAp1qFdz2lQhF&#10;6AjrVsMb4evQarh8hAjhYXOvgsm5CnprBut6AWoMxRhtMaPXWQ6fOgMeXS5yed0trRqs769AfygD&#10;I/Fc2KvW4LeXHcT//fMf8fvnX8V3j7yAb+5+Bl/dLGribnx68DZ8uvsmfLjherw7cDlebjsPb6y7&#10;AV9f8RS+uuo5fHHF0/jqiie4/zS+vvYIPr/0aSqN+/DG1G/xbNuFeNy9Ac/Gt+GloYvx6vab8MLo&#10;5Xh86Dz43A5U8jmp+fykvtWyPshISEtEFozzQvLYSf2Tc7L105n2rhvH9K5tWL93IwY3dKG5xwZf&#10;JJ+qbA2CwTSCIg216mUoJDyKcxZDy30rFYjTtQpe/yr4AqsYyFHBRdIQq8+mCslTOtHjLVQwLRlo&#10;acrHwKAB7WMewsqFEOEb7PTQ33qVpSD8bUFl8JJAI9onGXjpD0c70LNOUkpNYHjbJEa3T6B/8wA6&#10;1naiicpcMorI+iANfF/rZJ+ykGD/5in0bZoiTEYUmDSQC5H+RoT76lE30MTPECyEiIBE4BLubcQp&#10;sc4IOniiZ6Adbe2NiESDqAu5FYCEWJAc6lJoS3NomdCX5sJI0xdnQ1O0BkZGSW5vbWI1vRbSr41y&#10;SabBixrhvoyRtstwXka5Bo8Otaw8Kl0xVJJag1JZhpBWU5HUEha1BIgML5X5CZVVrIy1RfCbS9Do&#10;qECUCiUSsqKzNY7NU6M4Z+sm7Nm2GVs2r8f09AT6ervR3MhrDwbhd3vhJTjcViscJpNiLosFHh7z&#10;Ox2I+N2IhbxK+pTG+hDamusw2NdKaPRh/fQQNq8fx/qJEQwTTK2N9XAGnFBTdclQ3UrCo5JRZXKY&#10;rtIXQjBUEhAqqgyxSn0FymoZQWpETZUyspT2b0aeBEwVwZA05XPcqggJUR3SlCUwmQ2O5LwRpamL&#10;v5ucoJgo2Im2WWkmTMBEoCIwkSHPTqUfStprkyavpRLIvqycGGjyopnA72yLoLs5gj4qx+76ACK2&#10;WoQZMNRTfXm1FTCW56M8KxWZhEDOKmm2koWlaCtSEg6YgJDRWGuWL0UqlcfqRUuUXFLL5kuOrDOV&#10;GesCEDHpP6n3+3Bw7x789uprcO8tt+LQHXfg0Xvvw9Fnj+LIVfdjb0odJk8twZ6gE+f1BXFhbwiX&#10;9odx6UQ9Dk434trJOK6R5qxZAJE+jyvH63A5I7/LJrpx2WgDBvLLseFXWjx91a04/NgTePS22/Gb&#10;a65ExGHHinlzFLAJ4BaeeRqq8nMx2NyES/ftxY2XX4o7b7wBT95/rwKQpx64T4HIc489gpcOP43X&#10;CJF3X3sNX3/5Jd5+501cdfWFaGzzMzhiuaYCUfOZyeg3M5+FTDYzU4GbqPBMMrBBnh2DBDXrQY21&#10;kluxKmjELDzGgKNKW4JCwiMjdxVWrFpEeJyG007/KU497V9xxhk/PQGQOXN+qTRpLV58NlLTliG7&#10;KJ1KpIDKpVQZHFKlr4aRz7CbAUOTo4ogoQJhxHpwQwe2T3TyWqmOHBZCTQcby2JAl4egNlNJB+93&#10;6mE01qJGw8CnohglpQwgimUocQYKS9JRUrECZRXLUVa0FDVly+Ewr6KjTFUmDSYAsgouOkaHdxWs&#10;nhRYPGnc5sPgKKHa1WK6yYKINgtBDYNQwrKEgcqOKTMmOnOxpb8Ig+FimMtW4pZLduDfP/gUH976&#10;OD655kF8dPGd+OT8W/H+7hvxzpar8M66y/Hu5JV4o/8ivNxxLp6IbcKR3gP47MCD+OSix/Dh+Yfw&#10;+XmP4OsLHsdXlxzGZxc+iS8veQ5vbLoFt1R04jdVbbjZ1IdDvefi2XVX467B/Wh0ehkkVkPjk/ol&#10;6kOariS1kFepQ6LwtV6pa1QCTXVoHx/AxI7N2HjODkxsG0fbcBS+eBX/eyaDa94PAamT6qtmGQqy&#10;5hEgixSAWKwrCOkU+s+VCkCSFq5LR1yZvS+WQYCko7k5F8NDFvRORtDAoCquWASxPskSEkXDYBOa&#10;RtrROt6JdqqMrrU96N3QT3gIQEbQt3EQvVSePRu60TbZioZhAUIdwRDhtoGqo0VZt6l9up8gGVFg&#10;0rV+lLAZQvN4F9+TgEiUYIrNNHeJxahwTonQ0Td0xdDR26IAJF7Pi4wGUB+wI2iqgYmRTWXOapRl&#10;ptBWoTR9JUrSV6A8OwV6VQ4pqoav3g6v5MRq9RMgQYRk2VZpc+Nrl6QAZsRrDkgF0qCGEVYVQVFB&#10;FVJBWKjUhdASHrIokpbnZHipms5XAOIxF6HJVYFWFv5mRsz9HQ3YMjmMvXxgB/bvwfnStHDuPmze&#10;sgUDff2IRymtXA4WaBNsBgOselZkrVbZCkh8DhsBw//lsSPksyNW50VHSwyDPW2YGO7F9MQgbRgT&#10;g30Y6+nGQBtvFoFqcJvp5Gvp2NWMTujkFUdPEEiThIBPX4pqVvwqXnc5o6mi8lxGalmMCrNRoqLa&#10;IkhqCBEBjNKUJ6AhdKqU1wmIqAikKjF+twAqOUFRbPaERTGRzidHZyUKelKZSAEX5ZEEiAxqENkt&#10;TYoSQUkHoL81qGRGbu+OY4BRxEB7HEMd9YoCCVJZ1RGWdRYNPIw8tUU5KFqzErmrUggPabZaThCs&#10;VFSGDH2VTuc0xfiax9YsXUaoLIGSpffsM7By0Xylj6EwfQ3q3C7s2bQR111yELddfz3uvfU2PHj3&#10;nXiGCuHp+x7GkecO49W7DuHS4i5MnFqOrfw/54z5cXAoiMuG6nHZVAeumW7FNaJAqEZEiVwt8KDd&#10;MN2Cqzd24vL1bdhsNmLiFBUenrocLz33DJ566FE8c//DeOT232LPuvXKAADpIE9NWQKzRoV1QwO4&#10;5vzzcMtVV+Cum27Eg7cmwPb43ffgiXvvxdMPPIBnDj2MF554Aq8/9xzefellfPDaG/j8/Q/w/bdf&#10;4dPPP8BjTx/CZddegumt01TkIaUvS031YZaOV1GDBIpWnp+J5UZfhkodywu3SausLUGpqoDlJhvp&#10;OSupPBZhzvwz8KvTfo5f/tu/4t9+9a847bSf4Oyzf67AIwGRX2DuvNOwfMV8ZOauRDE/X1rLgEXH&#10;YIYAqWHZaqUqbXZUo91Zjf6wDueO1ePq3dNwMqo2eKysk0ZYea1eUwk8qjS0B3TwsfyVUXXm5WYg&#10;K2sNbTXS05chK2cpwbGSdXQ5jObl0GqWQVO5HBbdavi9axhBpxMgVB/hFDiCKbD7U2CjE7X5qSiC&#10;FdxXYbjFhR53BXyElV9XyDpTCmdIj0u3GbCuLw8berLQYCLMjDm8zl58/vQLeO/KewiNX+Pdrdfg&#10;7elL8M7kxXhj/EK81L8fL3Sfg+c7d+HZzq14qmsjHmiZwuMDe/Hunjvx2f5H8fneQ/h05wP4bPdD&#10;+Hz3w1QtD+HdXXfjSP/FeIyweah5B66o7cTV7gk8vOFqbGseYD2tpmqSOmVmnbKwLnlgj/pZt+ys&#10;bzzuscBFP9k6Igs8ER77dmJ6xzT6ptpQ12blZ3NgtK6ib1wND++Lzb4KNaqlBMh8lOSKAlkKs2UZ&#10;j6+Ay5sCfzABD69/JYLhNYjEZR7IzGTCpjQ0Uo0MD5kwtrYRbVQPzWONymJRLdxvHW0jxE5Co3dD&#10;H4FB29SbyIY+1a6kn6qnkm8ciRMeccQHY1QW0h/CgL+bAX8P92nhPp4fkcWnutEy0Yu2qX5CZID7&#10;XagfoS+kCknCI9Gk1YBTJL16lBBp624iQJrQ0BhDYzyI5rALMbserpoyaEtyCJFUFKxJQeaKxXQg&#10;i+gQlkFbmcWboKKUt8Ld6Ka5SGU3/M0exRKLMjmUmdJmRmOSp0masqqlU51Ot5KmpmPV02kaHCrF&#10;9LYq6E0VMBhK4DYXoNldjq6IDh38nv62KDZMDeKcc7bhwoMHcPHFF+Ligxdi797dihLp6WpHPBYi&#10;JFxwWMywGPTQa9Qwamu5r4PDaoTLboLXxSiLhaApFkR/V4vSAT81Ooj14yPYODGGDSPDmB4cwHBX&#10;Bxrq61gRHNCzMEkTkZlKqMYto6To/E1lSrLCGsKuhiCsqi5QhgnnS/sygZtJyBYyaqtkxdZoCUaD&#10;ACehUsSq+N8rxaGYqTYsCYAIpJIAmW3JEVn/ABIHISI5tlzczoBkNkSSAJE+KRnc4G+VtV7iSrLL&#10;juEW9A40Y4BytK81qiiQiNOAqEOPKH8jKBM5S/OVgKEobVViMSmCIi91NdYQFMvnzScwZI10yVa7&#10;GGlLqTwWLsIyGdI7Z64yL2QhnXTKgnmoyGWkWV2NXqrE/du34TdXXYU7b7oZh26/E488+AAeO/QI&#10;Dj/8GA4fepJK5BheP/QMrq8ZwvqfabHT4sSB3gAuHaHjG2/DNWs7cO26Vly3TtYRacf1sl3bgmsZ&#10;WV9LgGxnuev/eTFusW3Bu8+9gOee4nc++hSOPPIonnzoQdx9001YNzxEh2lggED4XHAAt157Ne67&#10;6dd4+PZb8SiB9uhddyn2+D1346n778fhB6lAHnkYx598Aq89+yzefOFFvPvKK3j/tdfx3ltv46P3&#10;P8T3X32Nv/7hD/jDH36P9z96FzfecROaBtoYeCSaJw2EfTWffRHVdW5xJrIK0pBTlKGY5GXLLcxE&#10;JuvYGgZny5YvwJx5p+OXp/4Mv/jlTwiQn+AXtF+d+hPMOTuREHTu3F9B1rZZsOBMrEiZj+z8lSir&#10;KWS9Yvnis6vRqVDCwCXs1qGN9a7Do8Vg3IJtPT7cvG8dovVu1DBYkFGHWtY/DxWQuzwNDbZK+FgO&#10;M9OWYzUBm7JiIVJSFmLlCirJ9DmoqFgEq3MZvAII+zLWr2UwqFfAaVuNQDAd7jAdZ3g5gUHzr4bV&#10;lwWrv1zJsxeL27G21YZILeFBBWIzlyNfU4axQSsu26XD2t4cTDblEmQZaAuWYbhOjdduvw/vXHQL&#10;Xp66EC+PH8BLg3vwbPsW2lYcbtuMx1vW41D7JB4bXoun1m7Go5ObcGfHOJ7o30uFchM+2nQPPlh7&#10;Jz4YuQWfjd6Kz8Zvx6fjt+KjrXfjoxuewTf3vIIPr3sK94V34p3pW3BD3zalXtXK4nczSsMS9rDe&#10;u1m3RH1IFmwG2H09GNu6DZv278P0zg3oGGlCuJlq050HlS4Fat0yQmIFHK5VMFFtqCoWIz9jPopz&#10;RYEsgcm8hOAmQDwrFHAIQPzB1QpAwrG0RAqThjTUCUQaM9HbK4tPNaF3fQc613aie203japiLdXF&#10;ukH0b+5H/yYCZEZpdK3rQOsE/flwA+qoVCR1ex0VR2wgqlgdLdIvJjCJ83VcybYuy91Ks5Woi4aR&#10;TrRO9qJlshtN4x2ID7cqzVjJTnelCcvf5OMfD6KJEWhzG0nVHENzYx066oN8iA7EeTN9MpGoPB8l&#10;WSzgyxYy2lyIAsrm2goWDjp8J2WvnQrBoeRqIkwkr1ZMEv8ltpLwT+S8NGPJrGiNU62kDlDbVErm&#10;WL1TA7O3VlkcyezhvkNmvpbDbshDvaMUHcEatPE3ultCmJrqw669m7H/vL04cO5e7Nu7C9s2b8Da&#10;yVGMD/dhZKAbfZ0daInHlT6RoNuNkMeNsM+tNF/VRwJoiofQTvk50teJdWND2LJ2ElsIIOlb2SI2&#10;Po5N42MY7yeFW+oRqQ8hQni1ytoIY6TxYCNcjU5eO5UD1ZQ0w6mophSAyKz2/AykZxAgGSuQI+qt&#10;Qvp7JMU6gSHQEIAYCBDltQoVjHgqZ430mg2QJDiUJjTa7HMqx0waFbvAhFBxJrIFawkSg98CS51T&#10;UR8+3rdQRwx13Q1oGmpDJyOWbkrW/uE2BSBdjVShjK4ifNZhfn8HJbtMKDSUFsBSVYqclGXK0F3J&#10;RpuVshQp8wkJKoyl884mKM5OjGgiQFLmL8Dc007nOZmJPh+LCJDs1axMJYWoczqwllA+sGMHbr3u&#10;Btx122144j5G9g8cwrOPPImXHj6M5x+jo3/scbz0zHN4+6kj+I1nLTb/TIUdBi929ftx2UgY10zU&#10;49rpZtywrh03Uo1cK30i61pw3dpWXDgURk+aBucvbsVr9z9K9fE0jj39LI4cfh5HnnocTz7yBJ54&#10;6CE8SjDcfu01uPP6a3HPzTfhodtvx5P33UdQPIRnHj6EZx56GIf5Pnn9LPefI+COPvYoXn76MF47&#10;cgSvH3sBbx5/CW8RIm++8hree+1tfPLaO/jirffx1fsf43effYE///EP+Obbr3H7vbci1hFFDgOL&#10;LAYTqVkpWEp1sZiQWErnvJTB2LKVi7GCtmTpAmVJ2LPOPpXQ+Cl+8rN/xc9/8a/4Be3nBMmpBMqc&#10;s39FgMiiaKcrzVfLZOW/zGVKh3sZy2CFtgKldMpl6jIUqouV5qkWZy0abdUYYN2caDDj+t2j6O4K&#10;IZH+hHXRLOucVMNbnYOQvhBh1smVS+ZgwfwzCanTCanTCZCzkZtzNjSaBXC6l9HRrUAgQPVhWAJd&#10;NZ2hfiXcnjVwESyO4FLYAytg8WfA6ikiRKR+GzDUHsJARA2fJoMBSgGBWo5i1oPdU3psny7Ahv48&#10;dHnz4anJRoMnF9qsebhp0yZ8dPkdODp2Dp7p3oKn2tbhUOMYHoyP4sGGMdzbOIj7e0bw0OQEHhwb&#10;wyMjU3iobxL3t07jibZdeKXvKrzTdR3eb78G77RfhbfbrsA7ndfglZ5r8P3tr+ObQ+/gT8e/xnf3&#10;vIO3ePx+KhKn28oAUQONR4JGSbDoZABpU0Y2mkIuhNpb0L9uHTbv349NB/agm/XJHlQTHKtRUrkQ&#10;RRXzUVlDUOipNKwpMJpSUFm+GLnp86hAFqJWvegfAOLxrTgJj7p0+psMxWQIcLQhCyEqkubWYmzc&#10;GMXGPTLPZBijW4eVJTOGtoxheOsYhrYPoZeqo3Ndp9JMJSolPkQYEB5hURiSsoQQifQJQBoQG+J5&#10;SUc11q7AoWlctm2KNY51UIX0KCpEANJMBdIy2cVznWgc7ZqxTtTTH57iafQhwAg11hJFvDmKKB1r&#10;Q0MEXdwONoUx0OAlSCjZdCyUuWlYJbmDli1CPiMUTVk2b1Al7CEDJNW4VUb4BPU0g5LYzxIirak+&#10;lDxNPGfw6/kQtKh1aU6YkmaDEZKsuGfieatPB6ubEZupFGZtPoLmQjS5S1HvVaOlwY/RsV5s2jJF&#10;m8bExLAy76OnIzE0d5ow2LR2AhvF+ff0UbG0Y7CtAyOdXRjt6sQIFcVYbxcmCIb1fO+26Sns2rAO&#10;ezZtULbb1k5h8xThMTmm2IYxmR/Tgb6BdgyvJWjO2YxzLtyNbQe2YWTTMOq7Y8qs/UoqEBUrq4zN&#10;V7HylpQXKBDJzV2jWGlFPqp0MgeggrCg+pplMjIrOdek/EfwSAIkCZbkKLAqm4CjFrLojoa/r6fj&#10;11E51HBfJR22VCNGSU0ddVF9+JU+KZk81DjYgjaCo1PaSVkoOgeb6UjiaIq4ELHrEGO0et62Sezf&#10;NAWnuhItfhds1RXIXL4YOatXIH/NKm4JE75ecOZpmHcWnRghslryRC1fjhXz5uGsU0+l81lCZUJ1&#10;smgBtGVF0FcUocHvwd7NGxnxX4g7b74VD9x1L554+BHFjj55GC889Sxeoh176jCepaN+4dkjePf5&#10;F3Fn8x5CxICtWhP2DYVw+XgDIdKI66ZbcBMrylXcXkUFcqUsrmTWY/IXOhzddQdeffkYjj4j3/M8&#10;jj17FEcPP4dnH38CTxEMj91zH9XFvXj83nvwuICD1/A8zx174mm88CSv4cmncPSJJ5VjRx9/Esdo&#10;Lzz1NF5+9jm89vxRRYG8dfxlvPnya3iH9u7Lr+P9V97Ah6+9hU/efBefvv0+Pn/vQ3z7yRdUJd/j&#10;y28+wwVXHURBRQF+RhD84rSf4/QzfoUzTvslzjjrVziLMJg753TC4TScTTv9zF8qyuPnP/8p7Sf4&#10;2c//hSD5F5x+2i+U8wsWnkWVMh+rUpcSSMuRVbSG352NEgKkrEaG/xYnMirIUFuqkGa3nk65CJ1+&#10;HR24Dgc3djFQakEBz9fqNVCz7OnNGnh1xXCrs9DAAC+VADn9rJ/hrLm/IKhOQ3bWfFRVLWRUvRge&#10;zzKECZAQlYbDtgSG2mUwqVdT4a+Gy78czsBSOPypLIP5sLiqYKL6CYat2NDuUcARrs2G3ULQ1ar4&#10;vipcsM2MbZP5WNuVB78uE3XmIvh0qdAWzMOWFjveuOx6vLDhAJ7p24RHmkcJjX7cEevGLfEO3NLc&#10;jlva23Fzexvu6OrD3e1DuJNQubN+BHc3TeHxrr14rmk/Xgntx9G6c/FCcBeOe7biqGMzXlv3a/zw&#10;0Fv46v7X8fvHP8axlktwKLAFLb6AohxrvVYFHka/g8GvjVsbXPVhtAwNY2L7dmxmEDuybQKhVg/K&#10;1WkoKJ6PgqK5KCyfjzLVAgaWi2EwpECrXYHSEgHIHJTkLUAt4WKxLoPdIQCRfpCUE81XCkBiGVQh&#10;CQtF0xGsS1P2x6ccuOCCIRy8ZCMOXLoFWy9Yj4ndIxjZQQWytRddfK7t0+3KSrDxwTj83UH4uoJU&#10;FnWKwogPNxMGnWincmmdSqiKhtF2NBAiApLWKfoFaQbbNIbezePo3jCijM5qnx5AGwN3ado6CZCE&#10;neKu98Jf71Nmfze0xBAjOBrrpWO1DmPtcYy2RdBRR3WhL0dexkosWzgXKYyUctYsRU1JJszGMiXr&#10;rgwLFQDIuhRaN8HAQqP36mdAIvMPJFeTiQ/BoJzTuuV9tZB1vkWZyGdNLOBWnxY2AsRkKiFA8qh+&#10;8hC15jMqKkdDnQf9VBjjk8Po6ycNqZTCARZKr0sZXTXS3431VCIbRvmA+3oJjC5lDsjagSGsHx7B&#10;uuFhbod5fgRbpycVcOzbtgV76Nhkf/cWgmTbeuzYsg5bN05h4/Qo1k2OYAtf79q/ExdefRGu/PVV&#10;uOz6S7Dngp0YWT8AX70bahmiaShnRFWptHFX1pYTGgUoLJQZvVkoraQyqS2j2qhChZgpsZXmK+mI&#10;nw0IgUayiUr25VjyvFgSMKI4agkMyXzsZKTklM4+pTPdpIx8kz4QN4EbaA0jQkjU9zejZaRDAUjL&#10;WCvaRlvQ0htDG+HiI5Di/I5rL9yLY4/ei2GWg4CRUavHjtriPGRTdUjW2lWL5iFr5TKl83zB2Wfh&#10;rNNOw5K5Zyt9HLJmxiqCRPJHZcjw3mWLqVgz4Dcb4DNp0d/SQFU3ihsuuxz33XYnDt3/IB5hhP8U&#10;Fcfzh5+hs3+Ojj5hL9DZv/DUMzh++AjeP/Yq7mvYhL3/y4RdFh/2DIdx2ShVCOW5qI4bJpqVPpAd&#10;TR6MnFWF26yb8dmRN/D8c4fx4nPP4aUjx7g9hmPPHMHzBMMDt92OB6l+lKaphx8iJB7H8WeexetH&#10;j+GNYy8SEC8ooHiJ1/QiQSbb4zQ59spzR04C5CUC5PireJv25gsv4+0XX8G7x1/DB68SJG+8hY/f&#10;egefv/sBvnifIPniC/z9r/+O1998nQFaPc6YcwbVxf/Caaf/kiD5N0VxCDwUiMw9nVD5N0WB/OIX&#10;P6P9VNn/t1/9FGcSNgKP5SkLsYbqNjtvDfJKMxR4FFbmoLgqH0VUwPnl+cipykNhVSFKVfl8tlSW&#10;lioGYmolweI5gzGcv6WPZbIUleoKqFhua4zVcBnKYK/KQIOjBmVUzr/81Sk44+yfUh2dQRW9FFbb&#10;KngDq+ELrkAwshyhuhXw+lLoA5ZDX82tPkWJqF1UH+4A1YevlHWbZZSBSX+HF30Bqg9VDsKGfGjt&#10;KpRpazA4YMIley2Y6MhBbywXzqqV6PCXwVzJ36hdjq76Ulw3No5jm87D473rcahrEg90jOCeVkKk&#10;rRu/bmjBNdEGXBdtxrXhVlztbcRVbgYYnhZc62nDFZ5OnKdvxj26YTxhnMIh4xjuM3TjXm07rswP&#10;44mBi/Hn+z/En+/7AM/2XIZ7jeMYi7RCbZPJt3YYfXYGvVQffjssYR/qGIT2rmXwun0LpnZvRudE&#10;BywBDQrKGWAVL0JhCRVI2QKUVMxDZdV81GqWoLp6MYoKFyInjQARBVKz+EQfiNOduGce3sekChFg&#10;/INF1yBQl4rGlkJMTDuxc28bLr18Ha64did2XchroSoZ2MJAej2Dw7XS7NRKddCoNFEJOBpGWxU4&#10;9GwaQj8VSz8VS/fGIXTSf0nHecdUPz83QHBQ0Wwb53eNo3fjCLrXD6FD4DGZgEcD/UdssG3G2mkd&#10;OCXWGkFDWxQd3U3o6GzkRcbQQoj0t9djoqsRw211aArYoK0qwJoUyuwFc7ByGW8GAaIqSodRK/lu&#10;aqhCjISFTikwoiykmUoAIRksBSICj6QJRPRenWICD0mzYSFAzKI+CCOrUwWjsZgAKSBA8hEx5yFo&#10;LUaUcrKD8rGzq5URkA9WCz9fWwOrUYcQIdLOytnX2Yae1mZ0NtajNVqHzvoGDLZThXR1Y6S7B0Pd&#10;nRjt7cbkUL+iNnZsWoedBMe+nduw/9ydOPfAThw4f7ey3bV7E3bu3Izde7Zjz/l7ce4lB7BP7KI9&#10;2Lp3IwYo8QQgWofMAE6MtFLJCCtDJcqqi1BckoOfDlDvAAD/9ElEQVRCAqS4PE8ZmSXAKDeetEoT&#10;4cHo78cAkQ7yJEBmwyOhPhIz0yWTr5YV0+ozweeVuRwWeEN2OKk6nMo67AEEWyKIdMYR7W1Cw0Ar&#10;FQgjjaE21A9SwsqiYPVOxPleGcZ7+b4deOz23+Dh3/4aMYcJU90taPI5oMrNRMGalYkJd4SCqiBX&#10;WQJ2xQLJFTVfmROSl0plQls2f66SwVZZR2P1Sjj5bJxqFQb4XPZuXK+ovOsvvRT304k/9uDDePyR&#10;R/EMI/vn6KifpxM/Qgd9lHaczv4lQuT5w8/ieTruj449j9sD5+D8n1PFBAJKXqyrRhpx+XQTrh9v&#10;wYHBOkyVmXDxWQ148zdP4PjRl/HCkafxEp39caqY44TCS/yex++7H/fdcgsOESCP3303nnrgfhx5&#10;7FG8euQI3nvlVXz45lt4++WXlSYqgUUSGmKvHnl+BjIvnADIW6+8RiXyCo+/iDeOvoR3uP/+q6/h&#10;ozfexEf8rk/eSUBEmrW++egz/OH33+PPBMkLLx1DaXkxTjnlFJxNaMydewbmic07E3PmnaEA5dRT&#10;f4Ff/eqXOJUq5bQzfkl4nIr5C8/EspULkJa1EtmFjHjLslBUlYsCwiOvPBu5fJ3LoC6nJBuZZfI6&#10;D1l87Wf5jDqqGYhVYrTBgd28f1cwajWYK1BckcPouUjpO3GYq+CqoYNn3XNoy3C2rOA5/5dITT8L&#10;Gr0kQ5T5HmvgJzj80eV0bCvgC6XAYluqjCzS0xz2lVQhqbRc2LxVdL56eINWjLc6ENZkwledj4C9&#10;AmqZZ8HyfWCHG1tGC9BHRxl3ZqHOmImBWAmslUvQ7MyGxV2MRqMdT4/vw+PtG3GoaZIKZAS31/fi&#10;zjZaRz9VSA9uiLQTFk24yBLBBYYAzlW7sKvSiuliPUZzdbihtBF3l3fg5tImXFYawr58F64siuEZ&#10;lqsvth7CV/uphtvPx9WFjdjubIfeScVBgBhoOtmG3PA1x9A61IOB9SMY3zaFwfXDiHYFUGsrQV7J&#10;CuQVL0N+2XIUli5BISFSVkHVplqEioqFyM9dgOw1MgprIdSqJTCaliZUiFMgQuB6pS8kAZFAWEa0&#10;JUASEotxP5bK12K8Ty0F2L4tissumcLe8ycwvqMHI1t6McygYGBTH3rW9RAM3YrK6Fzfj77Noxjc&#10;PonRXesUG94xjUFe//DOtRijjdPWnrMR6/ZtxOSedegnXNonu9FCddI00oqGIZlw2KaY9IuI1Q93&#10;8nUnThkb6cbQQAeG+jvQQ6fR3BJFK62f6mOssx4jbTFlkplJXYqCzFSlaSJVALJqCSoKZChvIQsN&#10;pWhQFERiHYokQDTOhMowEAyzISL7SZPOdUuAxwU0Xu0MQKpmAFIIv74AMSqQAAHio9MMBVwIBCkr&#10;jRqUl+ajmA5NXVkOl9VEwPioUkKIhf2IhgMKVPxOO8IeDxrrwmhvJlSa4mhtjKG7oxlT40PYtmU9&#10;9hIQ5+7fjfMuOhcXXHY+Lrj0APYf3EfVsQObCJC1W9djetsGTFKJDK4bQ2t/K2LtdQgwwpdrl5nG&#10;iaG6VcoQXWmqKpHsvlQgefnpLEy5BEiJojwkR1bSkk1XPwZIEh4Ci6QC+Ud4nMyPJdGdk+/183gg&#10;aIOXQPC2hOCjcgwzMJDcYXU9jYhLxmXp+KIa8TS5Ee2M8D/uoYN+HNddcgFuufxi3HrF5bj7+uvQ&#10;SnCct2mKjj+K3BUCiISiKMtMQ73LioDFMJMPawXhshpFPJ6xegUWybDdefMUeOjKiuHRaTBEeBxk&#10;tHbtBefj7ptuxBP334cHbr8ND9xxJ5585DE8S1UgADkiKoSK4Rid9YvP0giRF58mQAiR4889j7ef&#10;PYrfVK7H+fP82N8YxMGBGK4gPC4crsdG/u9tP7Xg8aZr8MYrL1FtHKPTP4qXjlJNHDuOlwmRpw89&#10;gkPSOX4nf/eee/DUfffi8fu5fegBqpDH8OZLL+Cjt9/GB2+9hXcJkzdffIkgOaZAIwGOYwlw8Pg7&#10;x4/jnZdfwTuvvk7gvMZzxxWAvP3iywkQvf6GApGP33qbEHkPn77/ET7/6GN88fGn+ObTL/C3v/wJ&#10;r7z2Mio1VfhfPz0FcwmOhQvOVmz+grP4+gycceavcPqZp1GNnIYzRZ3MPxOLV8zHqozlCjxkqG8J&#10;nXGhKhe5hEdmsUwMTEcGz6Vzm1achszCLKTytbG2CM1uDaIsp30RKzZ2enHVjl4EvLXIL0xVFosq&#10;1VbCyjLprs2HV5ONoF2NtPTlBNZcZBfMg86ymMBYhXBsFeFBcBAgylY6zN1LoNMRInSMFqoQpysd&#10;Fk8BjK5K1Lqr0drgQb9fB1cF4WIoIljoJ+igAzEdLthsRFd4GabbWb/NqYRHFQbCBfBWz0VbRIZG&#10;M9DSVGJLtA33tq/D/f4B3OntwW/87bg53Iab6tpwY4QqxMeAwhUjQILYV+PC9lIrNhebMVaowboc&#10;PS7J9uNAlhfnZbtwfo4b16vacMi8Dg+UD+Pe0gHcVjOIKwiXLWdWY7rIDb8/BI1HFpuyM9B1wkG/&#10;0tDTgqF1fZjYOoih9V1o6o0rWcYrNJIxYBXhvZrQXo28shSCZAmKCI6SykUoKVuI3Oz5yFo9D4WZ&#10;C6EqXwSdXjrSRdUJRJYRIstnILKSUF4NPyEi5otQ8UVW0WQ/FZ7QSriDy9Hdz/+1qR6Tm9oxsrET&#10;a3cNYf0541h3zhSm91KV7F6Lib2bML1/G6bP3Yop2vS5VE37NmPinE2Y5Hbt/q3YcsFObL9oJzYd&#10;4Ou96zCydQRtVFUNw02I9dejTjrVe2II9zUhOkhlo8CjQzEBySm71o1i29QQNk0MYmSwE20ERweh&#10;MdjRgOHWONojlG2y0JOJjr22WukQrczLQkVuGqpLWFBqC5XZq96wEdYQZR9ViF4yWVJZaGVkkIv7&#10;bi2loEGBR6I566TZ+NpOs1HBWAkhu19DgFTCbCqGRUcFYi5GvbMIIULEaiiGiU64Vl/JCK4ABXkZ&#10;yM/JRHkJj9NZuW1meO2MxOnk/F5ZoMoBD1+7aXVBrwKPzs4WtHc0UsU0Y2KSANm1CXvP241zzt+D&#10;PRfsxTkX7cNubrefuwPrd2zA4NpRtDPqaO7vRKyzCZ76EP+PCTXWWspcqgVpUhIIKE1TLOwCEQFI&#10;JSt2XqrSiV5YysrOSiwz0v//AUQgkbTZ8EiCReChzJJ1CahrlcyhZmMFHFRAPq8RXioQryQ9awkr&#10;+b0CNJncGW6PKh3qASrK/Rfvw2tvHcff/vpH/Ol3X+Pem36NK/ftwV3XXoNfH7wIbX431va2Y/No&#10;P4rTViopTDQl+SwPDVjb04beeAQGRtA5KUtRlZPN8pCjqBIZcVWQuhr60kIEzTqMUi1etHM77rjm&#10;ajxMaDx76GEcpbM+dNcduOvmX+Oe3/wWjz/wIJ5XFAgVB+0oYXGM0f6LJ5SIgOQpvPTiM3j1jqdw&#10;zVntOK/Ii3M6oriYBXt9uxtTOWpcvWwAb9//Il46xs8QHq8cOY5XXhT1cQzPEFSPExhP3HsPnqDy&#10;eFrpMH8Ahx96UOksf5ZwOf7sM3j/9dcViLxP5//ea28QEq/ibVEaLx4nUI4r+3LsPek4f/UNvPf6&#10;W3zfmzz+Ct48RoDwvADkg9dex4cCEKoQacr6+N338ckHH+CLDz/CNx9+jK8Ikz/94Q/49IvP6Aw8&#10;+Okv/xWLF56NxYvmYNGiuVhAiJxNRXL2HG7nnEFVciYWLZmHFKr+jPxURW0UEx5FqnwFHqIyxDKL&#10;MwkRAUkG0gmULKrf1MJ0VFGldFL1N1GFNHs0GKu34Prdg+hvcSMvZznKqFaKNWXQG1Tw6krhr81G&#10;lHW6rJLfX7gGFTUrqQRSlCVpw/EUOn4BCJ1d3XIaI2j/EuiNi6CpWozaquUwGFKhtTGws5bDKMOH&#10;m1yIG0qoPjLgcaoU36CxGNHarse+dWoM1KdjXVceYvZcTLRp0EQl0ulbhcZYYrG3YkeFkihynTeC&#10;2+ID+I27BdfZYriKauMggbHf4sMBgxf7tE6co3VgV5UFW0pNWFukx0BuNTblm3GwJIjLdM24JTCM&#10;OyJUMbZx3FY7iBsq2nBdQQyXl8exr9CLocUVqK9gQOuyQ+2xEiA2Brpu1qMY+if7sXX3MCY3xtHQ&#10;aYMjwDqp53MoX6MMYsgtTUdOWTohwnpfvpLPiWqkYikKSxYjJ3MeMlfNQV76fFSULEJt7WLes8Uw&#10;WQkRByHiIkQ8hIgvhYqNwJiBiDe8Ch6aMrdGLJgCDwFS31aK7hE3OkajGKHq2H7eBuy4YBN2XrQF&#10;uy/eiV2X7MHeKw5g31UXYNdl+7Htor3YfOFu2i5sFmgc3K3YzoM7+JltmNo5joF1vWgZbka0L45w&#10;d11ibZAOWTddOuAZiBIidQxEI71NislIrFMu2DyNczaMY9v0EEb629DJiLW3M47hzkY6ijAidjN8&#10;JgNCdiuiLgfNzsJFOWozMUqpRcxrQixoQSzuQECm1NcRDNKJLv0hkslSZuVyaxS1ETIpa1k4ohbF&#10;nFGz8n4xV50RrogBnogkcKyGjeCwGhiJ2MvQ4ClH1JYHc20WqtV5KK8pQGlVIcqoQEqK+bqsCDq1&#10;CiYtnWmtGjaTVoGIjLwSFRLwOBGLBNHR3oyBQcq9sSGMTY1geuMEtuzdwpu/C9sO7MKmvVuxdvt6&#10;jKwfY2EZRMdQF6LtDfDEgrxWP+wRL/+XA9VWPYGhRqWJjt9IALDilZmqUao0Samg0pcz6sgiPFYg&#10;N0vWcMhCqa6I5yXFSZViPwbJbIgk7b/BQ1QHTaAszX7hBjda2oOI8t66zJVwU6G5gwSyLIcbl3kf&#10;PqV/yxK2w1rvwY6L9uCtd19TUmP/9U8/4LsvPsXn776DIw8/jEt278CDv/k1LtqxVWlyCvGZbxsd&#10;QgPv49qedpxPpXZw5xZskBxibQRwxK/0k1irymCpLENtYR5q8nPg1qnRFQlg6+ggLt+3F/cQTjKH&#10;4tiTTxAIh/HcoUPKBD0ZLvvgbb/Fvb+5GQ9RjRx+9HGl41zgISrkhSO055/nsWdx9JmncOzpJ/D6&#10;q6/h+fGbcfFP67DX7sc6yTJr1mPXL6043PcbvH38FaqP56k4juK1F47j+NHn8fQjD/P37lUmBB4W&#10;4/6zDz6IZ/mfjzzyCJ6X333yaaWZSlSFND29/yYhQvtAtgSEdJQrneWvvK68/oDg+FDOEw7vi73+&#10;pqJa3uP1icnwXgGIfJeokE/ffgefvfMuPnv3PXzx/gf48gOqkQ8/xe++/h2+/t03iNM5/dupP1HW&#10;6l+2ZD4hMgfz5kvuqzlUHmdh/kIeX0Hln7kK2TKZj4qhsLoQ+ZV5dFgJgGQWZymWUSQQSZi8Tuc2&#10;vzyXQYERzVT2dbZSjLCeXbmlG9smGlGUu1QpqwU1RahSV8Cpo5pXpSFiKVFSCslcLZ0lj5DIQIgA&#10;CcWoPAgQAYcnsozbZXRsS2G2LYFatQiVpUtQrVqJGl0660Y5Qn4TesI6eNTZCGn5PcooTB2Vuhpj&#10;Ixbs36zBhoEiTLVnYTimRos7Ew7VYox3VcATUKGK5b/Kwbphr2FgVoY2jwOXRFtxc7ANN7gbcQUh&#10;koCHC3s0DmyvsWJrpQnry7RYV6HDTpMXV8e68NtmgqN1HL+tH8bN/h7caGnF9boGXFUTxUEGJOfn&#10;OrC+3AGfRg+dU9b3MNNEgThgZVmP9bZhdOMoNvK+dfXSl7nzqADTUVCyKmHlGQRGJoGexW0GcmaW&#10;5i2qTGX9TyFAFlGlz0VW6tkoyp+PyqoFUGsXQG9aAqNF7t8ygmRJAiRUIm4/QRGgYgsmzBlIgYPH&#10;xJzeZQhFczAw7qca6sP6Peux58I92HfpHpx72W4cuOJcXHDN+bj4hotw0fUX4tyrDmD3pedg16V7&#10;sZNg2XnxLuy+ZBe2n78FEztG0DPdiZahRtR1ReBv9cPb6lXSonhaPYr52vwIddYh0h1T1nsKd8WU&#10;me+etihO2TE9jC2TA9gw1ouxgTYMUaZNcDvObXPQDZtGBau6GgGLFa2BELrqYuiJxNAVqqMTqSNk&#10;YuhtrENPWwRd/NKWljrUNwUQqnfCTUhYJUmidLCLwuC+g5DxKGalUR3ETHBFTYxozIxubIjWWxEM&#10;auGyV8BuLoHHVo4mX6WiQpyGXGg0+cpyrGp9BTTacloF1JoK1FLmatWV0KurYDZoEPC5lDkcTY0x&#10;xGNhZWRZN6PnsckRrN20Duu3bsTUlnVYu2Mjxrkd2jSFPiqx7pEexKm+/PWERsgNs48S1mWh6pCl&#10;dG2KqR1GVgAtKi0aAiORCl4BiIyoosqo1JahuDQT2VnLkUkrYiWvMJTyPYnkjP8TRGaD5MfwODFp&#10;cEbVuescWDveiYv3TGD3dAeVog1BAYjMfg5ZYahzKqum1XgM6GLk9Pwrz+N//9ff8B9/+zN+/81X&#10;+Ibw+OrjD/H5O+/g6KOP4rK9uxmd3477b7oee9ZOwlFdCa+6BgPxOpy3YRoHeb/OkRFuQ73YMtLP&#10;St+NNkbPbQEXOrjtiQYx0dGMXQTzpXt24KbLLsFj99yFlxnZv/KcjF46guceOYQnpeno3ruVc4/f&#10;fUcCJLffint/ewseuvN2PPPow3iRn5H+ixek85ufPUJV8vLjzxEih/H286/gN6XbsHOxEwNBNYbT&#10;1LhmwSjevIuq4+hRHD/2CpUHt089jScfpsIgQOR3BVzPExhHacek4/zpp/HyM7w2qp6XadJM9dZL&#10;x/GBOP6338WHtI/eeU/ZF2C8R0gIUD4kMORY8j0KRN7g+RlwJOGRBIjSF0KAfEqAKFtC5NP33sen&#10;H3yIT6lGfvf11/jyK1EiLpx+9r9h+YoFWEK1sZDQWEATeCxeugArU5cjI3dGfdDZF6oKFIDkluf8&#10;A0BmW5b0hRRnEzqZaGQQ1+5ldO+qxGBIi32jMZy3qQeVdH6lLKsCpRJVMcy6MjhV6fBr8+GSFDrG&#10;UqqIIjqxbCqPVBqhEWWkLOCILIWb5iRArK4l0KgXKtF1ebnMg8ihSq9GTxPLiK0C3upshO3FMLhZ&#10;numc9YTZ/l0enLO+iuUpH5NtBdjQq0Xcmo6gZjm62qroyFn+qWBqbVQsVOQVfC11yMygrc5uwZAn&#10;gAPuOC531+NiVx0usIWwX+8hQIzYqrbiYLABt/cO45bBIVza0YZ9YZZlTwjX+qO4xObHBTUO7Mw3&#10;YHh+HiaXVqBJb1fqdY3TiFqnhfXMxeCXzpQBVcdYP0Y2jGF4ogWBCOt6TRryS9egkGqjsIygkIXA&#10;pD+qKg8FfC4Fyn42Sni8RFRJ9nKkrZxHgMxBQe5clJbNRVX1XKhrF0KrFzWylDBZRJgshsW+BDan&#10;qJLlsHlPmtVDyNCkydDhWYm+YQcuuGQTLr/2PBy8+nycf+V+nH/VebiQ0Ljk1xfi0psuwMHrz8P+&#10;K/diz6U7sOPi7dhClbJh/zqs2zOJ/nXdaJDRWu2yPK07kYRR1kpv8cBN1ShZfWW6gphH5vYRJEFJ&#10;zihrhbQElCVuT5EsvOtH+7B2uEtZWGo9t1sJk2nux3wOGOlInHodQjYHGr0BOo0IHUYEnYEonUYT&#10;BhtbMNTMbXsjhjpaMMwHNdDZgs72OGESQqw5iLAMFY67EGzwoK7Jh2iTFxFRLHUW+OpM8EZMJKoV&#10;DY0uNDY4EArQEToqYTGVwEkZ3OCrQqNb2kjzYdIX8EaXwWCXFPM1MNnVlIGyZnM19LoqGPTVsNuM&#10;iDBqaGWk3NFFEHLb1FaPzr4OjEyPYXLzOkxt3YChdePonRhC80AnwlRcvqYwfPEA7EEnDC4TNFYt&#10;qqg0KvQy0U/LQmWCloVfQ1PZDXTwiVFS4vhnA0SypBaVZCQAkkMFwsIkAJGcWAKL2fBIfPYkQJIm&#10;AEn2eSThkbBEamlfjHJ9fQ/uOH8aV+3sxSgfetylg4/KxBxg9BSwKLPTz7vqInz/1z/gv/7rP/Dn&#10;777DD199jW8//5zw+Bifv/ee0l7/8uFncNW5+3D39dfiKTr2R6gMzt+yCSG9FsON9bhg8wbsnhjB&#10;aGsDpqlGNlKFdBMYQ81x7BwfxuW7tuPa/efghgsP4OZLL8KtV1+JR+68Q1Ecrxw5ilePvoAXnnpS&#10;aUaS+RaiCJ4gRMSSMEkokltw3y03ESi34UmqhKNPyeefw9HnX8DzT1GNPPEkXnvxORzffxcuOLUO&#10;49labPyZFc+2XIc3X3sJL1NFvHTkJRx+7GGlmUpRPk88rgBDZpGLvcTreIXgeI1KR+kQp73B65N9&#10;6d8QEHzy9nv4+J338cl7H+DT9z9UmqAEFiegQkvCIwmQJDw+4P1Umq+oPH5sAhCxj6n6PlFA8iE+&#10;429899WXePu9N1FRXULFcaoys3zx4nkKQBYumoulKxYhNUM6zjOUiYglPwJIdulsYPwIJDyWUUin&#10;TBj0BvWESDUGg7XYPVKHy7cPwUBlUFySjrLKAqqaItRoimGvzqIKyERYhtlbK2F0l8IRzKXaWANP&#10;3XIFHGLO8BLFHKHFsHmWQlu7QAFIBaNvySrhDxox1uxCTFuIYG0+fL5qyNICVXYT/HTCF+22M/gp&#10;x57pEmzqVWFDXzU8NcvQaE+nk65AtV0yLhAgDgPUztqZbNUalNhUKGRdqtCr6AvU8Fn16HTZsc7p&#10;xUabB+N6K/qoJHq0evTZLOj2mtHuN1BNa1HPOjvlcmJHhQHjuSpEihkolangrtDAaGJgaGNdsxuV&#10;PppatxumYBDxng70rx3BgCQc7I3RmbOuq3NRSKVRXJaG4spMqpEclEguP02Jkk5GtmUMdCtraap8&#10;5OeuIkDmI2vNHBQWzEFZxRxUVM2BqmY+qtULeN8XoqZ2PjS6+dAZF9GfLVZgYrAthonKxORYCiPB&#10;ImayLaQqXABfJBebtjTiwgunCZItuOL683HVzZfhilsuxeW/ofq4bh/VyE7suXgL1cZaQmMUI1v6&#10;0DvdjtaRRkS6ZH0PL0HggI3BuwAk2Ck5DQOzIOKEo94GW8wMe71F2Rez19tho53S29WACUJj7XA3&#10;1g91YdfkEM5dP4pNoz1oDHtg02rouM2ok6SEDmm6silWZ7ejxRekCqEaqYuiO0YlUt+A/oYGDDQ2&#10;oa+pCcNtbRjmzR/q78ToYDfGR3oxwe8dHGhBK8ESkahZssGGrdy3IBq2oC5AuUv1YdLlsUDmKRCJ&#10;OEr58AsRshbAbixUFqYyeWTddj2cSlpyA2WdHja7FlY6fRcVQyTqRxMdXnNnM5o6m5RtW28HuoZ5&#10;A/kfO3gtDV2tCDXVwVkn6ZlltIWZlYXO166Hmt+joroQgFSbtagmQDRUHgKRGm6rCRAVfy/Z1FRu&#10;qlGasAQSFbUlKCpKR37eKuQVp7Gy5ykAkf6RJDj+mc2GR1J9zE5ZkrRaQsTB/715IIibtrbi4PoI&#10;+htNaGB0F5a+JlmHxWPEHQ/dBeD/h7/JegoCj6+/xXefU3188hm+ZAQszuz9V17DOy+8hN9ecQVu&#10;v+ZqPCa5qW6/nQ74Xtxw0fmY7GrHur5uVvJx7JwcRR8VSXc0rDRvXXfBftzKz91z3fW469prcc8N&#10;1+O+X9+IQ/z8UTpuBR4vHKcyeFFx5mLSdCS5pQ4/9ACepj31oNj9ePKB+xRLNm89QJg8ePtv8eg9&#10;d+IZUQ1PU5U8+RRe4vbNp4/itrIJ7DtFhwt/1YI3bnkSx488gSNUGU8/+DAOH7ofRx55HEcffzQB&#10;DX7u+FP8PFXJy1Qerz5LxfH8TKf4sRcJEdpMB7moEGmq+uSt9/AZ4aF0gFMpfPbBRyfAkbTZAJF+&#10;D4HHic7zJCxmASSpSD5+U/pHeOxNKpG3aYTVH779Fg88cCcWLz8LCxafiSVL5ycAsnguVqxagoys&#10;VEa8OYx8C+mgik+qEFmSWWnGotLgednONjkmfSIuiwqDETO66PwGAmpG+x7cQPUactWgqHANqqoI&#10;EDq9Cjo8R00uTKWrETSXQWerYn0ogcWXT6WRDld4BaGxeMZOAsThWwKDcSHU1Smst8UwuowY6HBR&#10;JWrhqc5DxFwAK+uoyU0nzbrV1WWi0tWyfGVi13g5tg2q0V+fB0PxHPQ0FCtrECnl31GNataBGpcA&#10;RPodqRCo/GXOVLnko5O6w8BNgrIqfaWy8JWsXSJzWyRlkCxm5/NQeYVNqKszwuipgYV12WVkndJW&#10;o4DvKZDvsRBsZj0qCI9KBog1Lht0Pkbkoj5G+xV4dE/2or4rwvvA4JHfK+vhlxK0ZTU5kASYKmMF&#10;VLyeGv62qC+NkmFDQzAwoCxIRcaahcjNmo+y0nmoIjgq1fMSVsPXank9c0xDdVJLuGjnoUY/Dxrj&#10;fP6vBTSqFTPhYZ4HrZVGiDi9a1AXLWawrMO+AxO44beX4PKbzsfBa8/BgcsIj4s2YtM545jc3ove&#10;KQbTMgO90w9ZZMpBAMjkb0dUzAqXkpLKpcAjCRAnA3oFGA0mAsMIS9QAS50elpgJ1rgFp3TKcF1R&#10;IXSoG0d7sX/DOC7cPIntE31oZCTuMuoQVlJcO+A1G+E06OExGBEwWwgSAsXupLlQ5/DwfR5EXV7K&#10;5RCdDMHU3o2p3j6sHxzAtrEx7F03jd1rJ7FpZAAD7Q2IhvidXjp/Ty2c9ho4WBDshkoYqgugrshC&#10;dVUOdLUFcFuKEXMUI2orhNtUBIt0svtqlYWRfFQxAf75AG+EL8SbQAi4vTb4gm6E60OIt8YVeLT3&#10;tqKpp5UFoFnp1/DxnCPsTTRReRMpCmrdphOmkzZQwkKaq5LbpAlAEhBhoWNlqJACzUIrTVnlxkqU&#10;sALJ2Pyi8sQwy2JGdRX8X1LYS40JWMxuypqtSH7cdFXjlASKjMBYIWtpWlZAAYjAc7rbgms2+HBg&#10;rY1qQI1mjxZxqaQOFa679Rr8X/wX/vzD9/gjndOfCI/ff/ElvqL6+FLUx/sfJAAiTS+vvIpDd9yO&#10;my+/HM/RwR9+gE79Pjp1QuSB396Cmy6/DNdceAFuvuxSPHDzTXiU7z102614hErhkdtu5zZhj911&#10;F1XFvThGR/3W8ePKUNe36ZBlPsVzSn/DozP2iNKs9CwdvnSsPyNQkZnfiiXg8iwh89QD9+IRAkSu&#10;7dG77qBSuRuH+d7jVBD3r70MN2Z14r7hi/HCI0/j6COP0h7D0cdEbTyGFwiNF59+ksAhPA4fVpqr&#10;Xn72WbxKlSLqQ2myEmAQngKPpL0hRqBIh/hHdPKfvfc+PidsP/voI3zCe3YCIgTHh2++g4/e4r40&#10;bREcHxIMH83AQ/o9FIDMQEMxeY8olNdfn9ny/TJn5A1+ht8jTYu79mzFnEVnYKHMBJ93ltKUtSp1&#10;GTLz01FAlVBaW6bMIC+hsy8iRAoIkTzpCynPQ3Z5LrLLaApIxAQuecgoyYJeW4LBOhv6QmoMRWsw&#10;2WLAtTsG0d3spHNbherKfAUgZeL8a/KhL1wFN0FiZrSvMpeyPpTA6sth4LKGDjSFRpCElikgcYQX&#10;wh5YAJtjBaPmXFgle0XYhalOL+KWQvg0efQNdO4ss0YnnbNVg41rvVjbnYfeulTsm6zGblrEtAqB&#10;2tWor68gJAQcsjInt4ScNNvWMmCTgSuizCtokr26WtnKcHc1QSIgYEDHeiiriZawXtn5+Y6oET0R&#10;PSKEh5aKqnImSFPqq1LvZG0XqcsGVFtZx50WqN12KvkA6ru7lJGXo5uG0TPViXhnHf2OVZk7U6Ur&#10;VZLDqo3l/F6qK9ZZPWFnYH01sI6avUbYfSbopY4Xr0Fm2kIU5C1AVTUVh24eqsUEEjQ1rVo7h/Cg&#10;qalOamjV87glXDRUKfJew1z+1hzU0jSWuaglSNR6wqbyDGhVi9Db68WBg5tx7qWbseP8aYJjDFPb&#10;+9G/rg0tg3WoIzj8LW64CQUnFYdV+qvDRtjqTLBHTYSJmcctyoqG7kb60gYLnPU8RvM2y2u+v44B&#10;Ks3Cz1hjBEhjQx1VQhumFYj0YC+l2n4qkM1UJQKQgMOEuN9Nc8JJmFi1pLfOAA/NVsuIX6OFnftW&#10;jQ56VQ2PGRBxefjQ4hhu7cBYZxcj2H7sHB3DOVOT2Ds5ju3DQxhqbYJfVszTl1K+5UNVSZpL1J65&#10;CvnpK1CauxqVZVnQUCo6zMWIMAqK2orgMRUq80TMMiwwZKQUNiPImxFqcMIfdyrrRHvDbp5zcd+L&#10;cGMETe2NaO5qRIyw9MbDLPQ+2AIuFhAnDASIQZlt6oLBTxXis0BPFWIkQKS/Q0u4qLmvnqU8TgLE&#10;wEKnQ4W5dgYgVBEERbGOlVtTiGJ1AeFRhDJlFnolygiPJCz+GUBEfQg8kk1Xoj4EIDVOkfBGqg/e&#10;LwUkfID87+sHrbhptw/XnuPFtiEjuhgZBaxVOP/gTvz9//w7/vzH7/Gn3/0OP3zzDX7/1Vf49ovP&#10;8fWnn+KLWQARR/bu8Zfx+pEjdL50vIzYpXNZHLqYJBJMNDvdh6fvl6SH3NIOK/s02c7kixJ18eJT&#10;TynDW98Ve/kVRvpHlCakF/m9Lz4hs7oTTUpiJ4FCIwCOECpHHj1pkn/q2UO8jkMJqDxJoDxJhSKA&#10;O/zwo3jl0DPKKKsXnqAyefIwjotK4e8rSkP6N557TmkCk3kerz3/vDIJUOZ4JOdyvMP/LR3nArnZ&#10;JmB584UXlHMCBoHIFx9/pNy3pBJJqo8ETAiQtxMmo7jkvp6AxwloJEyUyvuvynyRVxPwTm5fI0z4&#10;vd///luMTg3iV2f8FPPmnIFFBEjqmhXILspCQXURSiVVibacQYosv0wVUlOMfFUh8qggcmXUlBhh&#10;IuBIWnZpHsoritATdlCFqLGpz4A9o05curEdG8caUEJYVBI+RaJs+J0alltdUSosZWlwWCSyL6HT&#10;L6PzL4TFmwOrP4sgoaoJp8JdtwKuqDRpyeigPLiCaoLFjpamAEYabfBrMhHUFsArefD8op7pUKmU&#10;d0xbCJgMTLbn4JzxGow05cJF9dIeLIbdX6UEULKEgdZNeLjVCkA0kqqHEJFzSZN6IlsFKnYN6yON&#10;EJEMD2pCqCFgwEDchI5QLeyWUpTz/0kKIVn0S0AiyzGUC3TMOgUgKlsCIHqPC35ZX2hkBJNb12F6&#10;5wRVSDeBEleSY6pZ32upXHSEmKwMaWadNHtMhIaY5P6js/VbYBOAmBhU8n5mpi1AQf4CqGoXosZI&#10;509loTHMIxAIAwOhQKsRIxRUtQKPuSiv5r5GIEN46BPw0JrmUn3Mg846n/sLoFbxWPkCRIJVmFrf&#10;hg07BzC2tRNdE/Vo7A8SHD74Gh2wExg2mgxgkq1FRs5G6NMj9OPc2qgs7FQYzjgtZuC+PrHKIffd&#10;hIe73qKARuBhEfhEzTjF7XPwYUcx0NmEsb42bBrqxs7xASoHyh064mjAjqa4D/E6N2zGWpg1atgl&#10;OWFNNdRlJdBUlEGvVkFTVY6ackk/okWYN785EkZnPI5uPoTxji5sGx7BDoJj+3A/to8OYbClHnaS&#10;v6g4Fdm5y5CesRjLlpyFxQtOR+qK+SjIkvwxWZTDBbATIGECpE4UiLkIVpcKVkYzHiqQAG9GkBIr&#10;1Cgpyj3wN3rhiXvgipG0UUqxiAfBqA+RBsq2qBdWGRgQ8sBG9SFJ0sSskiyNZmLUZAzYYGEhtxEQ&#10;Bon4RZl4rEq/h0BD+j6S8FCasWx6VFoEINLBV41SA4GgZyUnNMol/Ys+sS5IGaOUUoN0oieUxmyI&#10;JOExu98j2XSVAEhChSSarxJKROafrB224ZYDftxx0I8L19vQGlJh/UQ7/vSn3+PPf/4LfvjuG8Lj&#10;awUe3335pdL3kQDIRwpApGNXnJwMPX2HTlMgIs5XICIO/ihNJtpJ05OoA1EKidFLdPCEjDKKidCR&#10;98mM7peeOYx3X3lZGcH0Hh2lOOKXnn5acerSaS2WcPAJe/HJJ//B5HdfeEIURKLP4tjjj83YSegc&#10;k9+T9z7zFF59ht935Fkcf/Z5pTP81WePKP0biT6OI4qSSCoLRW3MWBIUAjj57+LAZZvcT75W4ELI&#10;SNPUp+8TIh99jK8+/Yxq5GN89G4CIonmLNn+CCDSbDUDEKV5SwHHzPcel7kkch2Ja0mA7FW8+9ob&#10;+N1XX+I3t9yA085MpC2RYb1r0lYgr4iKtrpYWa5WTAAizl6cvoBFIJLc5lOp5FUISPKpTGTL11Qj&#10;TUEzxqJajDSU45wxJw6ua8K+de2oKk1DcUkGSqoY9NQUQi2rhpamQ1eQAru+jE5N1i2poEMuY5Rd&#10;wnpRTDVSTOVRAE80G75YFgKxYoRiGgQa7Qzk3BjqjKCdIIjq8hGxqmDy6BmVW6By1TLg01F16LB5&#10;qADnbCjDxp5KxMyp8GhWoaORv0OnrCJkaj0apdNd1laRSbMydF2j1IdENurZJnWmykGoUI1UW7ml&#10;AnG41OiLWjFM/xCjilFV5xC4BShnnVQJQGbUvpJjjoGgokDsAhArTAE/YdGN/rXjmNg2hfFtw+ga&#10;b0OwOQAj66GW0DLxeqxUGbKssIVBp4mmZ7AnpuU16Qg8vagkTTEK81YpACksWEQ4LIPatBQa02La&#10;ImjMC1FrWUAjTKyEBJVFDaFSqT0bVeozGWCfTYVCSBAsekJHz/N623wY7AtgtC6EjrDRV86H05yO&#10;nl4XhqfivNYYol1ehFpd8FJxuKJUHASGOURlFNLNGMEX1tAHitGnR2oVmNjqBCYnLQESAQtVSlzA&#10;IXn2CCCC5BStnY6Y0XhdxKesjTHS1Yzp3jaMMFpvjfnQVO9Fc2sQ4ToHLCYZJlsNm04DbRWdY3E+&#10;aqvLYdTXMGopg7qmHFaS3Oe2Ieh2IOr3oDkUwRgBsmdikoVmArtHB7F1qJ8KJQANpfea1PlYueps&#10;LFl2JubM/TfK9lOxmgDJz1mJCgKkVlY+NLFw2gkRGwustRg2RiX2oAE+UR8zAAmIAmmUTMA+BHi9&#10;vmY/QeKG02eGnZLaTsdr89tgJyjsdUFSOMSbQYsGYeO1WKN+mKhYLGGqGKoQPyN+Gz+j5X4tlYjG&#10;Y0GNywSVIwGOJDxUVgGINGNJ1FOjAEKBiGKVCWgo4JAlbv95H8jsfo+TyiNpMxCRyiMAkdTt/E/m&#10;oBUjfTZcf64Ldx90M5o0orvFgNdfOYz/+Pu/4/e/+x4/fCvK40sFHr/74ouTAPkoARAZVipOTjp/&#10;xZG9duSo0rwjqTsk91PSkrmhjopTf5JO/ik68KcJgMN04HzvS4efVTqwJT/U+2+8gfcIkHfpLGUm&#10;t9KRPuPU/5m9LM1LtB+/FktCZ7ZJH8Yr8rtHDuMtGeF19Dm8+RyVxXNUGIodUUD4xtFEypETDnrG&#10;kvBIHp8NDtkmnf0Jh0+TIbrvUinI6KkvPuH9E/v4E6VzPWHSsf5OwkR5/A/weHdmXsnbLwnUZHKi&#10;dOQnmtKk6Uzmk8gorcNPPYblKYtx6uk/V5IrrqYCySvOURaLKtGWnVAg0jQqCuTHJiARRaLAo0L6&#10;SQqQWZ6OoE+Nbe1uDEQrsaXHhD1DHly9YwhWHd9fmIqyMplbIinWi2CqyYOhcCVc3NdJOWb5rWRU&#10;L5NmZf0SvasKZl8FIVIBX1yFUIOBat+BYJMbDc0ejLZQ/evyCJBChH1UEjKk381AzKHB1LAd+9ep&#10;sWu6DOdvrUZPNBdRYzoanFmI1xMeFj2qCQ6tVwsjy7tBpgLQdNyXdf4T63QkLNkvqARbrCOSSbfa&#10;lnDcjRETRhss6JVkr3oqtvJsFBCQZYZyZcJvUu0rasYmAGF9tkkTtgPexka0j40wkhd4jKF/fTfi&#10;PREGoGb+fzVBqiVA9DQtFUgtlQgVE32AivW/ysA6zSBS1gKSZq6S8hzkZq1A5pqFKCxcjsqaNVR1&#10;YiuhMqwkLFYQIisIkKXQ2pbwu5bx9RJUGwgb7XxUExAa3VzoqFqM5vkwWRfAZOfWuQAWx0KYDPNh&#10;Vi+EtXYJ6kLF6BxwUHnw/ne4EObz9jU76fythIMAhNcd1HBLC9fQqgmOGljr1IpZqFCtdbX0iQKS&#10;xNYe0ykAccSMtITyMPOemvl9p1QwetbwxlkcJqXjubutHhPdBEhHA3pa69BGZ9zY6oe/zgoLo2yr&#10;js7boIFOcuhUMRrRq5TjBjpME7cORudOmp0gsRm18Fvt6G9sxa6xCZwzOUbpPMiIowtRhxnFuauw&#10;auXZCkAWLzsd8xZIeuozsIoAyctepQBEoymA1ViEgLUIYSsBYiuFw8PfCRkRiFgQZoQRqecD59YZ&#10;sVJdWCi/qEZaAizYLsKDkQLVgJFy0xlywk1ouOojlGR1ism+oz4MO4+bY37S1oM6Sv2Ykl9K0qNb&#10;ofXblcRqGkYY1QTLCXjQJHJJACTRD5JQITUo0Vej2FipmCxxK8MP/9lEwuQ22e+RBIdUiNkKpMat&#10;J8TkeiwwBO2w8L90d9lx+R4n7r7IhQuma3DjtTvxv//+J/zh99/i+2++JTy+/gd4fPPZZ/jqk08U&#10;gHzxwQf4nM5KImVxcBKNS9OOmDT1iPOfbZIv6ji3r9A5v0LIiL3K98lWmoXe5udlFvcHbxNIb7zN&#10;Yy8SKtJ89Byd+nN443k6y//B3hRn/09MzgkMkibf89pzz/J3n0mcO/oC3pRmqRfkO7ivGB0ynfLb&#10;/wQe/wwg8r+TlgRJ0umL8kja+68RJoSj9INIP9IXVCIyu/yzDz/Gp7yXn7xPiLwrAJnpLJ9pupLP&#10;nVQeMimRsDhGUD8v6VFkeLPcv2PKvZTZ7O+9/Bq+/vxThBjQ/ctPT8HiJfOQmp6CfCoIAUgxwVEi&#10;/SAzAClSl/w3E4jkSbNWpVgRCquKkVmVD4u9Auf0BrC+V48DU27s6Lfj17tH0Ra3Iz17GQPCHBRQ&#10;ucgkRaO6QAGIvTIHZpbPIjpDKatVM6aWNn8HHZC/Ft4Y62GTE+EWH0IM4vo7A+hhpOuvIRioXJw+&#10;LTSEgZrl1xO0Yd+UGVunyrFjukjp/2jyp1GBrMZQcynsXg0hY2JZl1x6iaHzuoAkByVIfCaaLNOc&#10;MFm6YLbVElKSiVpSsbv8JvQ3OTDWbEFcOuT5P2Q+TJGmFLJiaGLRthl4KM1iMixfIEInGwwQFr0Y&#10;2LAW4zumCJEhdE60wtfoUpYolnx30lGuZn3WmCq5raCzL0O5TkZgEeIq3n/e77zKXBTS8gvTkZ2+&#10;DBlrFqGgcBXKpLm+JofvzUSZJh0V2jRUEig1hGitKRNacza32ajRZ6BKu4IQWUIVuAA6EwFinQez&#10;jeAQeLjnw+billBx1C6EWTUHNsMy1DVUo77XiUiXC6EOWezPToDQ8UcMMwChEAiLVf8PANGcMFtU&#10;Q5+oPQEQWx3vD8FhopoxhQ04pUyvISn5cM1G+PxuSkgqhp5mSlACpD2K5jaqjyYXHH5ChjfNTufo&#10;NIlTVkFfS2hQChpJcwOdp5WOzkbnZ+HDMPM9Bg2la60aDXwgawmNzf29mO7sQFc0DIumAmmpCwiP&#10;s6hC5mD5irOwaLGkqD4Tq1ctRFHeGpSVZEFWLdQxivGZSwmQInhthXC5quFioZIO9HDUjihB4Qtb&#10;YHXL2ga8LkYi7ghvXMROoGlgYvRhcWoot2WNkgg8jVF4GqJwNRIgNGcDIRIPwxoP8CZ5EalzI0qA&#10;+BjZiGox+hzQeR1QEyIqRkDVLKCiRGTIXxIgypwQRiAKQIxiVShRIrdEM1XSfgyQf9Z0NRsgYknl&#10;oZtZcVBWSLNG3Gjt9ODgdh9uO9eJGy+txzffvI+//PADvv/6ZLNVEh7fEh7fMnL+mk7vyw8JEDpC&#10;AYh09iYjZXFuSkfyDEQk/5NsZ1syH5SS0pyQeOMFOr1XX6fTZOStDH99j47yFeW9SSCJnWw+Omkn&#10;jyUdPR37rGPKe16Q/goZMZU0woVbGT0lkBJoJKP42XD4sc3+raQloZIEyWyAKP0VYoTG+28m5nV8&#10;IKOt+D8/kxnln39JR/8Fvvrsc8W+JFAELtIf8gEBoryf3yN9HO+9It8vvynwOMZ7k4CH9M3I69cJ&#10;S4H0K1RQkkJFVOINN1yDf/23f8GipfOQmSHpMRLOr0Qj6kMAUjYDEEbWNSetsLoEBeLAFHgUIr+q&#10;iKqiGDnVhdAYSrGt24vtQ0bsHNTioo0BXLauHptH4liTt1Spb0U10pleiFpVPgxFqTBXZMBKCEgq&#10;HiV/m0TYdJzSh6Cx1cBEZaAsj1zvQaDBg0iDUxlSXmfIQ4QA8UsWCr+BIJByXIv+Lj8u3mXBlqkK&#10;7CVENvdXIMRou92Shu5WwoOBkjQbK+vayKJXARqjflmLR9mnSR0Q+++vLYSIWUkw2lxvwwSj78E4&#10;o2YDVVhZBp061YeuinW15sRSCAlL9KGobAIg+o3mZnRPjGF861pM7pjEyJZ+tAzGYKePkaUYyqkC&#10;K2gy30sWklPVFqGCSq1UXYiiahleLeovBzmlmSgo5e/mrkTW6gUKQHLzVyGvNEsZPZcvUKuiKlJl&#10;8bkRKuocfnc+FYz00/A76fcqajMJkdWo1lOdmKg2rASFfTHMrkWwuBbC5l4EO49ZtQRM9VxoNYvg&#10;9mehsVuH+j436rr4XNpscMX1sAsUBBqhSljCtLoKQqCcQKgiLKpnAJKAiU3gQbNThThjegbeDKhj&#10;MhE80QdyQoGUGXSMlvWUXDqYHRbUxwLoa48p8Ghvq0Ockbw7Jv0CatjtKnhJYA9vtoWO0sjCZBQ5&#10;J9EIJaPJSXA4eBGUdVZCRFtTDnVlKbxWkzL0sz8eRYvfC6e2GiV5qVi+/KwZgJyNlBVUIYvPwLJl&#10;c/h6CYoJkJLCDMq/LNRo8uDkDQ2YCuC1FMDprGKEoYeHCiREgNRF+dBZyEz2GmVtdR0LhJ0FSgDi&#10;JDhMrDg2FmQlT1Rz3T8HiKJCgrxJXgQY3cviSiGCyBWyk9hORjwuFk4noygL1YBJUSIqe6IJS4GI&#10;NQEQAYLSjPUjcMy22QCZPeoqCY4kMMR+vNJgYrlaj7LCYEOHF+du9uCmfS46rPuU1CQyVFfgcQIc&#10;M81Win38Cb6i85MhvJ+/977ShCUKJAkQcaIno2RCYgYWsy3ZnyCOXnHCjJhlGKqkL//s3Q/odN86&#10;4ajlu/7RWSe+P3ks6dQT505a4jy33E++5x+hc/Kzsy35vf/M/tn7kr/3P6mPBDTeVACiqIoTfR7v&#10;UsXxXhIc337xJU0mZib6mKSvRN7/vqI+Eh3mAg/p83jrRYGFQFk69RMd+9JPI+CQkWoCERlGLJ99&#10;9+03WK+0mL94DnJz0xnJyoAMGYFVrqw6mGjGIkTUCZsNEIHGbIAoxzQldESFmGBEvn/SiQPTJtx6&#10;SROu2xHHueublPxzDY1+tPc3IN4dRThghrk8A7bKTAaM5ahgZF2qq0DFDEAkR5WaADF6dMqKo96Y&#10;HS5um5uoQIIGBGqoKmRROGm6omPX+YxwBk3YOOTHpbtNGOvKxkVbtZjszEeAUXOPNwtxOqpaUdgB&#10;AYKd5V1MAiaxk+v7i8nrHx8z0rRUKV76hZEuL4NVF9qCGqjpoLPLMpFHdVbG4E5F/6UEZ4q6T/Sf&#10;yGtziM62tUlZaXB40zQmtor6GEH/2i6E27zQuTTK8GkZ/VbG+yHzvSrVRSgnNEqV1DICDyqPChkV&#10;l4WckjUoKF6D/JxlyF49XwmYM7NXIKswDVmESBaBLXN4siVrRTmvTxQLlWMxv1tG2clou3JNgQIR&#10;lTaFvm0RDAIQx5IEQAiPJEAs2vmorZ4PDQFiti9HXVsZmodciPdK+iIzAVILR50Ktkg54VFGZSHg&#10;KOU9K6NPIUAiVCKEiIVbG1WIQwGHlr5fC0+cQcIMQOxRI6wyhJdbC+2UcrMelTS1herBxYg+4kVj&#10;1IvmuA/19X4EYtLpbIbdp4EvoEFdQMuookaBiYFRiI6FSBaF0omjpky1+FigZuZlWOgcjfoquC0G&#10;1LtdiNqtsKkrUJK9CilUGkuXnK4AJHV1AiBLlvLY0rMVBZKftRJF+al8AGmoIKXNmnz49PnwmosU&#10;gDj4O66wGf6IjRBxwCMFntegt1XD5KGErSNUeFxSJ1goMe28Hh8riLeF8GiKwUtzN52EiIMQcUnz&#10;VjQAL4ERJEDCzloqG15zxAV90AOt38OK4FSSrNXwXqnsJgJExrUnJhVWmKUZiypEUSBJkMy2hCqZ&#10;DY+kjP4xPAQcItMFHFI5BBwCDTFH3E/o+VDX6sXGaSfuuKEXf/v+O/zw3XeK+kh2mEuTlYBDmq1k&#10;6K4ojy8ZJSvqQ2ZDz3SiJ0cHiSXa6hMjk5LAmG2KE55xwO8xuhbF8SWdqQBEVEhifQxG3fwO+Z5/&#10;ZkkHnnTos+Hx/8V+/PmkJY/PPv/P3pc8LibXI/D4pwB5XYbm8v68lZhN/jHBIZMLkyb9HzLR8EtJ&#10;kvjZF7zXn+HLT6SD/V289/rrSv/Je6/If5ZrEAAnmq5EcYiJ+pBjAg9Ze0RJp8L/J/f3m88+wRXX&#10;XIrlqUtZB3KVWeIlBEgplXtpbcJKCBKBShIiP4aHmKgRAUuBslZ6MdrCGuwasuDcSSNuu7QJt17Y&#10;iat29mHHphEcOH8bLr9qPy68bC+2bhmCpSoDhvzlCFlUiFDxygqGJdKUpWMEbihHjZVqn3XEpGTc&#10;NsDh16KPAGm1liFUk8n6o4Kd9VJPGGj9JrQ02rFj2IrzN9RgojOHwU8NumKrUE/10d9SodQ1Gcgi&#10;C6FZZdCOsp6/7CcCJ7EkOH78WjHWE3vIxsDXi/UDfowz8g44K1FakYncqnwUEIAyd0QWXkv2nSj9&#10;Jqx7ppADofZGdE3KZLsNGN+2ngpkAsMbB9A61KCMYCrVFlM55FFlFCqTOQUipdyXNPrSVFVAVSET&#10;O/OUuTmZyC9NQ2l5GorzVyBnzUKsWTUf6ZnLkJ6/GumSr6xwdtoZyWdGkJTJ53mtMi+HMCnktkgl&#10;GZNTUUMVorMkAbJEAYjdvRgOK2GiWQB11VzUSlMWzwcastHSb0Z9rwP+Fh2dfzX/QwV9GYPpujL6&#10;kTICpIQAIVAiqhmrUsxOiDijargIDx+Vi5d2YmQWzSZGZWfl9hS9nZGB14oYnWRHYxBdTRG0x3yJ&#10;JW0ZifsZyVspU21eDUIRPRpjRsTCtfB4a2CxaxTlIQtCmVmArCESijLPzWgkGHchQgceoAMMSqe6&#10;1QqPkQ+rNAfpK+dh8fx/w7Ilp2FVCgGyag4BchaWLDkDixadyf15yElfjsLcVcgvohJhJKSrzoFH&#10;hgMai+CwV8Lm0SqF08XfczHiULYsgC5GKy4WOj8dbCDmgoNRg0hwByOhQHMQ/rY4fC31lKlxeJoT&#10;EFFA0pToD3HKMF/eC2m+CjvVvAdUIvwvxqAbuqA3oUS8dqjdVhY8C6oFIpS+J4bzmggRxRLNWf9o&#10;/6g8ks1WPwaHWFJxyLoeSXBIbquESRoBnzIiZGTQgUceuhD/8ee/Ex7f/MNoqxPgkGG7H1J1zDRb&#10;ifJQUmvM6uz9ZxD5sbMVx6bAQ5w4TaLyr+g8PydAPiNA3nvlDRodJ51xEhb/k/NXvu9H3/9j+58+&#10;l7T/t8+KJc//+HeS35mEh/zfJDzkPsj9OGGi0N55R7lfShqSDz5ShvImZqjLZMK38B7fJ8pD7rnc&#10;Zzkugwnef1UgIsBMdpoLNMQEJtJUeAyvHnlWGcEmKzG+euSocl0C6k/ffQd33vVb5JQm4FEms5tF&#10;eczAI2FUtAISQqVYXU5QlCkAkY5zsSRAiqXpi2pF+kdCrLfbuhyYbq3Glp4aHNwYwrU7enDzpXtx&#10;5TX7ceN15+O6a87DZZftZJ0tIUCWIGypwKb1Q+gebIWbdVoWgVOZK6lEKqC2JlKO6Dy1CIT1GKgz&#10;IW7IQ9xcCG9Ix2iX6iHi4OdsGKT62dqvwrahYqzvLsam0UK0hFah0boGPd0M+ggpBwNXJwNXMRfr&#10;sLNeAib3iTqQgMrJ10mz8piVAIny/ZP9If6GDwNNRphMhK44fN4nmXyokuHAXtYzv1lRRso+VYur&#10;wY+20X5M7JB1PrYSIGsxvmUM3RPt8BOK1bwHohAKBBYzAFHgwfsr/UZ59Gu5VBNiMrFTkioWlaej&#10;qjIN5YUpyEtfhPTUhUjPWoa0vFVIK1xDgIil0SQBpkAkg8okXVFLomByK/g95QKlXBRVZlCJUIWY&#10;ZCa6wGMp/fJSAoRGgBir50FdIQCRvpFFvJcpaOrWoL7LCE8joUBo2CJiCYBYaWa+NktTFuFhjVKF&#10;RLlPs1GJOOpqCBGNAhExUSPOGMVBXEd4ECSEioP7p0QYHXTy5k31xLCxrxFruxow2BBAE51YkA7O&#10;7WAEL01WLCQ+v4YA0aOJ9PFTkVikucpD5UKFIsPEPJKepImRcUcEjd0xNLdHEOPD9TmpYLSETE0V&#10;ynjTUqg0Fi/8lQKQlSukz2MOVqacrfSByDrPS5echczUJZR+vPGFqSgkydVUIQ5NHjy6QtislF+8&#10;HgvBZiG4zJTMsiKiK+aEp94NH/9PsImwIEDsvEYzC7orYEJIMtR2NCDASCPQ1gBfaz0VSVwxBSaN&#10;UTipRuwEqIeSO0Sl1UjF1RCjwuExU4QqJOBggXMkIOKyKmPGaxxmBSJKZ7oyJ0RAkhiVNdukiSs5&#10;8iPZ3yHwmN1UJapD2nOTiiO5prmYFHJlKwBhRZEmueGRMN597zn85Q8/4PsvEk1X/wAP6TCnU/vs&#10;gw/o5GfA8aORQuI0kwBJbhMQOenAxRLgIBjodCVCl454GdoqDvX919/ie/gZsRlwzHbks5347Ncn&#10;VM2Mzf5Mcv+fvZ5ts69x9u8mz83eT0Ljn4EjCQ+5LwJXuU/K/eJ9E+jKfJBPCMqEAnmfYJH+jjfx&#10;LtWGmEBETIBzAiCvyO8nAJKEiMwxefOFlxQVIqPUZKi0KBDpN5L7IX1PolyOPv+0MjS0lCqjkg6w&#10;TGm64lZLFatlXdIyIKEJSEo0lQRIOQFS8g8AEVWS6HgvQUFNMTzuWkwwmt7W78CBCScOrPXgsnUx&#10;/Pbizbj0iu245MKtuOi8zbjggo1oDjH4Kl3GepeFXdtGsXvvekys70P7cAsdUxSRFpbHKAMdBnNm&#10;qo+OFicG/LUIazMRd5Yrwz6tstR11I7mVhcG6ZDO3WDEWGsW1neWYG1fARo8q9EXzEOTZLdt8DKw&#10;CzLAi8xYGF4GSZ6mRLn/B2P9lnX+xeS1k3XDR9D099Zh51iU/8+FplANNIYyqPRVqDZJEkeD0o+o&#10;D1phDNtpDqXZS+ATod/rWzeGacJjejchsnM9htb3o74nAqNXS0ATxoSHqA9pwioWiNAKVVR8BEhO&#10;SQ4tU0l2mVGczn2qDzp9dTUhUpyC/IzFSF9DiCgAWY20glSsKRSQpM5AJF3JGCAmaiSpSDIkzxm3&#10;uWUZ/L1V/C/LoLcuSeTE8vHZCEAsi6FXzYW6cj70+sWwuOajuSsPY2sdiHZo4IgVwxqm3wyXKBCx&#10;RsoVM4uFE/0ftphqxhIAscfU/BwtKk1ZieYsMQGIvV6vbF0NVCCddLrre6LYPdaM3ROt2DHYjMlm&#10;H9pYKHy6EthpViOlj6UaHnsNgpSsYd5QHwuilVGHLWyEK26Hr9GDYIsP8Z44mgZa0DbcgebeRoSj&#10;XpgMtaitqkB1WREKc1YiZdkcLFl4OpYuPg0rlp2uqBAByaJFp2IelcmihWdg9cqFyMpehsL8NBTy&#10;oVRV5cCizoODKsRuLoXZroKR1yIzPk2MIMxBSdxo4x93wc0oxt3EQkYl4qDDthoSAJH1McKdzQh1&#10;tiDU0ayAxEeQ+AUmhIivgRCpjypDfN2UtLJeQj2thQqngWB0MELSBWh+Nx0+lYjHQeUgILFRFptR&#10;aTOigkqk3FJLpUGAUIkkoCLp2ROjPX7cVCUjq2p5/RIR6RkRScEW1SGp16VieJtCrEQheFpCVEms&#10;KI2MzsSavHz4Juw5bzv+8qff44evv8TvP//ixEgrgYdsv5ZtstN8ptlKHOM/jBSacaKzHWkCIqIk&#10;ZD5EIhtt0j54/U18wig7OZrrExm2S8f8z8CRbPqaDYrZx2Y3kyXPz7bkdyUtCYkf2+zf/2f2/waO&#10;pNo4CQ4BrfQRyT2TfFXSZ5To41HyZL1Fe/td5R4mRmjxXonJ9yhDeRMz0+VYsvlK6fjnNmGJeyD9&#10;ITJb/tlHDuGFp57iMWnakoWsnsFbPP/RO2+he6gbhVQfKun8VcDx3+GRAEjVDEBKCQ/pRGdkPNN8&#10;JQARCBVWF8NoU9Nh67Fn0IqDW5y4+eImXLkpghsPTOJyQmTPgY3YtXsSu3aNobfVAl/NKrhq0rBu&#10;lP5h5zS2bB/Dll3j2LFrAjt3TGDdpgF0DMbR0OXBWJsXLeYSRLW5iIdqGZQRCk0O1iuChQAZCpdh&#10;/xYjWgPLsL6/EEPNBYhbVmJTt44O3A9Hh491McJ6KWnE61hPIzTut4cY8IV4ThL5SRAoVqcsUxBs&#10;I3B43Mv62cDf3zwew/mTYazttCqtJNUWFWrsGmhldrjPkmjqoo+QbNV2+gl7jNBqrUPzSC9GtqzF&#10;2t0bMb1zA0Y3jaJ1oAn2kIXgLj0BD+kDSaaRkWPSYZ4rACnLVWb/Kyn1CRABSUVVJmplyG7JcuRm&#10;LERG2mJkZKcgPX8V1hSsxpr8VIIkjSbNWWLpMzBJI0gEKPI6qU7SkFe1mgHESqhNKxjQr4DTsxRu&#10;FyFiXgpt1TyoqudAa1yAaDQdB3b7cWAv/V1LBcx1RfSP+bAFixjslxImZVSG3BIgdioPu/SN1FXR&#10;Kqk6quAlMDyEhCMq0KhV+k+c9Tr6JK1iTp5zNejpnwiQQTr9rQP12Dkcx6aBOmzqjWGi2YNGOmh7&#10;VS7M1Xmw6kktYzUsekodFmSboQoOFkR3UDLp8kHRmQVbQ6jvrkfneA8G14+ib2oQ/w9rfxluxbWt&#10;++I5d8uSCA7T3d3d3d3d3d2dCUyYE3d3hwQixJ2QEEI8IRAgJIHIkr332fecez+99219zAETVtbe&#10;6/yf/4f2VI0aNWrUqKrRfu3trffWS+pKkS5NP8G8kV7e8PN0g4uDBQGy+O8CZNHi32Pp4idgarQU&#10;tjb6cHOxhDtloQAkwt8RsYGOPA83RFJSSu4lRAbrECKRVAxRhEhMTjwviEjhVCRmxSEuOoDn7qvK&#10;nOdUSjniclrF7LIcmTVlyCRUMiuKkVlKiBRmEzyZSCUs0unQ8wjL8pxIVPGa5NKhx2SnIyIzjUpB&#10;8iH8bbSQlETVpCXKJCxdciQxVBgRsxV7Z8GREIZgPsQPqQ0+0KEZGimtjYqicwm9WXikERzpjMTS&#10;y3OQWs7zYnQmJjCJZ7SWXJqKDz//AAKQPxMev0iPIEJDHLsWID/d/g4/ScL3keS5gETVZ6Kj08Jj&#10;LkDuQ0SapGTuizkmYx2+u3FdNdfIcWQkuzjpuY5e6yTnmhYKc1/P3T7383/P/h4ktAB51OZC49Hf&#10;+BA0aNqy61qAaOybWWgQGF8KeLX2ABIq1yFGFXKD8FDdmSWRzvdExYkCEXDIUrOu+d2SD3n/9Vep&#10;QF4mNN7lezKd7tuECmHywQeqGWtmwxoFgSAGJP4yviBMoCHNV76z8JClNGM9UCBiLv4eSn2oXluh&#10;VC4CECqQgDAv1DPom+5IwLGNeTixtQA7RzOxc7IOG9b2qjEP3UPNGBxuRntDJrLDrJAcZIaGsgQM&#10;DjagZ6AOYxOtmJnqw8bpYUyvHsLE6h6MT/B/nxeF3HAXlER5o6AkDrmVyXxuk1FclYHG/Ai0l3gQ&#10;IEFoLDLHcKsXylKtUZNuib72ODrxTMIhF2nVucggNLKocGROilwGtxrLecjy6acK6/KRz31k36yq&#10;TDS15GKqvwirOzLRUCyD+zQj2CNSZfI6zTTPolQSJbgsFXVDODGoLGmpRsNABzonZMT5ANqGBB6l&#10;SMyOhW+4J5y9HVQRSwGIgEOWGng4zg7YlKKWTqq5UVSDnaetmhnSL8AWwYEW8HY1gIPVMtha68PW&#10;0RTWAo//BiAPm+RJbGDnZc17awnvEHOERpsiLtEISYn6DKj1EBqwGAEBC+kXdVFR6YqRoQS0tEUS&#10;CG6IynYnQFwRn02A5FIU0BJoSXmeSMr1ovnQ5/kjozgc+ZUJDAaSee/iGYgTHvmBVJJUMQRHPGEi&#10;JjDRWDge628owFRXJVZ3laC/Ph1txYloZGRbGOtLgNgjmhCJi/CmIw5EJB/e0EAfhAZRntIpZuQl&#10;qJHf4uCKGsrR2NOGjpE+dE8Morm/HdWttcgvzEViXBwig8IQ6O0FJ1szGBtQgegKQJ66DxAxmbx/&#10;8ZI/YMkiad5apC64hxsvmK896eqEcD8nxHAZFeKC8EgvBEvBMokuCBGp8hnOSD6SEInOkcSbdD2O&#10;QVyUP2KiNADJJUByFTwqkFdXwQexAtliBEk2VUlORSGyS/jwFmYgk8opLScJmemRlMLhaC5NRE0l&#10;nXd+BmVvOr8nDREZkhNJURaVRYVC+KRQySSX5hFkaVQaMvCQv1tGkadQZQg0pDuidDtUEvqBCThi&#10;85MpDwk+PuQpAo+KXI3xjyUA0VpapfQaS8OR88fwH//7r/jl7g/4lfAQWGjzHQ8UCE1GUM8BiNaU&#10;s5yFiBYYDxsj9bkA+ZSwoRO9fZ2flXEkPIY00/yWoxf7e2AQh//oNu32/8oECNrlb9mjCuM+NB4B&#10;hhYaAozfMi1QHmrm+/zBMe5fL9pcgMi6gEMBRHIjBMpX0jVZ/Tbt79RcD1FeojQEHpfffJ1A0agT&#10;WReAyKBOmV73008/QmFVEbypPAKig+AbEaBUiORDJPehMVmXHIg3wSE9saRXlmabl5Q+CeOS+7sF&#10;ucEvxAPV6eEYb4jCnlVJBEguTmwqwbZRKoyJRlR216C2qxrtPXXoaOL/JUJKu5uiON0PnR1laOos&#10;RVdvJYaGGjE83IKR0Xaq4AGsHqpEVaIP93VEHQPLymY696pUNZCtsS4LZQkuGOsMxpZV4Zjo8kJv&#10;nRt9jCU6y5xR2SSVYLMYLecTIHnIqMlRc07kEBx5BEVBYyEKmwq45DEb8rjMQyHXi7lezPfy6wpQ&#10;1pCDkZ5CrO0vxGhLOgqzGVTSJ0QyOIuVoDI/RROU0VelVcl8FgVUMAU8TqUGHsv7VbNVx3AHj1WM&#10;RAZ2XgFUFx7WcPVxgvus4tCaJMrFpNeVBiCSOCdAPKWApR2cvWzhH2iD4ACqBmc9AkQH9raGsHcy&#10;h40LweFqoQBi6WxJgFg/ZJbOAhWN+tAARNSIVFfWFMh08qG6CbZERLQJEhKM6Jv1EOy/CEGBSwgV&#10;M+QXuyC3xJXO35m/2wUxuQIPFyoKN8KA4MgnOPLcCQ0PpBf6oKAqnPcrFQ2dhajrkOKReSiqpW8v&#10;ClKKJJ5wicsLpAXxeBoVIvmPhAICpLc2D6s6K7GitRDtZUmoTA/jjfVBWhAjfU9rRPBCRAe7IiGW&#10;B4kLRjgfYBk0mJ5Oh1ySjmw6uNzaElR1NJHcA5R+A2ge7ERtZwMqmqpQUMwHIjWFKiYSvh5usDE3&#10;gJH+wjkKRBLp8xVA9PWfwhICZNHCP8JAdyHsrGRwkxVvhCOCgt1VkcWYAEdEBRMgEV4IEnkaG0yI&#10;hBIimuheRfaMNqLopOPpuGMifBEd7auasDJLGa1UaZqwBCS5tVUESBVBUo3cmkoCphh5lLNFfJiL&#10;SrKQU5SN9NwUyvFItBZFo7U6he+nIzovA1G5WYjMIUzEqErii/g7q8tR0FyLwpY6pFcVI4ogk4GI&#10;YRmERlY8X1M+5yUiJo8SmrCYawocxVKXX6MyBBQCjkdNJnJJLM3A8g0r8R//8Rf86ed7szWupAeQ&#10;ZpS5OHc12lzWrzOalvLhX9Nhfs0I+5pmYiMxlVCnw7zvJMUp3oeHxrQAke65UjhQ2v/vEEQ/ElLy&#10;GcmLiPOe6+Qfdehapz739dz9/hGb+7m5x5lrj567KATVVDdrc+HxX5rs/7kGFNrrorWbc9Z/CyBq&#10;Oz8vAJG8iPb6iAk4tFCVLtICCplO9+OLoj6uKEUiQJHt0iNLxrl8e/0aGtsblcoIUiU6AqlCtMlz&#10;7/s9sB6YL7cLYESt+Gn2DSNEqECk7ElsSgQaGfh1lQZj31QGTm7JwYXDjdgynIc14w2o7KhCWVMJ&#10;g79ytIjTjrVHdoQ5chPcUFeTjQo678aWErR0MGBsK0FTewmGxhoxVJOBkkg3NWnUQGcxhle2obqj&#10;CKW1GWgqjkd+nBXWjERjrMMT410e6K5xQVG8BbpqfJDHiDelNE1Nw5xZmYdMqpCsvwFIIZcFBIhA&#10;JB95tEICrojvydSyHXR8M4NFmO7NRVtVPNLSQxHD/51SHZIvlJwofVVWNcFRV8QgspjHq0B1Vwva&#10;xnrRs2IQXWPdqGurUr7CjX7P0toAdnT4roSDBwEieQ/pqqttvhJTFZF9nRRMVFVkwkNUiEwwFRhk&#10;hZAAM3g6UYFY68DBzhgOhIOtG6FAs3Kx/BuACDweBojWRIXIhGE0d1u4+FgiIMSMvs0UUeH6CPRd&#10;iCB/HcTEWiM1i3AgJBILCIp8d8LCjSpDlp5IKaBvL6L/LvYn4MNR1ZKI9sF89E1W0xrQMVaLxoES&#10;QjQeRXw/syQYSYWafEhSYTCPOZsPIUCUAqnN5cNUloGOkmQFj1xxtoH2qpxzqLMJgl3NEeHvQMXh&#10;h5S0CMQy2o+lLMzMT0ABb3hBXQnKpdxxXy+aaTUdzYwMypFHwmeX8IYxEk9NYoQdGkIS28PUcDEM&#10;pVy1zpMKIEYGmkS6AMTAYB6WCkAW/IHvL4CtlQF8vHgjqDhCw70QHuiGSAFIIAFCaRkY44eA2CBV&#10;oTNYejMlasp9SLQvZQ+iCLzIUC9EU4EkUEmkFqarXEdGZYlSHLm1lXxIq/iQVlOR0GrKUFBdiLLq&#10;fFQwSimiIsngb8hhBNNUEIHOmnhU1KYjgWCJLchFXL4ssxHDZUIxH+rGWpTzgRTLa6zin4Lv50kP&#10;EWlvTeXn0jQSmpagNZXTyFD5DW3zVArhISZ/KAWOKpH1OYSfSPV8pHD7yxdfxf/z13/Dr9//gJ8F&#10;Ht9JeY0HgwTFpNfQzS9lLAMd3Kcfq+Xtr754GCA0lVSfdZpa53jfSX6qUR5SeVaS5TKv949UNdJ0&#10;JVO7ap2jmBYS9x34nOP8ljOe6+zF5iqHf8Qehcej36WgQSBol3MBol3X7jt3XUx7HO0xf8seyn8o&#10;02yTrr9agEgJFDk/uT5aeEh+Q0rGaMrCSO7jAwLkQ1x5+y1cfEXyIW+okf+qmevDD5HN50vyHjKN&#10;ckBMEHwiNM1Y0q1XCw5p5hKgSBOXT3gAlUogfLn0DveDVxihEuShek1VNRahn464g05h60gi9q9O&#10;xemdZdg6nI2NE81o6GhACQFSTKdczyi/ItUDGaHGyIi2R1lZCkpqclHTUMj3ilBZm4tqQmagrwZt&#10;WdHIC3ZCSbwvpqY7sX77OIZWtqOnqwQlCT4oTrOlSolCV5UTVvT6ESq2qEy2RG9bLP9jVPtlaUiu&#10;zlZTL8vsd9Is9TBAxOEXEx5FGuO2gpYitb2acFk+WI4tIyVY0ZGJksIIxKeFIo4Bm/TkSivLVGDK&#10;rpE5vjXTshY2VaKiswnNwz3oWj6AvhX9VB8tKKrMpmN2g5HpEhgZL4atvSlcPR2oRmSgoHSlpnGp&#10;zYWISZPW/dkhCRDJXbhRJQQFWyPEnwrEUQBCFWJvAgcXAYgmWS7KQtOE9TA8fhsgmlyImBXN3sMS&#10;Pv4WiAijfw7Wh7/3IgT4GiA0zB7hce4IT/ZGRKoPolI8lUXSotO8kUIVkVcRjZK6BNS0p6O5Jw+d&#10;wyXoXV5FBVaL7okadIxX0ZfnorEjHeWNycirTkRaSeQsPCQpTwUiJU5ojxUlhaGYUUkRHW9eAgGS&#10;QOowso9j1B/oYgw3ktOfSiQuMYjROG8Io+oU3pQcOrbi+nKUtdajurMNzd3dqG1tRHF1MXKKswmY&#10;DKRmk/zJVAKRdOq+3rC3MSU05qnxH9J8pQHIPAJE04RlbDgfOkv/iEXzfw+dJU/CykIHnvzuIN7Q&#10;YAIkRJWadkE0lUikzEoY7YPAuEBVm0aastSEM1J/X5qNqErCoqmWgnnhwr0RmxyOhByZIEVm08rn&#10;A1WsUSLSlEWA5NByCZOCunIUE4olVFWF1SXIqsxHdkEG6opi0V0dicYGyuCyHB4nH8lUHdJrK66o&#10;AIkyDSyBVEKYlnY2I5/qK4OfFYikcn+tyetkqpuk4kxlsq5MEuW0VAIkuZwgKc+i3JYmK35OlAcB&#10;kkt4SG+RVEZSb77/Fv7zz3+532VXmqykt5U0U2mbqrS9rcS5aXpUXcGNjz+ms/xcvafa97/5RtVy&#10;kqabuU70gZP8At98zu3S7EWF8z1hJYPopAz5DTpxMa1D/00nPsckslffMWuiENRgPfU9v20PO2iN&#10;zYWNFj5ae+i7H/meuefy90x7DWQ51x7dT0x77gIOUWmyVN8lzVef8/y5lOsv6kRGmGsBIvkNqfsl&#10;1Y+lNL1m+2XC4+XZhDoB8i4B8sFl9d2d/d1w9mfAFM3nW3ryRfrfL6go4FCJckJEoOIdJvDQmEy4&#10;JPDwlCYu/nekCuvoyh6snupEQ6Y/tozGYaYvAsc2F2DHRB6tDv1ddSimQ86vzUYlHXh5li9SAvSQ&#10;FGyKorxY5Fdko4zvVTOIKaZjrmsowCDVQHm8J7ICbdBQGofptT2YWt+PdeuHMNKej9QQOzQXelN9&#10;+KG/2hGT3YEoTDRER54zGls1+dMMKoMMwim3VpPzUOBoKlJW2FyMotYiFFH5aK2kpRglbWX8v5Wj&#10;s6cY68bKsHG4CD31SUjPZpArY9cKRNmk87+eQ8VRyGOWED5lKG6uQkVHExp4XTsm+tE92YfusQ46&#10;0ypkFcTB28+B8FhCf7QU1pZGcHa2hqefC8HhpnqzaSaN0oBk7twsWhVi62kFDz/CI5gQ8TGHm500&#10;YenBXgYRyrwgCiCzMHgEHHMBorW58JApiq1UU5Ydz9MW4aHmCAvSJUB04ONrDu9AZz4DmsmsZOkr&#10;hTAjfFX5FfGTMWmRyC1LQk1LDpo6GQC0ZqCyJR31XdloHypCJyHcM16J/ola9FKNNPeVobKtAHlU&#10;kqlF0VQu0Ugt1pR8T5BqvOVUFQWJIUjlQ5kSLT2s4lFOR1uWFYM0KeXsaaNmLAuN96f0SVNzaZQ3&#10;1agpHsvoLMta6imDalHdUMGonTe8OAfZeWlIz0xS83IkxEYiIigA7k4OMDVapnIfRvrzYEjT132C&#10;y6dgYvQAILrLHlcAWbrocViYLoWHuyUCg10JEE8E808QToBE+TsjkushjKhk3oCgmEAFEn+aqnEj&#10;XWW5LZgXLpw3OJJ/tEjpipwhM2ulKYiklVEqV5WoRHpefRWjkhpaLR+wGhRSPRQ1VKKwThRKKXJL&#10;81BbnIiu2ii0NmcSnnl07sV09kVIVjmPEi6LqBTKlPLIaySM6vnZWmkuE1BpLLOqkDJaPpv7EFSU&#10;ieKQZisCI5PLTP5BMwmg9MoCAkOmneRnCZD0mgLVGeDKlUv4919/vQ8Paa76YRYeYkqBqITw18qp&#10;SbdQlci9fJnrVxklf66atG5zHxm3cD+pToc11+FK+Y5v+d4Pkl8ReHD5LcEjYHkUFHMd7t80C9G0&#10;+QWlBmhaB/+oo59rvwWTR6Ex17QA+0ds7rlrz//R81U2+3ru+3L+D85PEuZis+fK/WQ0uiTU5XdJ&#10;t2ft4EvJfWiqHr+pAPLJxXdVfkSar2RyLQGIlMTXDDS8rM7ryPEjcAvyVnPwawHiE+GnRqP/LUBE&#10;gWhM1IdmHwZbDBTrB9qw9eAu7DywEfV5Ydg5mY5dq5JxfEsedq/KwdbxIoz2VSG/KgtZVMN5tMJs&#10;X2SEmSLV3xSFqUEoKIxDWWEqSvJTkFeYgNb6XHTxv5Ef6YKscEc01qUzim3EyFQbNs90o7EoCvH8&#10;bHdNIHrrnDDU6IL+ehcUJBigt9oXZU0ZyK4rQlYD1YXkNahoipuLUExAlLaV0seU0cpR2lFK43pH&#10;hbJytaxk8FqOidFKbBkvw5q+AtSW0bllMjqWaR2o6gUeubUFPLaojgoetxqVnQ1oGuhC58QgulcM&#10;qHIlXSMtqGktRlJmONwIAFOzZTAxXkofpANbOwbSnrZqMi+Bh5ptkD5Fa3MhIkrE2dceXv6ER6A1&#10;/L1M4WKrA3tLPdjZGcHO2VzNEKlpjiIQCActROZCY67NBYj6jIe9KpPi6y8AMUNowDICRA/evpZU&#10;Ss48Jy+N8d77MNDwYzAREMUgOyYM4YlUEoRrYWUi6lrTUFafQEUSqZqsGroz0NKfg9bhfPRMlKN/&#10;eT06RmrR2F+N2s4KwqYQlU2SH6GPr5Tu08kESCqjgQR/pEq5D16MFMrkIjraOl78WkYY+dmJSEyO&#10;QnpBCqpbaih3+tE3MY7u8VHU9bURHjUopZOT8R4Z6XFISYpFfFwE4niysdGhVAqB8HJ1gaWJEfSW&#10;LVC5D0OqDgGIKBAxDUDmK4Do6TyJhfN+R/u96u7r4myGgCBnhJKkwWGeCOVNjBSAMBoIkzyIlFUg&#10;XaW0gsz4502TCWVk8qbAMG+E8cYKQCIIkKi0WEQTjnH5qSrqTysvQJZARFRIA/84TQRIUx2lcQMK&#10;muv50NUhV4BQWYLq0mR01Eaik8QurS+kuiBAqkqRIsuKUqRVljKKKqMKKUc24ZFbX0EwiZUzoipT&#10;MMmuoaJRIClSMMkQKFQQCoRKhkj3Ksp2yuw8qp9cqqCcumLk0Yq4XtZYxD9UITL5B12/Zz3+7S9/&#10;xi/f/4B70mVX8h2S1J5tupqrQqSJSuPsPlcKRIoUfkWQXP/0Y9z88nPcopPTgkarWB5y6HwtAwUV&#10;PGjffXsTUizxW5kIaTbCnmsPOd45NtfxPmra75trcyGiNS1IfgsG/4g9Coy59hA8eL5yXtprMvfa&#10;zLUH5yUmVY01kJPkuSpnIhDh9wpANAn0j5Sq+ORdqo/XXlEl7D/74JJqvhLV8cbzz6kxITI2RDPI&#10;kO9d/Rjvv3cRkfxfudMh+PPZ9pPnWwuQIA9VI0sAIk1YAhHV1ZfKQ1SKvCdVYqvaKzGzYwb7j+/D&#10;8dO70FWZhJGGEGxbkYAT2/Lw7L4abBnJx5aJVqwebsDW5W3YN9WFzYNU1uEmiPTRQVtpNF46MInn&#10;947guV3DeH7POPasbkVpig9yAu3QlhOG41uHsXdTP/Zt6sPG8SqUJFP9++tjsDkQ/XUuWNXri/Zy&#10;BxQlGKK3JQqSEM9rKkM+VUVxawEq6MTLCY4KgqGquxJVXRWopJV3ld83AUhpO7cRLO3dZVjH79k6&#10;VoJBRtJ5eRGIz4pAUlEqshiEaeBB1dIsn6lFZbc0W3VSdQyib9UweiZ70TXehqbeSuRXpiMk2hs2&#10;9oYwM18GM8LD0kwXVlYGcHS2oApxJkQY2RMg3nMA8ihIPOmv/ILtCRAb+Lgbw9F6GQGiCwcqEHtR&#10;ICox/qBpSiDx99SHFiAKImICEUmke9vBP9AWEaGmCPXXgb+PPhWJFbwU5OQ58GUw4aeUqF8kA2z6&#10;47D4GIQnxCIqKRIp2eEoqY5FRUMiYRKFiqYENPVk0KhGetKoPHLo68vQNlSJ5sEqrtdTkTSid7QR&#10;rX21aoBlCe/ZY6kRbkgMdUGIJ+nlaAxvOuxIRvx56RGoKZW6WIVoZVTe39+B5ZNjmFi5AmOrVmF0&#10;9SSGV/Sjs7seFYzoE2NCERzkg5AgP0oqPwQHSG8tOndvD9hZWUBv6SKqiiehS0AIPDQAeQIGVCEm&#10;BMejAJn/5O/43nzY2xvBL8AJYVHeap7lMErIGMIjmhZOiRYQTspK6eQIWhTlOk1mGnsIIKGeiIoP&#10;QWRqDCKzEhCTl8wHLIPyNlc58awaOngCpLC5hhFKHQrbmlHU1kKpTJBQYeXXVqO6MgOdDdHo6cgg&#10;SAmDakKjphxpXKZXlqsEujRh5Qg8BEZUIYVNPKZ0JGjkw0mFNhcmWqBk1xRzvUiBoqChlBEYoyRa&#10;UVMJKgiMzr4SLB+pwOrJcqxeUYbVM4345uZV/PnnXzTFEe/3rrqhelWJ/UBw3J1VIQIRBQhxeJ9+&#10;ogAi4w9Uc9Znn6gcyW3pWfWog5x14jJ3t4BD7M6t23SKX2matLh8aH+a1tH+FkC0pt1n7vf9IwDR&#10;wuP/XwCR3yf2KDy05/job3r0nLXnrTk3DUCkqKSChYyfkfwH7ZtPP1XbpIOBymkQCh+++ToB8jKu&#10;vvOWyn+IyZwrb114QSXQVb2sixe539v4hCCRbtPVzXWw93NV6mOuAtGOMlcmTVXiPLhd4CFlTqQH&#10;lrQaTGyYxpZDm7Fh5xQ2bFmO/tps1GW6Ye1QBPasScKZnUXYPpiLM+s6cXSqHHsHsrGlLQ0T1ZHI&#10;ibRAmJcuKlO9Md2YjMmaSFo41jXHY0MLo9gYJ2SH2GK0IgbPbu3Aqzs78Nb+AUy1p/CzjkiNNqdz&#10;98FAvTtWD/mhMsOKMHJDW3sqA7QCOvdiwqOYSqMYVVQVFYx2BRSVPVzv5jphUtZJNdIpTVaEQWsR&#10;CluKUM7PjAxUYfvySmwcKkBjZQJSCY9E6R1KJV9AeBRKPqetkseuRXVfKxolYb5yCH1TI+hfNYiu&#10;5Z2o5ffkVKTQwQbCns7d2HSpAoiFuZ4GIFza2BrBxd0WHj6M8Gch8qgS8RSIBEuNLBcEhjrSH9rA&#10;290IjlYCED04OJjAwdWSEHgAj/8TgIiJcrHzlKrJ9gjk8aPCzOnjdOHvpwefAAJEijqq+++rcmXS&#10;6UKm5w5V8xvFIiIxFuFx4TSKhuwQFJbHoLgyBhX18WjuTEdTVxrquGzozCQo8tHaX4iWgWICpBKD&#10;E3UYnmxE/3gjusaa0DJYj8e83S3h4mAMWys9mBsthpnBQrg5myI+0hsl2QmoL8tRE02N9LRhbKAb&#10;3V1taGlvQu9QFyZX9mFksA21jORjQoPhZG8HR0cH0tAH4YGBCPPzh5ebC0yN9bF44VNYuuQp6Ej3&#10;XX2qENWE9ST0CBAjgkNKmSiA8PWC+b/DvCf+BbpLn1RjQfz87RERRRURw+OGeyI2xB3xvHkRUgmT&#10;pm6eTN7Ec5bJm0SByNwFQbyQkniPCvUiQKQ8dLQqhS4jT1VX2RLpB56PbDrzfDr54pZalLQ1oKSj&#10;jXK5nRF/K4ram+nYG1Bdm4deUnqEMq+RD7E0baXXVSGDikMNTFTwkKYwTRNWAWFU1FrLPwaNKq1I&#10;gUTAooFJwX0rp5WhgFFYcQv/LK0VvHkkPmXj8Ggp1q0owIGZApzYVIDD63Pw4skJ/PXnO6oS7E90&#10;6NrmKjXKnGpCM9/2F/hemqVEXYjjE4ennCVVCKNgzWRLH6imrJtffKb5jNYxSrOLmKwLjER9yBzq&#10;330P6cL7jThLUSCzAJkLB2X8zP11ef+RfX7LGf+fwOP/BCBaWGiPo30tpgXGfWjMLrXneP96yD6z&#10;2x7drrEveU6zAKEC+frjT6kaCAxCQ3IfAg8FFQJEM/L8HVx69SUC5FXeh4u8Hx+qZixpvpIeWKI+&#10;Pr10EZdlkq233iJA3lfNjAeOHoSjvxu8wukYwqmyZ5un/gYgc8qdSNVYKSo6PNqCHdMd2DCRh71T&#10;VXhm2wBWNeVQOXhg64oUHN+WjZ0rCIOeTOwar0FFqguyo+xRlOiDsnQvZEVZIdpTH5mhDqjLCiIA&#10;QpEYYoeUYGt05ESiLMIDJXF+CHUyhKPJH+Fm/RSqM30wTMgkStNXmj3aq+zRU+aA5Z3u/F5LDNf5&#10;qP9SZUMOSqTZilAobaPS7tA0V5W0SY5DY8VtBAbfL5DcDPfN51K69DZ0FmPt8lrsXF6GKTq94gIq&#10;j+wYyFxAWdX5Kggra68mkOpR3dOM5tEedK8aRd9qGW0+iN7JbjQwms4sTUYgfYeVgxn0jHRgYLQU&#10;xiZLFUAszHXVoGZLCz3Y8313T3t4+7vCm2rDSwDC668FiDcDVak35h/qipAwB4SE2MDT3RQOVroM&#10;ogkQRwLETZNE1yTQH9jfAkQDFs0YEWnq0pituwMB4gQ3X3t1/Ohwc4QH6SLQXw++/pbwYWDtHSoB&#10;tR+VqigPDTwiU6RiQBwik2MQRjUSwAAjlL85lvc4kQoyvzgSDa3paO3KRnM3rSsLbb05hEgOWvrz&#10;0TFQhJ6hEvr9cvQOV6N7pA5tw3V4TCZ7tzDXoTKYDwOdBXCyMaYC8UAKZW8aHXF6XADyMiJQkZ+E&#10;Yhn2H+mHqMgAFFF1tLVWoq2ZN6ikAEmRkbC3tiG5zUldD0QGBiHcxxcu9rbQ01uCxVQfy5ZpyrVr&#10;FYi+3lPQFRViOE8VU1QA4WsZTDjvqX+FzpLHYWejiwA/Xqgod8TE+SA6xhsJ4V5IkN5V/AMFCkBI&#10;fQGINy+In5r4JkDNOBbC9yMYLURxGRkbonpmSY0pGWgoCWvp0ZRfzwilRSKUGkY6DYxypBdVO62T&#10;D3MnSjrb+XC3oIbqoJ8XeKIrFR1dBQQEwdFYr5Lv0lQlOZS8xho+3DTCo1CmBGbUU9pWhxJCpITX&#10;SdRIfrNGlRTxdUlLFYqbK7leyYhKzqEKDT21GBiqx5qxWmwcL8S2yVQcmErE8bXx2LM6lgriqJqm&#10;9gc69bvf3p5VGdJVVxydOEfpnXQVN6g2bit1IfYgwpYeQVIyQ3Ud/ZDRLfeXpLo4buUQCQ+ZWU/a&#10;77/n8e/elqKMP6jCgWocCB2lmKYJ6zcAMscectC/YVon/FsA0S5/0x4BhNbU9rnbtMebXWq/7786&#10;bzlf7T6/dc5am3ssuRaSK/qG1+XrTz4nLDQTR0nPK5nV8IsPP1JJdLnm0vPqnRefVwMIRWnI4MEP&#10;3niF6uM5AuMNVRvryttv4j1p4lLjQS6q+eXv3L6FgeXDcAqQ5Kg0T2iaqO7DY9ak1IkvIeIa6swo&#10;MwBD7XnY3J+G7W2JePdwP85t70ZTXhiCnQyQG+uCDeMpOLYtHSe3FmDbUBZ2DJfQGReht6GIzr4a&#10;k90lKEhyRIT7EsT6WGDTZAeh044pKoTx+hw0SF4kzBE1GUFoKkpGFv2Gn70ZGvNi0ZTvj2gfA9QW&#10;uGGgwQU9lQ7orHdDeoQBTk4X4O1dbdg5lIeutiyq/VwUMjCrIChKJGHeLOpB01U3vykPeQ0ER10+&#10;MmXgoHThrc9FX38pdk7VYcfycnTXJSIjKxzJuQnIKs9kUEZF01aFKoKjrr8DzSO9qkTJ0PQk+leP&#10;Eh69aBtoQH5lBgIiPGFKQCzTWwRd/SXQN1wKI6MlMDVdBnMFkGVKidhaG8DdzRo+vs7wJUAebcaS&#10;6rw+BEhgqAvCQq0RHGylcrgONgawJ0QcnAgQD2tCQJTEXEho7AFEtO9p7AE8ZIyJzHvvBA8/e4Ty&#10;O6LDTBEWoIMgAiQgwAZ+9IV+4ZqchyiPsIQoRKXEIyYtSS1lqu7QmBAEhPIZYkDi6mYBZxdjBuiu&#10;KCrlPWvLRntPHtoFHt1ZaOnmsjefMMnjeh6aOvIImlzUteWjrquUCsTHCbZ2ZjAwWKwUSDThUZGT&#10;hMLUKMQFuyLA3RxeLoYI8bai2cDZzkANyffytEM8nXRmWixyMpKRGh8LDxdnmJkaU8E4IdiPD7K7&#10;Ky+8EZYtXYClSzWFEg0MFhAeGogIQHR0H38IIPr6T2LpsscJnMdne2Itg5eHBcLDXBBDBRIb7asA&#10;kkRgxFGeB5P6AhAvAkXUh2+UD/yk4iYthO9rAOKFiNhghMpgw3QpSZwMGVCUV8eop7UKld31qOlt&#10;Rm1/G6r62lBBtVXZ00n53MX1LsKkA3VUEb1tuRjtTEFfXxEqO2pQ0NpEx99Iq1c5k6LWBlodI6Y6&#10;wqAO5R0aE/lcwu8paiFEBCySN+KyrE2WBAmtqK2a+1ajqbcOg31VmOZNW9cVh+muMGzsj8K6Pj/s&#10;3VyKX368Rvue8Pie8LhJpSF5jmuMUsVBihOVrrWa8hlSSlzgoFUl4hylwqwkbcVRiX390YfqM1qH&#10;Kw7xpuQ2GPVq4fH9t7dUs5XUu9LAQ+M0Zd/fdML/oM11wup7Zx291v4GHLN2HxCzptTVnP0fPY72&#10;+L91Dg+dt+wzu+/c/efmiOaadj/NqPSvcJ3X5GuqkK8++pTXn9C4LPOlfIjPLn+AT1WJkrdVklzm&#10;d5cuu9J0JXPGv/PSBdV9V5q0Pr4ogwtf0gwwpAr55N13eYzLDBhu4Y333iQgfBUkvKlEZJDgw/CQ&#10;brx8/iUyZhTc35iMfZ3BmC5yxDPTldi/sgXp4Y506nZI8PdCcogDA6JY7J5Jwv4ZBiprCrB9JAcH&#10;Z9qwZ90ojmxdg6f3r0VDIdW7+zKEOBvgyOaVeP7Qdjy7bz2mqAxKop2RF2aPle3FOLF9NdaPtGN6&#10;oBZdpXHIoYpJDTNHd70vOqttMd7mxGPZoTTdBlPNcXhrWxueWcngaDgTY+25/O8QDM2aQYN5BERu&#10;XTZyarOQXZOJ3KpM5MkAQ27PbMxFJfdds7ya51yFdYN5KCuJQ2Im1UdhGvJqC/ifqkR1Vz3qB9vR&#10;Ot6HvlUjGF2zHGNrJtA32YfmvnqUVOeophxzO0Po6C+kLYaO3mLo6S9S00qYUYlIEt2aSsSKALGh&#10;uTmaw4c+00+goSoT85rLdaePkTlCfEI8EBjiTIDYqiS6u4clHO2MVDdeJzUXiK3q6islTzRgeBgi&#10;GpBobC5AVNOV1NuSee69neDpZ6cgFR1qTIDIvOj6CAq2V832AZFBapLAiMRoqg7CIzUBMSkJCE+M&#10;Qlh8OIIiAvmMeMKNakryO4b0ydYM1MPCnZGbH4G6xgy0deWipTMLzR3ZhEYOatszUd6QiuKaZFoK&#10;SmvTUNmYjceCwgLg6eMGO0LEzcEUBXSyfTX5KM+Igp+rCYGxDK4OOvB3N0ZUgD23mcPKhHQ2Wggn&#10;eyP4e8tI9SAkxkTC38sddpZmvGBWhIg91YM5gbAUOjq8OYSHnj7hYbQAxmJSup0Q0dF9gtuf1DRj&#10;cbshYaKr+xShw/eWPkX6L4GzoxECfG0RKj2weIPiCY0k3qx43sRQ/lmUnORr7whvqg8NQALjghAa&#10;7vM3AIng75J6WanlWQRIoQJIeWctI5UGVPc1oaqX1tNCqLRz2cXXPajo7UJtRzM6W0owQoAMDxSg&#10;sbuWCqUNJe1tVBqtXDajVNRLZyOquhpRy+PUEko1PTxeF5UNIVKkQCGqhGqHYKmktBYrF8AQIBWd&#10;NaR6NTpbi9FXnYTeskB0VwagtyYYLZXuePeNg/j3v/wZ976jMrj+HZWHlBKRcRx0ZKI+vpBeSNK9&#10;9UEFWFEiNz+XZiotSOjoPvmE0a84NGlvv/gAILPOV5plJCF/7zsNQG7yO67NAmRuKQ9xotq8i9YJ&#10;q9fXvrlvf8/5ak3rhDWO+GHHLzYXHPcBMWvaPMZcp//o8WT5X32vFhpz7dHPqGa5WZu7XUz2FZgK&#10;QG7wmlyjShMFIgARpSeTRkkPK1Ef0jz1+rPnqUAuEByXFBiuvvMO3nz+WcLiVQWQK2+KQnkB779K&#10;BfL662pqXzmOzBHy4UcfIDo1Fi5BHmpwoDRVSE8bAcdciEiX38ayDJxeno0zfWnY05mOjR1pyA13&#10;R25SKBrKC9DdUIcMBmMNxX7YOZ2KHStjcWJLEXaMpeHwTBOeO7wFL57cj3eeO4aRlhwEOS1EgIMu&#10;9q2fxJVXnscHzx9Hd2k8CiMcURDhghPbVuCdZ4/j4vMncHhTP6ozvZDgZ4rSVEd01bqjudQCw21u&#10;yIuxREO+PVoyPXBudS7OTSThaHs8ntsxiMomAkMGCdbJgL9MZekVacioTEdOdQYKanOo+MWy0NFb&#10;gh3T9di3upJKKR2FRbGQ4qK5VXmERwWqe+rQMNiKjvEe9K4YQP+KfnSNdqKtvwnVzSXILU5GVKy/&#10;Ghm+TMFjEZbpLmLwKhPb0TcZLqQ/ogIxJTzMDQgRmpkOHK0N1cRbvvQ7PgxYBeS+4X7wkyYj+hs/&#10;BrZBIU4IC7YjQOzh7mkNR5kPhABxcWW0L/OEeDtQSdgTInZ/FyBaeFg6EzIu9rBxdYCdu5RL0dTe&#10;8vKnAgm2RGSIEQGyFCGBMgbEESGR/giJiUB4QgyikuMQm5aoluGESUgc4UG4+ElHCxlNL8l8axPl&#10;lxcv+p2aHdbXxwqpqQEoLY8jSFLR3J5Ny0F1C1VdRTyyi6ORW5aAwooklFQm4bHQaGkPC4C3jwsC&#10;PWxRkhKKjtJk5CX4ws1JD3a2i+nAdeBHgMTJPMne9nCw0IehzlOwIEQcZbQ4f1ywnzf8Pd3gbGsJ&#10;WytTWFgYwdB4mZqSU49k1+VNMuD+xqaLYWayWAHIyFBu1hPQN5CSJgsUQIyNBSIL+RkpdyJQWagm&#10;o3d3MoaPiwUVkR0i/J2RQNURH+hKqFBKBropCakFiC+VkUaBPACIDCoMS4tQs5vF5sYjsSgF6YRI&#10;DmGZ11DCyKcCxYxaSpUSoGPvakZVZztB0oXKvm7UdvPha65Cf1sCRnoy0cEIprpXo1LKlFLpJGw6&#10;UdvXjoaBNjQPdaB1qBNNtHoqm2qCpJwgKRVocCmvBTBi1d2NKO9uIExqUNNegYb6AlTz/Epzo1FR&#10;HIniPH+sWNWAv/75B/zyg6bp6vvr4qCluJ90v6Wz/VKab6Qrqwxc04z5kMqvAhLZpsZ+zDZnSYkS&#10;Kdz3yaW38NG7b8yqEDpnsc8lf/IN7kn9LCoQGTwo6kMAIg5S6kLd/lIcqQYUP8yaGpRIB6sdnKiF&#10;x39lv+WMxbSO/1HTQkU5edlndl3ZI8fQ2tzj/9Y+9z8/137jM3/P5Bi/BRBRHtKLSpqhRG1oypa8&#10;gleeOYsP33hd052X9t6rr+GtF6T56nVceesNBY+3pYmL+1557TU1B/wnFy/hKwLp53s/YN/xA3Di&#10;8y49snweAYinQITb7Okc9qzuwr99/gZ+/foK/nztMj597Ti2LG/FQHM1JgZ7MLNqFBVSrifaBusn&#10;ErB/XTIOrEvH3pWZ2L+qhipjMy6c2oe3nj2GVX2lCHZZAH97HWxa3o8v3nkN5/duQGm8B3KDHdGS&#10;HYdLL53Cey8/iw9ePYcVXfkoSLBCjJ8RyjPtUFNogZoCCzTXuhAquljVEoW3j67D3qFCPL2mA9de&#10;3I/TO/pQkBeGNCmcSLWRWZWuwJFWnsrX6cimEilqKqR6L0JtZzGmVjbj6NYhnNwxiu1rujEx0oqh&#10;kU6MEBRja4awfO0opjZMYPWmSYxPD6NtsAE5PE5kOqPzSHd4eFvD2pbRt/FS1Wwlc88LPBYvYeBK&#10;36anLxBZAmMTHZiZ6cHcXJ8OdilhokN/aAEvOnE1KyEBIjXKAiTfEMVlhC/9jjMiqAZCgqgUCAwn&#10;JyM42urDzZ2BtZ8jXGTkOgNve08H2EqvqvsJco0iEcWhBYiVs52Ch60b9/dwhqOXK6T+lo+/A8JD&#10;rOjf9BERoIOIUBNERrkyUA5BZGIcolKSCI54qpAYhMZHqiYtXynCGegFdz8XuBCC9o7001b60GMw&#10;v2jRv2IpIWKs/xScnfQRHuaAtDRfFJVEoaouFZX16SitSkZRRTIKypKRWxSP3MJoAiQqlNQK5o/2&#10;RxAPnEgJlB3ni8gAWyoSXf5wKgD7ZVQexoiV8iYBTnCxMYKx3gJY0NFbGS+BHens4WRHkPA9B14A&#10;S0OYUKXoCwgMFhMQYjJtLeFhRqqbSYJKusktgYmxzAWyEKb3bTGhsQSGVC76lJOGBIvMF2LN/e35&#10;Y51tjQkzG6ohV8T4y9SbrvAOcFO9HzzDeUMZFfhFB6ocSLAoD74XRcUSkxiG6PRoRGXFqoKLMklN&#10;nJSaLkpGCqO19MpsSuUC5EtPqGYBSa0abFTdKSqijY6+Ew2ES1dzKgY70tEzWIvaAQKkrwfV/f2o&#10;6etFHV83DrehfbRDzWbWPtaHttEuNA+3o4lSuqFfA5fGoRZaK62DgGlTkZKon1paS38z2hkltXRU&#10;oVrKNNRmoL45H99c+wR/+eUX3L0lva5uzpZm13TRVU04s7WaBA7aSYxEgXxOpfHN1StKZYgCEZVw&#10;kzD58oo4sEuMjN9WzSbXP7mKb/lZieylltbdO5rxJSpxTgcpJjPxyQRSt6XZ7Pq3+J7noeYYkUGG&#10;s12GlRqZY3MVyf19Zk3rhB/s/7Bj/kdMu/9/Z/f3f8TmHke7rn39W6Y919vaqrvcVzoW3OS1kesj&#10;619e+ZjKjgB59z1cIgjee+VlfCjddJ87r+yTdy9SbVCRUF288fx5vPvSCwTFG7j0ykvqtUDkEj9z&#10;+TWBylv4mMeR5rCfeU/e+/BdyHwyboSFFh5aE4gIWNzouNb0VuPWey/g//n1G/zfP93G//zlFv79&#10;7nV8w3v+1vnTeOHYLmwY70KEjxE6qn2xYSQce6fjsHdNCtb1p+HM7pV49uhuKqZDWDtSjyDXJfC0&#10;m48+Blsfv3YeawfqVdmSFEbCU901uPL6eQLkGTx9aBOKU93531yCnBgr9FZ6YKDSDuN17phq9ERf&#10;rjU2tKfj5rsv4/rFl/H16ydxdn0vKhNckZLgg+RSqUCdglQGsSllKXzNQK8iA7k12SrRXt9LxbGi&#10;E7sIhxO71uHswa04sX8LDu/agF07ZrBtxzR27F6LnXvXYseuaWzn+obNKzE83sH/Uz5SM0MRGe4G&#10;N/ozU9P59E8LsERnPpbqEh5L52PJLEB09ahKDOiDDJfCkErEhCAxMuWSvsvOxhCublbw9nehU6a/&#10;iZTxOSGM/Bm00gdFhLnQnBAc5kZHT5/obAonO0O4edrAg0GvlIN3od9y8HFSPaq0JUrUIEE3QkOp&#10;EjHpgWVLeMjAQUeqDwLExxWu0hsv0IEqx4LqQxdRQTqIjTBHbJxMcxGFyOQEDTxkbvnoEEKNAiHI&#10;m+Dg9xJczvSfDjKpFQFqbr5Etf7oLXscOov/ACM9afWZDxurhXB11aeaskVMggcSU/147YKRkROO&#10;NF7DxJRAJKUG47FgSpoQ0imUFsKLEezvjiAfe3iSms42y+AqTVi0ADcTxBEgcUHOcLMzhgllj4Xh&#10;IlgZLYY1L66TrQUvkjVsbcyoPvRI7kWkO43vG0tCiqCRZJSVha7q8SWFxeys9dU8wZbSbY77izIx&#10;434mBI4B4aGjK+CRSr0LuX0RzPm+OcHkYm+MIE87RPFChtL8FEDcZgHiqwEI/2RBlJkRBE00lUl8&#10;cgTiM2V2P830mLHZiYhREElCQmEykkrS1EC+7OoCSugSFDWWqxxFVYf0eW6gc29DHRVCW3M6+tqS&#10;0T9UQwD0oHZoiADoJyB60DLahu4VTRiaasTomhYMruTrCQFKJ1rHejVGoLSNS7ssbYyqhq9b+H7T&#10;aDv6Vg9i1ZZVWL1tJSZm+tGzvBE13UXYvn89/tdf/42KgE59tlSJ1gGrqJxO/6aoBxmH8ImmxIcA&#10;RNTH5x+8NwuRjwiRzxRAJF/y1ceaPInYR29L9df3eAyZ2/xL3Ln5LX64fVOVbL9BBylddwUk0pSl&#10;ZuGTbsPfyuDF22rwopyPJpmvAYQWKFrTvvfofmIKMrPrc7c96rjF5jr4/8rJ/5ap/R+x+3mPR/bV&#10;mhYWc8/n/msCRHU24Oevf8Hj87rIAEtRIF9+KD2uLuPjdy7i4ssv4dVzZwmRl/Dy02fUUsaAvP7s&#10;M1Qez+IVvifg+Iiq5M3z51Rz1sWXLyiAvE91cvlNzVS3oljufnsD+w7shqOU1Qj3eQgeymYB4hru&#10;jd7GImzpKMTLO4dw8+1j+LdrF/Gftz7F//7pBv7zl2/x46dv4M2dfTjUFY39PRE4ur4Czx/pwtkd&#10;9dg6WsTX/VyfwfMHN2PDQAUC7J6Co8nvUZkVhpeOb0RteiBSPU2R5mOBfat78O6zJ3Dp+VO4cGQz&#10;jm3tx46RPOzuiMTxgQicn4jBuZEYHO+LxdnlWXhjVzfePTSNnYMVqE9wRq6PMUIddBAV443E/ETE&#10;58UgjhaTLxbL/2ayas6SnlftBNf2zatwdNdGHN+zGcf3bsG+bdPYsm4C02uGsYbKY83aEaxYM4Cx&#10;ld1Ytaof61eP0kawZqoPqyZaMdJbi47mQuRlR8HHy075qPk6T2ChzjwsWPIEFtOZLtOdp5LqkhfR&#10;E4gY68LQlH7NVIc+TE+N6XBzt4Yn74WMu/GjHw2iAgkJc0ckARIZ4UK/Sn8k84g4maq5jTzpV0W1&#10;SN7EnffKOchdzdMuc7dIclwKJcoIc3t3OziIEShiTtzu7EXHT+C4EgIykVUglV9YkBnCA3URE6KL&#10;xGhrJCT5IyopGmEJ0YRZKAJkQKl06/Zzh7u3szqOdFO2o/KQsS5W1rr8LYvpX+fBQOdx6C19QqUW&#10;LM0WUATQv9MsbRbBxmEJ7J114ephDC9fC3j7WRCMUmLKGY8FkZ7BAg9aGNdDQyjJfBzh6WJOcBjA&#10;3V6XpoNAD1MkBjsjMYQRv7MZzI0WwpzqwJIX35IX1cbcCFZmBIuJnuq9YGa+FOYWOrCkcrCk7BPp&#10;ZyuDaaREu4Mx3PkjXAkiRysDfk7aGgUw8mMIHIOF0GdEIJJSj0pHtlkQHmKmRotgRwj5OFsinFIw&#10;jBczKMgNfqEe8InwVL2w/GIpJWOoqAQgJH5clB8JGoEESm0BiExfGZMpU2Im8UGVSZtSIZPWpJVl&#10;qf7j0jtLxmUUN5WjvJ1KoKuWCqMJ9Yy0WpvS0dsWj6HBKj7MnegYH0DPih5ViKxnogx9K3IwuT4T&#10;67ZlYcO2YkxvasWKjWPoWTWElvFetE/0oWOSNtGLTq53yjZa35pBrN03gz2ndmDfqW3YsGcSQ+s6&#10;CJdqvHvlFfzHn36l+pBuuxoHLE5MnKI2H6CK/H2qKfHxMEAu4dP3pK7SByo3IkpFemx9TYDIPt9w&#10;+bG0vb/xmnpPkud3qEC+u/GNGgj3LZ2mwENMnKSmmCIhJvC4b1JGRaoA0+Q9Lh817eDGuRD5W5Pt&#10;mnk3NCa/84Gp5jNlf+voH9021+4DZ45p8zWylM9rwfX3TGAqpub7mDVN1V3eA1FlPPcbVCDXCHFt&#10;89UXhIg0RT1/8jiBcU6pj8u8zq8+fRzvXjjH5Sm8ce4ZwuMNvPvCC3jt6bNcPk+AvEjlogGIDDa8&#10;8vY7PN77uE5lefDQXrgEeqh+/tILay5AlCKRbeG+6GqoQldWPFqTPDFRGozToyV4bXMLrhwfw523&#10;9uDepWP46vQEbh9uxmd7GnH3yjP49+8/xa/X38ePn7+DOx+9ie+uvIXr77+C5zbWYmdDAF7aMc5z&#10;O4svL76CI1O1GCuwx1C2G57ZMIo7V9/nZ97Dz59fxH/c+gB33tiHN2fK8N6WWny4uxXv7WzH6xsb&#10;8eJ0GU6OZGAs1xN57roIMfkdoux0EeHtgNjUMERmhiEqIxRR6SGISAtRr+MK45BaJXMN5aFvqB0H&#10;d23GuaN7cfLAVuzZugZTy/lfaq1ES7OUNalDa2cValpLUN5UgAYqpv42nutgC5VLG2bW9WDT+mHs&#10;2DCG1SPtaKsqRHZqNOzp5JfpPglT+ikbqgVbOlhL+itdfaoSKpRlVCMGBIiRiS5MadaW+nCkD3Pz&#10;soe79Ixj8C2l8kPCXBVAoqPdERbrB18Gti7cz8XRBL4BzqqZy4/BrS+XXhHSIcJL1dhyoy9z92bg&#10;TvP2cdAY1z08bOHuYaPe8/ClXw6g6iGUQkIdEBFihkgCJDZUH0mxtohP8EN4bDgCIoPhI9WaZbZE&#10;L6oWqhsHKhtbKdxob0ooGMDSSpeAYEBvyeDc9CkYSiph2ZMM3hfSVy9QCsTKeiEsrBbAzHIeTMyf&#10;um9mfM/Cegmsed8ek4lqROJIG15IdDBCJYMv2wLd4eVhRWevryAS7GGG5FAXGiN+SaTT2VtIDSs6&#10;dCmQaMILLGZqvBQ21npwJHyceBOc7alkeEOcKZfcuO7pZEIAmcLL2YRKwkg1S0nJEsl1iEkuxFBv&#10;HnQpI5csfYpykgChgrG2WKZMgGRP5eLtYolQyrFwAiSKEVd0XADCEqk6EvwRnBiMEJlmk9sjeXME&#10;IElpEUjMkWlixeIg85wLOFJLM1WxNbF0KSdCiGRUiBLJQUFDIUrbStVI2Jq+OtT3VKOtNRt9LXEY&#10;7c/HCqqNNZvasXprAybW5aJrNAodI35YscEfW/YEYc+BeOw7VIW9h4exfd8qTG0ax+j0CLqX96N9&#10;jDY+SKPSIFxWbp/C9hObse/sNuw8uZ4wGUf3mias3b0Sv/x6R5VrvytNRnS0yqHR8anpVgkP1X31&#10;k89w42PCYw5AJA/ypfT0ee89fHLxolIbqnsvFci1TzTzVEjT1ReXLuLSSxe47WPckuq9hJTMtnf9&#10;i8+Vg7zxpaZ5Zi48ZB7wu9KV+DdMku+SP9HYHTVnurac/FyIPGoCj9+yB0CR8iya3//f2aMQEdO+&#10;J7CQ6yjf+ej5yPZHYSKflXIvYnMBojHNdRETpfblVWm++kDlLT679D4+u/guLghAzj2NSwTDS6dP&#10;4pWzJwiOM3j5NKP2lwiLF1/Ey6dOKQVy8cILeI/34hKVi5Q6+eA1DUSkyUsNQrz8HhLzUuEW5KW6&#10;8mrHfGhHoMv4ED9GtyX5mahOjEe8gzlygxzQmuyPkcIIrCqLwPqaGOzpSMXTk1QoMxV4c2M9Pjky&#10;gmvPb8CN13fhzjtH8Muls/jT++dx9+IhfHq0Ax/va8ePrx3Cz1dewl8/eQ2/XDyMj6lYPj7cgS/P&#10;rMDdNw7hxgvb8PnZNbh0aBjv7GjDK9PlODNegK3NCRjJ80Z3ih16U6wxkumIxggzxFstRrStHqJc&#10;zFQrQXRGOMJSAxGZGoBoRtMxyYFIyApHUnG8yofUt8lg2iEc2rEZJ/Zvxz4qpA0zYxgdakN1dR6y&#10;c+NRWJSGsqpsFFdlIa8sDUVlGaipzEd9QxFqO4rQOlSB4bFGrKLiX93bhrUDHVg32o3mslykxQSj&#10;ODcZtdW5qOHnK8vSkZkZhcBAF9g5mMKIcNGjv5MxIjI2RKabcHSRxLgDPAMZxAa5MAB3oj+iESAh&#10;sQEqP+tC9SEQ8SdMgmMDVfFXVQBW8rQMdMPon0L5+2VcW7RM4Mf1uHAvxPB1WIATgnztEejviMAg&#10;ZwSFuiE0nPtFyLQWpogO1kV8hAESY234nZ7wl/lhAjwJDieCw57QsIaNswWs+RxY2pnAwsYI5jLm&#10;z0IC/CWwICzMTKS81JMEyBP04fOpSjRNWAogNHNCxNxyPsws5hGw85WZUKUYmc7HYzJVph8fRL9I&#10;RuyxMsd5GH94GIKlGYgXztNdyhHrI8TTAqnhrmpK2UAPSzp+OnOzhUoRGFPqGdKk9Ig9T87NyRDe&#10;rsbwcTWhmdHZixEcYgSHB993czSkGpGBOssIjYX8/AI18lyKLOpRTi5b+kcsXvIklwKWpbCj3HKw&#10;01clkR1tDQkgcwTzxonCiOcNSE4ORUpOtCoYF8tlTEYEYngDY/hnEoAkp0ciKVfKO8cgviCeikPa&#10;VtORI3VdanKQWSUAkdn/ZCk9QLKUZC5tK0ZVVzlq+6pR11OFltYc9DTEYrIvGZvXFWLL9gLMbM8g&#10;GKLQOuiFtkEXTK5zx+ZdHti5zxdHjmfg2fM9eOXCJjz77FYcPbMBa7etUBBpljwJATI4PYbpPTPY&#10;cmQt1u+fxIpdg1i+sw890y1489JL+PefflbwEGennJs4NDp21StJ5T008Lh+VcChrY6rBchlfH5J&#10;ch3Sbfc9lTCXhLtU5pVtokC+vvw+Lr7wHD6/chk3b1zHTTrK659LOQ4NQLRNNFp43IfFbC+tn7+X&#10;edh/xC9qSt2791+Lyfv3BCoEyH8PEdkuTXQP7PtvxB6FyTf/pWmd/lxwaN+bCw45n0fPaS6g55oW&#10;IFJ8cq59x8/INLcC2K8/+wxfSBdpgkOS4y+eOYPzRw7ixZNH8erZkzh/+ICyV06fwQvHj+OtZ5/F&#10;h6+9wvdO4eWTJ/HmuXN45/nnNCpEQEKwCESUCnnzLXx+8X0F+N7lg3D0dSUsGMVK2ZJZU+XbCRBR&#10;J6ExQajLS0e6hxOSGcHmMmotDQtAfUwoGqP9URNij6YoO7TEOaAj0RHjeV5YU+KPTVVh2NuZgH1d&#10;cTjYE4/jw8k4NZSN44PZeGZVMU6N5OCZ5YU4u6KYr0txeiIfh2Va3KYozFT4YkWROwbS7dEaa8bv&#10;MECRty4KaRVBRmiLtcBgkhOm8v0wnO2KggATRDMyj6NzjE/1R0iyHyIIjVjCLikpAGlpUvU7Blll&#10;ySipz8fIcDs2rx7DtunlWLtiEBNUEEP9Tejra0BTSxmycuKRnBqB3PwkFJWmI7cgEbl5iSgtTEdJ&#10;aRZyCKGipmyqkzzUV+SgozgPa7qasX2ynyBpw3hHA5YTRssnO7ByZRe2rBvBpnXDWL2yE309lSgo&#10;ToR3kBOd5zIYSfM9fZctg2N7BrMu9EVeMrgvyJ4KxBGRBEgg4eDh58pA2gSuUpIphKokIUQzO2JS&#10;OAEZhgRaUhJ9Fy0jKQi5ycEooBITy04IRGq0DFdwRQx9b0wU4SJDGWJ9kBDjitgwM8SG6CEx0hDx&#10;0VYICnakInKGs4cj7CUp72gFSyoOC1sTQkDAYUg1oU8ASC5nMUxNFxGEC2BiLArkcQLkjwTIPAJk&#10;HqwJDUsBB0FibrVIKRFzS5oFXxM6pvT9xvz8Y54B0g3WC7586AKpQkITGAUkxSCcFkZFEkxq+ntZ&#10;IdTHGmnhbkinPAvxNIeTLS8eCWYpuQkDgcdiWJktpWIxgLebMfw8SVwvXjRPK/i7W8HXzQKevIgu&#10;0iea4LCx0lFNVjIeRJfA0Fn6uAKHJHMUPGYBoqPLH0jiO1DBSHdeZ0pNaVOUudUD3W0R5ueMmEhf&#10;JKWEIYNgyClLQVYprTARSYRKlNCcIEnNiUOatKWWpyFX2lMbclDclIfi5nwUNchEU1I6XabPzEFW&#10;TS5kzoESqcvTQQXSWYrqzjLU0qpbctFSF4+R9misW5GANeuSMTyThM7xUEY3vlQgHhhd64bVW1wx&#10;tcEBO/b447nni/Dma/20NXj11U18vR2HT2zBzoPrsGHnakxvW4kN+6ax6dBqrNwxiIF17ehcW4/x&#10;Lb24eftr/PzdD8rBaZ2barqazX2o0dlzmq406mPOrH2q/pJ0J72okuVq7MfVK7hNiMhrMRlQ+NZz&#10;z+Lqe+/QGcp83p8STppBeTII7xsub31zDd/fuo17BIICB9XFLzyvn+8QFD/8hF9/1NgvP95TMyOK&#10;YpIy8zJaXia0muuk/yuTZiztUrOuBckDiMh1eNRkLvL7jn3W2Yt9p5w835c5UmbPQUwLD+33asGj&#10;gQePIYpL4CHzqMggTXVsKiBCTmua1zcUXKWTwVeEuCTQr9LRv0/l8MzBfdhMlXl00wyObF6HUzu3&#10;4vmjh/Dc0cN47ekzCh6vP3NGbXv9DBXI02cVRN46fx7v8H5IMv3iS6JEXidEGAC8e0kFDG++/QbC&#10;Za50/mcVNEI18354zZp3ZCBB4o+4xAjU5KSimgFhaZgnSgI9UcF9C/xckO5mjiw3U2S4GCHT3RiF&#10;/tbI9zZGXYQdGmMcUR5oiopgM67bopWQqQk1RU+aC983R124JeoibVAdZoUSfxOUBZii0EcH+V7L&#10;UOClh1wPrnsYoNDThPAwQWmgOSpCLNCZ5IKJPH8MZXhiZWUUahPpZB30kJ7oj4REH/5fA5CSEoQ0&#10;vs7ksiA/FsWER3ldFvoHGrBhahDbVo9gaqQDnc1laK4pRnN9CTraqtBKgBTLfDppEcjIjENhQRqy&#10;chORnhmD7Kw4ZGYzaMyNQ3ZxCo+bjLy0WDQUZmGooRIT7XWYIkjGuxrQ1l2D9sEGTK7qw7q1I9iz&#10;dRWO7VuL00c34dCBaUwub0dWRiScHIwYuS+AFQNpW0cz2LlJM5MNgoKsEMZrGBrpAb9Qb7h7OsLR&#10;3ghuruZUD56ISAhFZEok4tKjkMKgNjMjGtlc5nNZQrVTxSC3Nj8RNfkJKM2KQT5BkpUUgozEYKRz&#10;mZIYiniCJSHWDbHhpogN1UVStCFieF+8+f0OVBz2TpLnoOqwt4ClrSkBYExwaOAhJj3LZJyLDKcw&#10;M56vptSQwrZ69LkmhvNgSUhYWhIUAgtZSpMVAWIxu81MVIu5LAkQN0Yy0lbmQ4j486ELjg3hwxmH&#10;qLRkNfQ9Oi4UESIvQ12RFuGBtBABiBkhsBS25kthY7YE1qay1IGzjSgDE/i5myLAyxz+BI2Aw5sy&#10;z8OJ8LA1UvkLK35OTl5KmUj1XQHG0iW/V6Xcta+XECjLdOZDj2AyM9eFvZ0AxJgkN4Wbizk8CRB/&#10;N2uVTA8Ldkd0rD8SqTrSCZF8StfCklSkkuoijVNJ+SJuK28pQDUVRU07rauERjh0lKC0uRBFarIa&#10;TenoktZSVHSU870ylLfz/ZZClDQWopSKpKAmA+UlMWivCcFkfyRGxmPRMhSD+oFwNA4EoWPUG6Nr&#10;vDAy5YKeETusXu+Kg8eCcepcPJ45X46XXxzBe+9sx+WLJ/HWy8dx5uld2M4Hc+MeQuTACqyi+uhf&#10;24basRJsO7YOv/76o8p9aJ2cODWBh3Y8hLYK7Vx4zDXNTHhUIQoi7+Lqu2/ho3feUkrk288+UQPW&#10;pPvo24x6P3jjNaVMvpG5Q74glOgUlRFYt+mAf7xzBz/fvYeffxSlQcVBmPxEmGiarGZVya3vFDC0&#10;0BDnPtc5a5XAb9mjUBATVfIwPDTHVCagmbWHADJrsk16lN2f4ldsVnFoIPVAbdzPk3BdO5Wt5ry+&#10;xh3CU0AhCkwDD1neVACR/Ic0XV3jvZD8x9cfUdm994HqPfXMwb2YbG/EFkLk4PrVOLZ1I87u262a&#10;rj587SW8/dw5PL1/Dy4cO4LXTh0nRE7jjbNP461nzuFtqpN3qArfuXCBEHkVH7z+Fq6+fRGfvfc+&#10;vr99k06uU82VHhwbOmsh8IsMUGMS/KVJOjoI/pH+yMtMwAydY3mkH1KcLZHlYYdMT1vk+Ngh31fM&#10;FoUB9ijwt0Oxvy1K/GwIBFuUEiglfpZ0/jbcbo1CX64H2aE0wAbldJJlQRaoDLEiZKxQFWJNwFih&#10;mq9rQm1QG2qLSu5TEWyNKr4uD7EktIyR7qqPeJslSLRbhmRXM3jwvx3tZ88A0AXxsZ7IpALJovpI&#10;i/VGJhVIEdVHXX0u4VGPdWuGqTzGsG6sF8Nd9WioyEVlQToqSzJRV1OA2toCpTqSCYyk1ChkZSUg&#10;jdBIoKNOSgmns6bDzo5BDhVJTnoc8lJi0ViUja7KQgzWl2O8tQ5dDfy/1+ahsacWQ1Q3Y4NNmFne&#10;hX3bVuD4ofU4dWQjju9fh23rx9HeUIyoUDfYWS6FtbWeSky7yxxKvC6hETYIZKDt5e8CV/ooB3sD&#10;NSI9OMwLkaI80qLVeWbyfHJzYlCQHYsSqqcqgqOxJA2NBGFtYSrK85JQQPjlZMQiKz0GafxdiYn8&#10;fFwg1YgLfbIJAUIFEmWISK67MSiwsTeDtZ2JMisqDwtrQwLAgOAQE4DoqVL1+rMVQWQqDZlS4z5A&#10;DObDgnBQTVtiAgwFjln1oQCigYcCiIu3M+5DJMRHPXihCdEESBJi0pMRlxaP+ORIJJN66VGUTgGO&#10;8HUxhi0vnA2lnK3kJCx14WxtBE9Hc/i5WRIgBIerKV+bwEMSTQ4mcOIPsaKSkCSNNFMJKLTA0KEt&#10;Wfx7LFvyB+hymwIK1YgulY2hyTKSTx/2VCAqr8JjOjuZwN2Z3+VKdeNqDR9KdJGPgeGeiEoMUmRP&#10;oSJJiPJDQoQvslIiUEn52tJThq7BGhojlsFKNPVXqW6BAoqKtlJUdVaitrcG9f00LkV1iErJoWLJ&#10;KEtHBpVNsqicnEjUlQRjsDUUA33RfOBiUdUbj+qeUDQNeKNnwgvtQ85o6LJG35gVZrbYYd0OG6zc&#10;4Ig9RzLw4stDePetXXj7lYM4e3Y7du6fwvqd41i1dQDjmymXZ5pRN1yKl955Fn/++Z6m2u6ss9Oq&#10;D21NqN+Cx8MzA2qS5QISyYF8eumiKpUhU6fKYMJrVCPyWkprSPJWkyf5WEFEomoZ2/AdI2xphvrl&#10;hx/w611RHAQHYSLOWboTS5R+Ww1m5LnJKPZZZ6x1zkotzZrWSc81LVzE7sPhvomjfxggSlHQZOZF&#10;rWkBMne7gGOuqYrFPKYWWHO/V+z+9tnja4zHIjTu3JBOAhpwfHf9lnotMBGAiEkTllwrmRfksw+u&#10;QEqy715LRdnVih0rx3FowwzO7NqGl08ex/svPofXz57EmT07cP7AXrx47DBePXkMr50+hVdPn8Eb&#10;TxMiokRk0KGUeH/xRVx65VVcfuNNQuQd3Lr+NcanxlW+IzYlCnGpjGgZ1UYzug2PCVQWFhuMoGh/&#10;OtI4DDaUojY+CNmMUCPNFyPCYgkiGTlH0WJsdJHobIhUqpF0USQM/rI8zJDrY4FMDxPkUpUU+lFh&#10;+JkRAqbqdXGgNYoCrLjNEnk+Zsjz1liutynyfcyR62WmYJHsJLBYRGgsQoT5fISbP4F423moi3FG&#10;XpAt0uhL4oOd4U2lEsxjxkc48v/qgNgQByRHeaAkNwYDXdXYtnE59u9Yi90bV2HDikGMdDeirbYY&#10;1UXpKMxJQD4VRWFRKnJpqbkJiOf1SE6NRhKdbmRyOCLjgpBAH5ApOZL8FBRmJTPaT0JtHn1CWS4G&#10;m6sw3t2E1kYGlQ2FaO2uRVdHNYbaqzAz2YWt64ewY8so9m6ZwJEda3Biz0Yc3DqDVUNtdP5R8CQ4&#10;LG2XwcXNAMHBhEi4NfyC7OHmZQcnBryO9lK5wxoh4d6ISZLJrmKQTMWRkUX1QXjk04pz4lBOgFQT&#10;HNUFhEd+KrcnUaEkIDU9nlCMRWxiJCIkTx3upQYqRgQZIi7MAAmRhnxtBCcnYwLDiGYAS2t9tTSn&#10;7zQnNMTMLHVgarEM+oYL6HelkO1TBIiMx5sFCP2wiQFBYSY2H6Zi0lwl8CA0NBDRgMOMz5HYY64+&#10;pCRNIKLtTRBEiIQnRSOaEEnITkVSVhLS+YBmxAYhTurN86JYiPIwExWyjHAwUF17BSCSm/B0Io0d&#10;jOFiY0xVYgwH0s/aVAfG+guhu/hJLF1EQNB+CyA6YnytSzoaGBM4FvqaqSVtCBGS3J4qxJEAceV3&#10;+LhYElRWcOO69JyQWvsuXrbwC3RGaIjMHeKKqEB3pPEBKi5KQG1LHjr7K9A7TIiM1qJtVAqC1VNB&#10;1KOJsrWZJuuNBEhtVzlKmwpUCYWUoiTEZschJisW0TI1bh4jo/JwPnihGOyORFNXLMo7klDRGYqa&#10;Hi809XmgrssZZc0WqO+0QO+YJQZXWKFl0Ah9q9yxdX8pjp+ZwMnT63Dg8DS27pzEms1DGJxqQcd4&#10;JRqGS9Czqhnffvc1fr3zIx0fnZ446llnLOrj0aYrWYppAaI1LUA0dkWpEYGIlNUQxSFq5MsPpXT4&#10;u3jh1Ak1EvrGJ1dw/dOrSo3IAMTvBApcyliSr2SAIve/ws+/TeC8eeF5vPfay+qYchzJqXzziWaG&#10;wJtfUCVJT67Z5rC/BxCxR524mHL2s+riO64/7NgfBohMsysKQUx6g6meYQKNm4SOgI77SHOWAsQc&#10;aEi1YTn2HTne3xxXc0zVu0zZbdp33Hab+wlAHtita4SJQOSzL/H11U/w7PHjGO9sxfaVdDqb1uPc&#10;/t1448wJvP3MabxwaB9Ob9+M83t34sLhfXjp6CG8RBXyCuHyyqlTeO3MGQLmLF5/hiAhRN698ALe&#10;lWT7q6/gIyqbG59/hpGJIVXTKD07AVl0otm5icjMjEMKg72EhBDExAQhjMFTalIYOsqy0c7ntiU5&#10;EPn+VnTsBkh0NES09TLCZBHCGVWG0lmEmj2FaNvFiLNfijgHOn/nZYi3X4Y4Osd4Ox3E2SxFtOUi&#10;xNouJXiWII5KQmuabVQU1osJpoVcLkSC7SIk2S9Bhos+8gmV6jA7DGUHoCPRHTlehFOgI2L8rGFP&#10;wDg56sDL3YhmDH9PU8LEFbVlqVgx3IZdG1di35Y12L91Wq3PTPRhuJP/2Zp8Otk4pBMY0myVJSWK&#10;8giQ5AgkJtBRJ0UiLDEMIfRnMfGhSMuIQVFuEspy01BBq8xORh1VjABkrLcZbR2VqJNke32RUjW9&#10;rZVYOdGJmdW9VB1DOLB1EscJsrP7t+G5o3uoMLdj67pRtDYXIjHJF1HRToiOliq5FmqgoiN9kwP9&#10;oLO9Pry8bJQCiUoIQ5zco1SeY3qEUkYZPK9s+pYCqpASqo7CnCRkERxJKXGIpR+OjI9AqIznCPOH&#10;d6AnfPwcEOhvTv+mh/hwfSRGG1L5GMKB91QlyK10VA8rcwJDa2YEh6nFUjWQWwZvy8yvBrrzVMcl&#10;mZNJT+dxNUusBiDz5wCERnCYcTlXeWgAskSasGbh4eemAOJBWewX5o3gmGA1/D0mLQGJmYlIp+zK&#10;jA9BYogngrztYWtjACvTZbCzkKYrSjR7Y5oJXAgSMWdbI4LDCPYWAg9dmBlSNslAnfnaCaMIj6VU&#10;GQIQguQ+QAQqkgvhDzEidCTxY2lDOFCBSDOWnb2hgoj0avB2tlDded2dzFS3NANCzZhqyMJGSifz&#10;YSRgAhgFhMnI9Xg/ZOZHo7Q6HTXNuVQHJXTo1egab0Lv8nb0TnaiY6yZ22pR01lKeFB5VKQpxRGb&#10;TUXGiCGcNz08LRLZJXForI3GSFsYhrvD0NrJ47bGobQ9hBDxQkW7O0qaXJFXZYvCaktUNpmgrtMM&#10;rQOOGJyMxNT6MmzdPYyde9dg+65VWL95FBNTXegi2Bp6ipBTl4i1uybx17/8gnvfMtIXp0ZHJ472&#10;vwOI9vUDiFy5bwIRcfACERmJLkl0rRq5QpBIV1NpXvng9ZdxSZpYJFJ+9mm8fu4s3nz2Gbz9/LNq&#10;HMPH70re5LIqxyHNXx+8/gqXr+OTi2/jiw+kVPyH/J6rPJePeY6aUirS3KYdOa7tOvsoQB6Fh5Sl&#10;F9WgnP+sc39gWievtbnw0HQtnvtZ1aw1Bxza75H3ZB8tZLTrGnsADc26zDkvMzKK+pJtGtMC5dbX&#10;13lvviJAPsVLZ89gaqAbu6dX4dSu7Xjh8AE8d2APjm/diGNbNuBpqpHz+3apbQKUC0cIkePHFEDE&#10;Xj51Eq+cOa0gohLrKh/yIq5QhchA0e07NyMhLQ55jFhLSjNQXp6NsmJG5HSQOXSm6Yy4k/l/zWXE&#10;21+ei5bUMFRHuaIpwRMVYc4EiR0VhQ0VhwnSXAypOqgy/KWZSpSFGZWEkWp2ylNmioIAc2R46CPL&#10;0wB5XtxGK/AxRZGfucbo0IoDzFASZIbyEHNUhlmhLtIeLbFOBIYzelPdMFbgj4Esd9SF83h+BsgN&#10;sEB6mANsLZ+iY3tSNZdIhOtJ4GQlB6jxGhtXD2H95IBqulrH5TThsWa0ByuG+J/tqkEl4ZiRFoVk&#10;OuWMLEbr0myVFIVYOtwYKaCaGIFgRu0RBGoi1UhuRixKc1JRlpWCAu5XRt/WVVeK3vYaNLaVobwi&#10;G/kFKSgqTkN9bSHa2ysxOd6OrdNDOLR1JU7t2UBw7MC5w7tw9uA2HN62BjvXjWF6vA09rYWoKo0n&#10;vF3h7GoOGwdz+i1DODroq5lVpW6fjBSPjg9TA5ulOUuAEpsYjgRCL4UgTE+P5jIGcTKeIy6c8AuB&#10;9JSVnlUS6Du52cLV3RwBfiaICNal+tBDUqwBQoONYUtQmVroEhiEB4EhSwGHgoekDQgPA6MFWKbz&#10;RyyjvzVYNk+N+9CmEkSRmFCdSG7HzFQS5QtgQgUipsl7aOExByAeAa7wkIFJAR7wIt28g73hHeID&#10;/8hAhMTxRyZHIy6DDyRvUgYfyPToQMTKnAQEj4Otsapz70rn7smTd+fFcrKhlLImDa0MYKPyHfow&#10;M9ZRvbR0Fj+FRfN+j4XzZNg8FcgSSZ5rlMhS/iCxJYv/AF2S0cBwEU9cT7XhWRFGtpI/URAhTAgr&#10;Jwfp0WUOP0LEzcEUZgSIvukSGJgshb7REhJ0KVy5jygULyfu42oGXynFkhCA+IxwZBUnoqwuF02d&#10;5egZacLARDM6hmtR11OOwvpsZMoo2PwENTVmVAalY1o4ARLGZSiyyxLQ2JiAwY4IWhC6qDzKmsNR&#10;2ByC4mYfFNW5IbvSjcrFASmF5sgqNycYvDA5k4MtOzqxbccodu6cwu4909i5eyXWrh/AMEHWKtNH&#10;tueiqq0Ylz96B3+596MaOHibCuS+w5XmITpibf5D23Ql4LjfI4umVSIyiZFmytQPlQLR2OwYEUJE&#10;KsLKiGjpLvry06cxPTaE03RqF04fpyI5itfOnWHk+yKVypv4/IOLVCCiMj7Grc+v4fuvbuIWo+7r&#10;n33G7fJdmu+T5rJvFDzknAQen2uUhxYeWvv6a81Ida1DF4UwqwbE+f+gnLkGClpAzDWNU3/YfqDD&#10;/1Gam74hEGYhoQXUXHgoQEke5D4sNACRpUa9aEF0Bz/ekhzPD8rufffj/XXZroWJAOTmtZv45otv&#10;VDL90isXsLyjHtsmBnF04zSO0A6um8KxzWtxZudWPL17O56RJixCRADy8vGjePUEFciJY7hw7Bhe&#10;OHpUgUQS6qJCpJPDewSI1MeSOlvnCfXMwgzkl2TS6eWiojIXZWWZVNqpyGEUm01HmUnlXZ+TiOWM&#10;qKuiPFAb7YHGOE80xrqjKsyRjt8GFSEOaIxxR3uiN517AHrSvNAa74yWODEnNMTYoT7Glkt71ETa&#10;oDbKFvXR1nxti6Y4e7QmOqItyYmfd9RYkj3ak+3RmeyEPkJjKNML47n+WFUQilWlYehKtSdYjPjd&#10;ugpUTen+SI10hqHRk1iw+F+gr/cHeLuboqU2F7s3LsfeTZPYuKIfMyNdWN7NYI9qobuxEp3Nlejq&#10;kHFZlSgvzUF6cizVVzRSCdVEgiFcmuKjAhBGZx0ieV0CJE5USGo08hnd5zG6T48ORWFaPGoI2Jr6&#10;QpRV5yKdSi41KwYFvI7lZVloaijBQGcNJnobCbF27F8/gX0bVmHz1DBWExqTQw2YHmnD6v5W9LSU&#10;oro6g4ooEG5uVrCk77K2lUGHBmpW14BgT4RFBSKcJk1RYVHBCGGgHhpLwMWFIJKqSUaSRxAcwXzP&#10;j+DwldkmvR3h5CoJcivVndjFxYgAMSJAdJAYpYeUeE0Tlp09lQbVhxmDepnPRBSHCYNqMQUP4wUM&#10;zJ/EUgnYF/0BekufgqHUKJSR99KkpfekGkZhbDIfJgogCxVENCbrYotoGnhIV+DHvGRQkoBDemIF&#10;+8AvVDOLlZoCMTYUEZSBsWmxSJU2RAIkh8TMTItBfAJ/ZKAb3OjEXakK3O314CY5CmsqDws92Ao8&#10;zKggTHRIuSXQWzaf0HgCC576He1fsWShNFf9FkCoQBRAFvMC6FN9GMGaiuYBQKhC7Aip3wSIjBhd&#10;ppq+pHuw5F783W3g4WAGKyoTSSDZuJjD2duWv9MN0UnByCpMQHl9lmrequ0oQHlrHvKq05BWnISE&#10;nDjEZApAeFMJkLAUqrLUEGQWJaKuPoUPTDT624PQS4hUNhMstQHIrfMiPJyRVOyEyGw7RKZZIrvY&#10;EwOjBdi5awRHDm/Agf1rsWvnJNXHEHbsHsGmLYMYn6SEHqhEcVMOnr5wGv/rf/077snAQTpFAYia&#10;enbWCYvNBYgWInOViPY9gYiah/uyZuIiaWaSObllfIjY5wSI1Gm6TMd05uB+7Fo/rUZCS72mTy6+&#10;g2tUEwICVZDxS6oIfremGUocsUTv0kwkUbg05UhiWdM76dY1Te8k1VNJnLmoCXHYj5gayT5rGljI&#10;8SRncUslvmW8iZjGmWtMgWLOa+02MXU+Ch4PoKuFhvYcNN8nvbDkOJrvevB9t1WnAI1Jrke6Jd+7&#10;b/JaTAsSgYhSIVqAfPkNbvDevHDiKEbo3HZMDmH3qjHsXT2pIHJi23qc3LbpPkTO7d2J5w/uVQrk&#10;eV7/8/v34tlDhxRE3nzmGWWiRFQX3wtSI+s1yCDFiwR6GSPnPKqOYjq6YiqQgtJ05BQmI4vPbXpS&#10;KPJjg7CuoxbjJRmoCHUiCNzRkuCF5jg3NMW6oTLEHvVRzmiOdUFrgitVggf6U93v22CGJ3pSXdCd&#10;4sylK7qTXRQkurnen+mJ3jR3dBAeojA6aV1JPAa3DWV7YzTXFxP5vpgsDMAY18dz/TCQ7orWOCvU&#10;RpqiNMQMtXEeGClPxM7xVuxeO46c1CjlwJLj/LBmogvHJdewbQa7N6zE9jUTWDPSw4CtHo2V+aop&#10;qqggFTWVBairLkZRXoZqtoojMBIkV0BoBDPQDeUyVMqa059FEipxcaF0uOFI576ZCdL7KQElhbyG&#10;5Zm8dqlIpALIymNwKZPpVRegrakEzTV5aKrIwsqBRuxYO4Z1Ez0Yo/oZai+llVC9lBHgmcjMk2a0&#10;GCSn+qtSJ1KRw5YO3cXBUNXB8vR1gm+QpwJJULAXgmlBIZ4IDvNGaIQfQmQ0u6qU6wMvBvRuVBzO&#10;VBz2TpYqOW5rZ0qVYQxnKkZ/X0MFkKRofaTGGxMgxgSINF9JvoO+zlyHAbgGHEYmi5Ty0DN4Cst0&#10;H8di+tnF9L+6S56Cvs58Ne+S+GDpBatmizXSmBYkWjOWacdNFiozMdWARHXj9eKPkiHvAo8A/oBA&#10;XmyZwF8USITIQUn6JIUhPS4YeZSKBbnJyOVFT6IkDJfyId42cHWUOlV6VCCGsCU4pHnLwoQUNFpK&#10;abSQsKD6mP8HzH/yX5UCEYAsW/z4/WYrWS5ZyB9GMko1XukpIM1XNvYy7N5EzUtsJ/Cw0SdMKAu5&#10;TZqw/F0EICYwtxaALFMlBwQglqSwm6MpAmQkJwFiaqoDXYJM12gZdPm+AWFj7WhCeDoiNMYL8emB&#10;SCuIRFZpAnLLU5BXnk5QpCIpLwExBEhkWhjCBSApBEh+MqprMtHelIC+1lD0twagviUE2VV+yKz0&#10;RlqZC1LL3ZFRSTVSG4rO3jysm+nFvp2rcHDvGuzbtRK7t49jx7ZBWh82b+IDOd6AurZCdPPP9Otf&#10;f8JffpW6V3SedMyaulfXNDmE2WYgWc5VIFrFoYXIXCWiplK9LLmP91SuQwYWfnFJRkpTgXBd5uf+&#10;6K03sWX1Sox2teG1888QKFJKXEpofMDjisKRPIY0oRFkhMftrzTdWyWRfOfbO/iBjvRHiczpWH8U&#10;4/oPsybrCgJaGGiNjl8LiIdNMxhR7IHDftDbS/Z5FB6a3lHfaqA124tK02Q1R20QGnM/J8eR42mP&#10;PXf8ys/fCzh+ws8/PAyOuSARiNwHCO/Tza9v4oYCyJc4uXsHAVKF9QNUnFQh+wiQw+vX4NimtTi+&#10;ZQNObd+Ms7u2KRVyjirk7O6dyp7Zt0epD8mDvHr6NJ4/cmR2jMgzqleWlDi5+s5FfPHJVXQNtCOF&#10;KjmzJBXphSmqm2oCFXIGA6OmkhTsZMS8pa0c3UlBaCY82uI90JPiTRh409H7oDHKEY2RjnxPIOBE&#10;aLhgMNUZg2muGKKzFxtMc8FwpitGszzQm+xIyDhhMNMNw9mES4rT7Gt3jGRTaRAYywv8MZ7ni9Ec&#10;T/SlOxIqdso6aR3xDhiiylldk4rNXRU4tW4CLx/ejYtnjuGNQ3vx0oEt2LmyF2Ptldiyagj7t/C/&#10;snUGB7evx4Fta7Fj/UpsmBrBcF8zwUG1kBqJVAa4+Tkp9ElpDHJjEB0ToiySoAihAlGDo6MJETpn&#10;qbQRQYvhthRCJj8rmZ+jYpOcA1VbclY81UcCCkrSUVlO9SHgqCtAZXEqmitzMDXCezkzhg0rerFx&#10;sgubV/Zgw/J29PRUIK9W5ghPRLqUXkkLUJV3ZQ4RaeJ3YYAtr13d6Ys8HeDp5QAfL3sEejsgxM8J&#10;IQEuCJRqGgzkvfzc4Mp9nLmvnZMFg2cZOW48q2aM6AuNeSxD+PkYICJID8nRhkiJM0FokAkBokmc&#10;WzCYliogojwEHvqGhIS+wOMJLFn2Byxa9DsFEL2l85QK0QbykkjXTLHB1zQDwsSIqkUDDA045LWR&#10;0XyaLBfiMbfZvIeXDCiM8NeAg8QWeISR0uG8QVGERmJ8MFIZ0eQmRyCP9M+ldM7KT0JaRjRi43wR&#10;FGgHD2cjNeLczlwXliZLYWa4FEZ6dNpLFxAOlKhPCUA0CmTxgt/fB4iYNGnJtkXyw/Tm0+HzGDYm&#10;sHc0h52jGex54UR92FrL9JIagPgQIIGulgSFjLDUgwHBZWTM5UMA0SgQqagpNW10aLoGi7FMbwGW&#10;6i+EntFimBNKzh6EkdSwSfRHUhZBUpioRrLmlGcguUBKn0QQIqEESBDSsuNQXpGB+tokdNaHY7Ap&#10;CG0ESG6FH9JKvVFQH4yWoVSMTZVgekMjNm3qxtaNQ9i8dgBbZnqwa+MApfkwdq3rx8ZVrVg5Wof+&#10;njJUUwn1T7TgT7/+gL/+8hOdG52pRMuMnrUAEeWhVSHSZPUoQMRkfa4a+eaqTHB0RTVXSfJcSoR/&#10;/M47aq4JMekxJCU29m3eoEy69H5+6QMFHjnOLX7nLRlM+KWAY9Ypq2YgURFUDjfEIfNcxRHT8d4T&#10;5yoOVxztHNNu15hmkOFcp60GIso4kh/v4k93f8KfaX+6+yt+vfsn/ML1n+/ycz8KpARYmrzEnVl4&#10;iNJRJqpIBhuKCpkFhgIFTQsK+V7toMdf+X1isi7bNTZHddzhuX+nAYZ2u3Z9LkBUE9YsQK5/RgVy&#10;/AhGGiow092CbWMD2LNqAgemV+IIISIAOUmAaJuxBCSndhAme3fjBcmFEBgvHT9OsOzDc4cOK4C8&#10;fvaMasa6+OJLvF9v4+vPPsWGLTPqmUzMjUFsShj/owFoKE7Bgal+fHT+EF7ZtRqjBbF02mGYzAvH&#10;cIY/xrIDqQpCsbI4nIrAD82RTmglQDoTHAgLZ75PVUBAjBAKwxluChzDGS6EiQth4UgoOGOU749m&#10;cR9uH8smPDJc1WdGs7jOZb8oFiqTfqqRsRw/TJVFYUtjJvbR0R4f78BzG1fh5d3b8NLuXXjp6HF8&#10;8PzzePPoAWzva8HxVQN8jyp9zQjWDHdgZnk/1Ugf1oz3YWZyAGtXjWAltw0QIk1S+LQgHdlUEZlp&#10;dP4ESDx9VtQsQMLjQggR+jOp9xcRwCg/EGG0SAbIyUnRyM1OQTYhkpYeh+RMGuGRlZ+KEsKjqioH&#10;9XWF/I8XoLGmAMNdDZge7cHMaAfWTrRj/fJObJjswdRoC7r6qlDbXY7ytmKU1mUjiQrEkQGv5H5t&#10;LHVgx8Ba/JVU8XUmFFydzOFBCyRUwj2tEOplA18vO7h52MHZ1RoO9GuqXpWd0X14SNVcKwbnampd&#10;KhABiNTBSoo2QlKMMYL8GLjbSouN7CsKZJlSHw/D449YtOR3WLhQAPJHKpC/BYg0ZS1eIvvRJ0tP&#10;WH5W31BahDQmU2/o6T2pgnxpKXrMnQrEI0gmRPGDv5QxiaHcE3CIDCQ8whOltnw4pR8venQAshJC&#10;VdfA7KI05MloTz6w2ZRuqXyQI8Ld4OlqpsZ6WFBBGMvkLMvoqBeJ+nic8Pg95j3xACACjWU82bkA&#10;WbyYP0RfkjT6sKZsc3Cxgj0vqL2DKSFiqFEgvLDOfO3rYolASkUPJ1KaF89QAGKip+n6S4BIva0A&#10;d2sFEHNGA/qGSwiMpWpsiZ7BIg1IdBeoyWQkb2JB+Ln52FH6eiMmmcDMiWF0l4z0kiQk8E8alSEq&#10;JIgRRiRyGfnl50agOi8QnRUB6KgPogwOQE5ZIKpb4zGxuhJ79vThwP4R7N42QHj08I/QgpnxJuxZ&#10;341jVB8H1jOCmWzEmrF6rBqtR6ck9ml373yDfydAfrpDx/ctnaDkBeiwpelobjJaACKAUPC4qoGH&#10;lP3+8vKHqtlKchXS/KSp0CtNWZfVwMHLb8jAtDfwEcFx9e23lPp498Lz2LRyUiVrvyE4rhMckstQ&#10;38fv+u7aNaWEJKGvRozTOf/4LcHByFua2ZRykHEgd8RBayL4Xxi937cff8bPNFmK/UoTSChQ3PtZ&#10;2a/3fiIs7uIv33PfH37EXcLiRx7nx+/orPn+zz/xMz/8xO+b7Vggo9Rnu9Vqm86ky62otrsEmnak&#10;vBZUWmjMhYVW1cw1AYMWEj/d4X34Tu6F9vUDkyash3IgX99QZV9kPMhbz5/HVE8LpruasHWkF7tW&#10;aJqxDq2VPMg6pUBO79iiYCL2zJ5dePEoYXH8KM7t30ugEC4EyvOHD+LCsaN45fRJvCUq5MKLuPT6&#10;W/iS9+itt1+mSk5CUKwPMpLDMF6Zjf0D1Xh5y3IcGmzEZHEchnMJj6IorMqPxFRRJMaz/dEeaYmW&#10;CHMMpHljdUk0ZsrjMFUYhqmSUFoIVhYFYWVhIFYU0PL9MVUciFUlQQRPoFIXKwv8MJnvp/ZZzfdW&#10;FwdgpiwM66uisb2JyqcpFTsaM3CguxIH++pwnE73zEQvdraV4eBgE57fNIPnt27BawTIy/v34dVj&#10;h3Hx3Cm8cngvzmyYwUlC4qWda7F/9RB6G0vRUlOEtvpSdDRXoKeDwZbkQjrr0NlejdamClSU5hIi&#10;iQoKSbS4+HBEx4eqaayl6SqE0AgOp4VJtVwCJCZY5UkyMhNVF9mE1BhlKVmJyC3KQGl5NhqaStDW&#10;VoUufs+KsV5snp6k2ujH9FAzVg3Wo6elGLXcr7gwCUXlaar2Vie3dxAkyUm+ygda0w9ZW+nAypoQ&#10;oTJwkB6p1kZwsqKfoaP3dzRGOP1lkIs53AkUOzsTQsNYmTWDZCv6OumBKsMYpBuupeSVbej7XIzg&#10;500FEqiDpEgjJESZqtfSQiOQEYCYmklrzEIFgKU6jyt4LF76Byxc/HssXPA7LFmgAYjuLEBk+IQ+&#10;gaFDgCxY9HvMpwlEpLCkgGQZjyG2lMdZSp+9ZIk0hT2OxzwCfeAV7Aef0AAERIYQIOEIjdcARMFj&#10;FiAxBEgSAZIewwhcpGNuPDKKk5Ffnoniyiw1iCczOxrR0V7wdLOEOQEiifNlPMnFC564Dw8xacaS&#10;5iwNQDQqRAMQnvCSJ9WcxDL03kaUB4lsI22ABIaUDbCdzYFIdUs/qo8gD2t4uZipZi1jAYgpFYip&#10;dGPThSf3CSKABCTm5jLX8RKCYhkBQpAYCkAemAYulHwWerDm97r7OlD6+iIuLQwpeXy48mKpQsIR&#10;lhzEBzMECYkhiI/2QVqkG2qyfdFc6o/SQk/k5PmgrCwCwwP5WD/TgC3rmwmOSizvL8Fkfzlmhiuw&#10;a00DAdKFEzv6cHBbLw7s6MeuLf1YO9OHl14/qwon/kUcHSNtAYg0wUjEr4WGFiJaBaLAIeM8CA5R&#10;Dp+/974qX/LVB5epIi4TMAITUSZXIVVdBR7vv/IKLsucE6/L8iW8/vQpzIwM4uWzJ1XdLKmpJfkD&#10;+V5RPzIS/fZ16aUkeYoHOQhNk9PD9iDK1zhtFeXf/UXZLz+KPYDILwSC1qH/cOc2vr8tk2Xd4ffc&#10;wLc3ruH772/jP7/8EfdOfogbI2fxScEu3D19FT//fAc3VPfm63Tet1UTkpyX1N366dYdNVL+UTj8&#10;1rlqfofm92jg8aDZ7L4KUUrkZ27TqA8BjFZ9PAyQa7j+5df48pPP1dS1u9ZMYG1PMwHSgx2Tw9iz&#10;egKHZlbh6IZpHN+0Fke4PLppncqDXDi8H8/u340TWzeqbae2b6EC2YPzh/bj+SOH8dKJE3jzrDRj&#10;vYJLr7yBT999C7dv3sTgigFG3d4YrUjGBsJgItuHTj6cIIjHKgJjujQaq6k4lucGYlt7AZ5dN4hN&#10;DfkYyQpFTYg5WiNtMJ7li43VCdjbVUiHX4pDtJ1NmdhRn4Z9HXk41FuCg91FONJLADDA2d9diANU&#10;zCeG67GjIQMbK6KxtjQCW+uSsaspA5sr47GxLAH7O6uoOPpxYnIQ62uz0RJqg4016Xhm7Uqc37QZ&#10;L+/ahdcP7MXz/P0vHT+MT998HZ+8+hqeJVxP0lm/uGECJ9dNYKS9Fr2tVejtIjQ6atDWWIKmqlxU&#10;ltDZF6YpFZKXm4r0NIFIDBLpu+LjwxBNXxVBnxXGwDg0PAhBBEhwRBAi+Z70dEpLT0BCSiyiCZ3E&#10;VBl4mIy8onTU1BWhm+AYHWjHuqkJ7N22Afu3b8COdWNYO9mB3vZS5OTE0j/4wS/UC4ERPkhKj1SD&#10;Hlubc5AY4wYrqRxuLOVOFquB09YMaG2lii/N0cIAzoSCL/1ZoDSj0+nbSU1AC6oM8Xu2AhCqD2vp&#10;RKQxWZciiNKE5epmCn8fXUSHLFMAiQ4lgDwlP2Ko9pOCkEbGDJQNnroPDrFFhMTCxVyXXrALHldp&#10;hWUKIFKJV0qZcH3ZPLXPvAX/qkAi64sY1C+Sz4ky4VK2LSQ8Fi56Eo9p4eHLi+sfIYOPwlTzVSgp&#10;HiZlTWihvOBRsYFIjPJHSqQ/khJDkZAZjeS8eOSUUvJVUfLV5aO6OgeFebwp3M/N0ZJEW4hFhMfC&#10;eX/EU4//698AZAll1FKe3H2ALOQ2/iAjEx3VfGVLKts6W8Kask/lQqQJS1SItAMSCr4CEE9reFMK&#10;ClSk15aRmUaJSCVNL+4TTABJN98HAJFeWrMqZI5Js5cBIwY902UqGW/EG27HyMAv1B0xKSFIyY1G&#10;fGYEIlJ4jWL9+dB4ICDACeE+1siLc0YN5XtJphMykxyRmeyM0nxvtFZFoK81Ed3NCehoTEBfWxrG&#10;u7OwYaIEh7a04cy+QZzaN4Ije8ewY8cYPrz8Mv73f/yJzu827okzlOYrabunE5eeSlpoaCGiBcj9&#10;5itGpV9evqKK7klXWzGZU1tKmUhNLPU+lYk0YUmPnosvPI9LL72A91++oEZEn9q9A59SoXxK+Mh+&#10;kkPR9lhS4yRUolvjbLUOeK6DFuerddra9QfRv5Q5EViIaZyyxlGLI6Yjp5r57qY0idEZU+ncuPEN&#10;P38Xfz73GT6L34JPXabwc/E5/FD+LO4NvYrvNz+Pe598jdvfXsOP16TX1gOoqbniCTptXmSuCQAf&#10;NWl+k8KPkjTXNKfNAYfWZpXIvdv3lN29JeetgYd0471NNaTKuRPyX378KT7htX/2wG5sowPdNtGP&#10;7cuHsGdqHAcJkMPrVqvmLMmJSDOW9MQScBxaL7211qr1s7u4nUpEBhqeP3RAqZCXzhAgz17ABxee&#10;wwfvvoo7/J2H96zDZEksDjSlYaI4BP3JvlhXmYCDQ9XYN1iHifwoTBdGYH1pJLYSCk+v6cFLW5fj&#10;9W1TeH56BKfHW3G4rxLra9KwoY7QaC3EkYEKHOkrxtoyUSwBWJ5DAOWEY6YkgUAhYKhyjvZX4Fh3&#10;MaEVS4AkYLqICiY/COMZ3hhL9cRAvAvWlqfixNgAYTCMbW3lVEDh2MB9d3bX4ciqMZxeP4OXCI93&#10;Th3Bu2dO4BX+zrdPnsT7z5zFqekV/A1tuLB5FV7cvQEzg20YaKtBf1c9+giUntZKNFbnEyCpKMhN&#10;oUNPRnZmCjLSEgiRKCTQh8VGExbS60nyHwRICH1cKAESQ5+WTHAkJsciKk660kYiIY0BMSFUVpmH&#10;Lqqc5UMd2LCS0N/Me7J7Mw5tX4+t60cwMdaAquoMxKeGI4QKxz86GN5h3vAPd0MWr1NZSRgigm1g&#10;bjhfdYk1N1moCs6K2dC3ONBHOREUzpYGcCcQ3OmnHOmb1DQWDHwtLQxhPZvvEBhYWRMqsyZN93ZS&#10;ydzdFIG+egSIDhIiDBEWRGXjpK96X0new9BYpuZdoJTDEioIVRaKdh8g0vrz9wCiQ4AsehzzCJn5&#10;3O/Bkv6bymXBoj9gwUJuo+9esPAJPCbw8OPFFXiIAgmMCkVQDJVIbAhBEqrgIV3hBCDxEb5IDPdF&#10;QnwQYtMiEEPqJlF1SE+m0soMNNTn8aZmozQ3ETGhPrAxN1DqQ6AhANFCRJNI/71KpGtUyAOALCUB&#10;pWSylS2JKuAgQESB2EkuhBfPzsFILV0IBV8qnWACxNfVXI37MOXNMOLNMZIeYLzg3twnxM1alVGx&#10;4La5AJEmKy08ZF0AIk1fAhExfWmC4411creCf5g7o5QgJGRE8HfzmiQStlGe8A1yQaCfPZIjHVGc&#10;7ITCJFtkRFkiMcIMSZSVRamOqC2hOqkOQntDJDqaYgiTeCzvyca2qVrs39yGg1u7sX/XEDZuHsTF&#10;t1/Er7dlqlo6RJoARJaiALQKRJz6XIBIE5Y296E1bb5DplCVcR4CEUmWf37pfXxx6TI+o8J4/+WX&#10;VfXXt589h3efP4/DWzbiwonj3E8GBIpi0eRQ5HskGS3nIU55LkDmgkPbJPT3TO1zHyjabRLJzybY&#10;eUwZc3GXv1l6NP1M2Nw7cgnvmw3jx5zz+Gv1y7gXcxC3TNbgiyf68YXLOH796Dpu3LpBdTSb/5jN&#10;gUgtq1s0GR2uHSkuyfVHASKvNfDQnMvfqA6aUhwqXzOrPG7fJTzuUulomq8EHmIykPDbr67jmy++&#10;xldXP1EzEZ4/fBDHtqyl+hhUCmQvo9n9a1YoE4ic2blZ9cYSaBxct0YpD02CfRPBsgNP79mFM7t2&#10;qMT6s4cP45VTZ/DW0yfw9ovP4uqlK3j1wFZsronHsZ4ibKlNx1BmIDaUxmBjYSQ28fXxle3Y1luO&#10;La35hEcBdnUUYWVRhGrGmi6PxtbWLBwZqsDp5Q04PEynPtyIPZ3lGM4MQU+iO9oibdESbomeBGf0&#10;JbmhO84FnTHOGEj1QT9fd0ZaYyDBFUPJXjQPDKfQkt0IEHesygvAphoCZKSdx+7GkbFOHBrrwJ6B&#10;Fuzqa8aBkS48vXocz2+dISA24bX9O/EqQfrS3l14jlB54+h+PLd5Dc+pHRfWj+PCrhms6W2ikm/D&#10;5GAnxvpa0Us1It1sq2sKUVKei4KCLORmpWryIYRIvAwgpIOPoG8LFXjQ10VESvNVNBKSYxATH4Fo&#10;AiQ2IQpJBE9+cTY6CI+p8T419kSarDauGFS2ergT/e0VqKpIRU5uDDJzCKqsJMRkxCMkMQRBUe5I&#10;y/BFfrYXgv1NqT4IEBmURxVirD8fRnrzCJVFsDPTJUAMCA192NO/2Mo0FjJnkqpkrstAV1SIgYKI&#10;AMRaVMes2dsZqxLyHgRIEAEi84DEhRnCz0sXllYEByEls77KIOwlhMESyWcQDFr7W4DMuw8QA50n&#10;Yag3X6NACJD5C0SFiGkg8tQ8rs/XQGOuPaYBR7ACx8MAkUS6BiChJG1kTADiwn2QEObDm+KPiMRg&#10;hNEixbGmhyIzNxKlpQmoK09BeT7lYFwQ/NxtYai78D48fhsgNOnCS4AsEeMPMjBaBjPpgeVoBlsX&#10;KyoBKzgQJDIC3Z7mQFMAoXMPEYC4mcHJ0RjmhIaxtQGMpbsuL7iPszlCpBsvlxbcJtNXGhgTDrMA&#10;0ZpSH7MA0ZoMYjQy5Q2lvHTmdwSEuiEyzg/xKZTF/M1BcT7wDSdEgt0QFe2C3CRnFCbbIyvaivCw&#10;QGKsObJSrFFe6IrmGj90NYWisyUcXW0xGO5Mw9RQATavrsLO9fzTbu3BxrU9uHD+BP5y7xeVU/hB&#10;5RpuKAWguqHOKhBx6lqIaAEiCuTBeA8aASL5DpU0f+ctNWGUJmn+nrLP3r2Iy6++ijeeeRpvnnsa&#10;L508RvWxHR+88hLh8p46hhxXjq8S9l99rVEi/wVA/hGIiGn3FXBoASLHkOPdoTOXZpnvuN+/XbqJ&#10;q/4r8R9l5/Br7jP4Yv4Eri0cxbdLh3Hj94P42nUtfrryNW7xGt34SnIPX+MGnbea+IrLb794eBIs&#10;lR9R5//gN0h5FoHELz9IU5rkZH7Bn+/9qpZ/+lFj0swm+Zyfvv+O568590ebrkR9SP7j2y+onD4V&#10;BfIx3qSqm1o+hqcP7MC+6XHsXT2BfWuWqzyIAOSENFNt24gDa6lGaAKPIxtn1PLsrq04s2Mbjm3a&#10;iBPbtqjeWS8QIFIG5cVTx3HphedwhA5uMj8Eh1pFNWSjPyMAq/Mjsb4sHivzwrG9IQ37uvKxq6cE&#10;z24cwf6xJpxY2YZn1/XjwsZxHB5pwnRFPGERgMmCCGxpzsVeKpEDA1XY1V6InS252FSdjNYwS4yl&#10;eaAv3gHDqc4YSXHGJBXGZE4wwVCNtdUp2NOWiw1ViViRG0wLwmiGJwZT3DFE0KwqicLG5gLsHepS&#10;quPIygEcmejAmVV9NCpwRvnPrVuF13Zuwhv7d+FZQvXFfdtw4QCBcngXodODU6MdeHnzOHaPd2Kw&#10;uQID7fVqHEhTUwkaGktQ11SO6hY69/pylJYVoKAwE5npcUhNZJBL3xYRSvUR7I+QEH/ExIRpmroI&#10;maj4SMTERSI5OR6FBTloba7FSirGrWsmsG3VKFZTAY1312KQ4GiqyEFRVjzhFIW0zCikZ/P4WYmI&#10;y4hGRHIQ4lIDkJ0TgLQkJ/h4UDmYLlQAMaNDN9ARJy2lQ+bDgr7HVuYToY+zMCBcVGmnBfSTBIiR&#10;LszoczRNWRpoSNO8mJ1U/bWXKhwCEBMCRDORVEyoATxcFsPA8EkG309SeTyp5jVZSoBowCHqg8sl&#10;hMffVSA8t7kA4ev59MVi8+ijxeZTCCxY+CTh8hQWLZ5He0oDkMCocEIjHMExEQiKliXtIXiIhdBJ&#10;BiA21BtxIV6IjJCR6r4IpAXF+CA8zhdxSQFITQ9CQU4YCjJCkBJFWcfo39pMH4vm/RFP/P6f/xYg&#10;JNwDgDxOgNCWPKnmQzcy1iEQBCIWcHC1hrObDZxcqDSktoxU9ZUxIO7WqgeDn5u5qtJrZWsMUxua&#10;fI4SUOZQD5E6WdzXykqKiEkzlY6yRwHyKDyMGSlIk5ghZaclb6CrB5VIkBMlsAdCor15rbx53fj7&#10;o30QmeCFjCR3Kg5X5CU6IoOWSvWRmW6LknwnNFR6oq3WF13N/ujvCOEDGYPBzmSsHMvHpulqbFnf&#10;gM3re/D5x+/jL7/8ip+0va/mAEQG3smkUVploAWIwES2CUAkvyEm05/KWI/P3/8An1JtyJgO6ap7&#10;lYrkKkHysTRhvfgiXpPxBU+fxuld2/DqmZP46M03VPOXBiAyglzT40sBjOehxk/Q+Uqe4f9XgIg9&#10;AIjWNM1e39+WcRx38Nfv7uKbsWfwXdox/LX+Ir7+517cNl2OXzKP45f0k7j51ABuOE3hpszAeI0Q&#10;+exrVfDxG6nHRXDc+kLmL5HuvFQkamDgbfzAa3pXlI/kW2jSq+tPP/2Cv/z0K/7685/wFzGuq9c/&#10;/ML376keXz/fvkdVSMh8f5Ofv8bzvKa6LGubrgQgWvVxnd977ZMvVCmTN195BWXVlVg7PUE1sRlH&#10;pkV5LMf+GU1PrGObZlRz1v7pVTi0bhoHZtbg8Ia1KrF+ZucWpUoOr1+LY5s3KiXy3MEDhNE+vPb0&#10;MzhJIK3M9cXh7lxsrM9FR5wXVhEmK/KC0ZcaiP7sUDr2OKwuDMREdhD2dpRhujgWvSluWFkcRGef&#10;gP1thTg7Uo9nqVLOLG/Gnq5CTFcSAgWRGM8SEETgWH8N1pXFqfzIwc4iHKDS2dWcgR2VUVQhfhjO&#10;j8FYXgSW54YQZsEYSfPGeIYPhgiP/gQnLM/wxo76FBwimPYMNOHo8k6cW9uP82sHcGZmEIdX9OKZ&#10;6VGcX0PQziynAtmJZ6i+3j2xH2eoPl7YuxUv71iPrQ3FODXRiKmGdNTkxKClukhV4+2mc+8ebEbn&#10;cCt6RjvRR5XQ2d2EhvpKAiGTKiQCsVEhCA8JREigP6K4nknFkJ2RhHiqjkj6uoSEaFQSOqP93ZhZ&#10;OY6dG6exbzNV48wkpkfbsbynBoNtZWipykFpfhLy8xKRkZuIhMwYRKXKQOsgRCf6Iz0zmMf2RkSw&#10;CR36EjjaLCE8Fij1ITP9LVrwO9Xr1EBnHowIEsNl86FPB64jFce5bqCrUSFmDHCl+6+1lT7sCBAH&#10;eyNl9nYak1qAXq4mCKYCkUKKUSEGcHFYBB1d+s6lGogsJQykJWcxQbCI6kIZv1tyGQvpbyXXvHSh&#10;BiA6swAx1JWS7gugozOf+xMU3F81U4ka4fIpqo+n5j+Opwiep/jZ+Yue4PcswGNB0VGEQRRC46Jp&#10;soy8Dw6BSEicjAeRtkSZW8MbMUHuCAvzoPP0QiCdaAABEkKQRCX4Uxr6ITXZF6lxnkgId1OD+Gwp&#10;yXT4ZU/+4Z/w5EMA+Z0ioYyI1ADkCSoS/kia/HjpiWVKBy7lADQAsSNALAgPAYg53Fws4U84hHpZ&#10;IcDDEm6ulrB1sICFrZkyOxknwm3BnrbwJXhkkisjykX9WYD8PWhowaE1NQ8ypaYVIeLC43l628Ir&#10;wJ7KwxXBET6IoCqJTfInQHxRzD9QSbob8hiBZaZ7IjvTFUU5LqgqckVDhSc6G70ZPfliqCOYAInF&#10;+EgeZqYqsXplKQ7sX4m//Cq9lejkJJE8mzwXx60dga5VHFqIzDVpuhJ4yGRGKpE+a2qcxxtvqpIj&#10;okauvvMmPnrjLbxx7rwq3ifJ2xNbNuCd587jwzffwqeX3idAPsQ3VDVaBXIfINe/xY90mGqWwVmI&#10;aEGihcg/CpK5+4spGEnVYaoQgcqXeTvxa/kFfKEzgVseW/FT5yv4t943cbfwLD4zGscXwevxyyff&#10;4to1QuJzTXPVdZ6jKJJ7co7qnH7An37+Ff/2l//EX77/iRDgdxMe936g8pHl9z9qugTzt4i6+o4q&#10;RepZ3RTlwt+tJtKiern73VXC7Qq+lxzNra+5L5UHQXeb10PUjagcUTtfE7hffMx7ceUTvH7hVZTU&#10;1aG+qxFnGE2f3byOoCAs1k8RDFMExgrN2JC10zg4vRqH1hIe27fi1I7N3GcNVQtBQ4ic2rYZZ3fu&#10;mO3mu1fV0ppiRD9ZFI6t9WlUBt4YSgtAN58/SYzPlEdhRWEkRrMjMZARjKniEKyrCORrN/TGOqA/&#10;2hbL012wviIS0+VJ2N1dgvOru/Hi6iG8um4Mr24YwstrunBueQuBUY1pAuTZtR14bf0Izq8bwnMz&#10;/TjWk4dN9VnY3FiAU8N1ONRTipODddhenYrVVCHT+QFYmeWJzaURtHicGqqnsqnG9p4K7O6rx/4h&#10;HnuklUqkDc9tnMSxFQM4vHwAe8cIFILjtQPbcG7LarxxcAde3LoG01WZ2NyUjY4sL7SWJWOou06N&#10;Al9NFTM+PYjxdcOY4rmvmhrE2EgP+rva0NpQjfycJCTEhiCSCiQ6PBy5WSmorcljUJeBtOQ45Oak&#10;oa6yGKvH+rF/61rs3TyDPbS9W9dh75ZpbOHxVg81o7+1FI2V2SjIjkG6FGpNj0d0cgRCkwPUuJu0&#10;zHAkJfsh0J+BrcMCBRBXR5mpdSGMGNXrSvJZep7O/x0d92zQTKe8hE558YI/EizSC2qeUijGVCXm&#10;xjI1hkycR4AIOBgU21oZw8aCrxkcy3xKIb76iAvTJ7AM4WC7SI0uF2As4XGUSRMWASGdkhbx+Mro&#10;Y8W/yneKv9VTvbCkK++TMNLn9/NclxFwcz8jzVkyP7yNrQnsnCxhRX8seWlnDwfVOeGxkFgNPMJJ&#10;4nBSWbrwCjgCo4MQEOWvTKZhDIvwQ1SwJ6IC3RAS6o6ASE++54UAQiSYEImK96cUDEAGI6D4CDeE&#10;+drDy4mO21xXTZW44Kl/wZN//CcFkHlP/Ctf/wZASLcF8yXrzwuqS3pLUsnOVPXEkhGZjs4CEDMF&#10;EndXgoNwEIAEelrCy4Pvz/bYsra3hIPjbBOXlwYgMnuYsenS+wD5LXiY8Fxl9PvDpkejtKRJhUvp&#10;m+1AteMmTWcBTggOd0dktCeSYj2QleBGiHigKNMH6UluSEpw4dIFuRkuKCt0Q32VFzoIkb52Hwz3&#10;hmJiOA2rJouwfLwMV6+8gn//86+4d4cOVEZEM9r/LYBoBwcKMAQkWpjINlEeAoCP332PyuOSMhkM&#10;KAX4RIVIU5bY5Vdex8unT+OlE0fVGARJ5EpTlgwe/JifkeN8c/Wq+i7VZZjfr/IwdLBqbg7p8SRR&#10;/SNKRGuPwuEfMfmcjAK/y+j+1+t3cKPyMH6NO4HPdYbxP/su4j+2fIJ/W/4efs45jU9/340vU3fj&#10;z7f+hG9vfk+V8T2BQSh8/wt+uvsnVS34+3vfaZTFq9/gS6qZHy5+oarY3qKjF5N5TsSk+KHWpI7V&#10;rS+p+Hjdv+f1//XbO/j1+8v46bv3cfcHKhFC4+cb1/HzNaoPXguBh6rCy+Op+UB4vb746GN8efkq&#10;Xnr2BbQO9aNtfAA7d27Gc4f24jid0+ENDwByaO1qHF63huur1eh06dq7f2YKO1ZMqJyIJNNl26H1&#10;Mzi+dROe3rcXL544gnU99aocSSufuU6q3y6ur8wPw3h2IHroyFYWRmN7Qwo218ZjLCcQXSk+WFkU&#10;Q3AEYFtlArY1ZGJ1VTJ2dhXQsVdgT2cpQdCME8MtOL+yG0d7y7G/qxjbWvKxrjIOT69oxPH+cpxb&#10;04NzqzpxtLMQezoqsJnK4PxkJ/a1leL0UCtO9lapnmA76xKxvjRK2caqGOzqyMXTq3twaLgBe/ur&#10;cXyiA7t767GlvQI7+ltwdu0KPLNuEs9vnsIrO9fiuU2rcGbtOM5uWIm3D2/GWGki6qLc0JTmpwbu&#10;rZvqx/qpbiwfa0bPcD36JloxymOODbVhrL8dU6P9WDM2gJ7WGpQXpqMom8qlvBT9Pa0M2jowQJXS&#10;19mEVdxv06oxHCS0Dm9dje0zI5ge78SqsXYCqhsrBtvQ11KO2tJ05FFxREb6IiDYg77QHxHR9Ifx&#10;vkhICuR2L7g4m0Bf9w+wMJsPT9dl8KDZWFJVUIEsk95M9H8LnvxntRRbNO9faVyf989YNP9f6Ad/&#10;RzUgBQ3nqc9I0t2S/krUiLmJHpWJHsyNdGFlqgtXB10CRBdx4YYICzCEreVCwkLTW0pSAMroc7UA&#10;uW/0q4sJhMUSpM8CRA0m5L6/BRCBhygXLy97lJSkoao2H8WVuSipKkRZTREa2qrwWFh8DMERg4ik&#10;aMoxAYjAIwA+Yd7KfMN94EcL4XpkkAciZQ7yEDdud4dfhAf8CBEBSDQVSFpaMLJTg6lU3FUPKRdG&#10;7TZSxMuARFwoifR/ov3LLECkJ9YDgIj6EIAspLxauEjKmWgAInP4yny+ji7WSnk4uZjBmcf2oLoJ&#10;9LJDqLcVgryt1chOV097ta8993UmZHzdrRHibQN/NwtVBsVYeliZ6M4CZKkCx1yAaGEhSyl7IiYD&#10;eKQvtgzmsbQyhDWjAelmZ+9gAjcPfoe/HQICHRHkb0vA2iAz1hl5iW5IiXFGaLAdQoJsGP3YIjne&#10;FvlZLqgupxJp8cZIXwiWD8dhqC8Rx49O4z//7VdIuXQtPOY2X6nyIXR20qSkBYim5tSDQYPabaJA&#10;Pn7n4n2TgYICEBkoKCpEACIJ9BdPHSNADuLcvu144dAevPHMWTUJkhYg13hsAZMCyH0VIsl9GdEt&#10;vbGk9xLPVcqtzFEivwWSueva14++r4zH+P7WHfyZEf5n9YfwmdUUfso8gf+55TMC5Cr+OnMFP8Qe&#10;xhf/oxNfdRzHr3/+n/j5+5/xy51fcPfOT7hDxfHjV7dwnecqOY/rw8fw1tJqvPhYJr6eehp3vpBC&#10;h5rfJXZD7LMvVM5EEu/ffX2DCou/TXIlt7/DX757E7fuvIM/3fsZd7e8gytFW3Hvza/x4+c/4Ntv&#10;NNV3vyU8rhM8ai6Qq5/y2n2Ez9+/gvNPP4OuFSPonl6OyfWrcPboPjy9a7MGIgTIwbUrVU+sA9NT&#10;OEVQnN6xifBYRXiMY++alTi+Zb0aL7KX+whUTknT1u4dOHdwPw7OTKIowAGN0W4YSPHGZG4o+lL9&#10;MJDmj+mSGKwrjcPKgkj0p/liTUUENtXEYndTJra0ZmD3QBEO9ZVjR30qTgwV4+wolcBgM6brUnFk&#10;uJIgqMX6kigc7i7Adn5mpiQczyxvxMGODJyf6sKZiSbsa07HtuZC7O2uwYXVvZquvW25ONRBVVIe&#10;iR21KYRKMXa2FFE55GFjYyHVSiX2DbThIB30ATr6nR1VODxYj6PLu3B4ogfHV/bj7NQQTk4O4Ok1&#10;Y9jLfY5QmbxxYCPGK5NQGe6AqjhPbFregSnCYqS7Cu1NuahtyEZTexH6emow2d+GNUPd2Dw5hF1r&#10;JwmHUawa6cSK4W5sWr0KuzZNY8fmFdiybgI7eQ92UxHuXr8Se9ZPYivVxtRwK3qbqTaqslFdnI7y&#10;vFQUZsYhMzkcCfHB8Pd3haeMIA9yR3QUfWKICwNZC1jQf8x/8l/o2/6HarbycF4GL/dlVAZLYWq4&#10;gGrj95j/xD/T/mkOPP6V6/9MP/hPmE9bOP+f6dTp96gGJGciSXcBibH+ItW8pa8jM78SKPRdbo7L&#10;EOy7DLGhBgSJIb9/IeGgCbwXCzR4jMVLZZ0Q0QJFTF5zH4HHssVPahQI99eX7+N3PQwQSSc8AQf6&#10;35KiVIyPt2NyqhfDDBgGCdi+kTb0jLXisfCEWEQmSd38aEJEuuwGEgy+8ArxhCdp6xHsznV3BPJ1&#10;eIAbwv2cERDkAq8wVwLGDT6ESFCUNwESgKyMUKTz8yE+Tqq3gUw2ZWOxmATVTFW7kMSd98S/qCYs&#10;USB/C5A/EiDS1/hx6FE2mZoz4nc0hyPVh5MLISIKRAsQN2uNAiFAgn2s4ONtB3cvR7h6O8LZk+sE&#10;TICXDZWQnZqCV9oOBQiGZvowIMWlq/BcgEhzlSgO2cdc+mTLAB6aNWFhy4toZ28Be5qdLc3GjGYE&#10;FyeZacwYzk7GvND68HSmrAyyRna0E2KDrRmViATVh6uLEXy9DBERZoKMNHvUVXijvz0YywcjMNgX&#10;g/ffO4f/+PNfVS+lu1LYb47yUIMH6cS1XXjn5jy0ENGqEYGINGOJAnkAkXdV/uOD11/Fh1J1lxCR&#10;brsvnjqMI1vX4PTOdXjl+H4FkIsEy1VJshNCX8/2xBJoaVWInJMygZsUHrwp+QVNc5bWtDCZC5RH&#10;1/+u3aRJlH/3Dq6Nn8N7xgO41/4S/rLrC/yvTVfxv1ddxXeOW3B1yRD+/OYXuHfvJ9z89jod+XUC&#10;4St8+dEH+OLDS7jJ9Ss5a/Dy7/PxqfUILv+uHldSZ/DdFzfw9ccCD8kffYnvviQUCQLt+BH1/VQd&#10;927exE+3L+L2jQv4lVD6ruscLj1Wj0/nj+Hj/J24efYSbt0iQCRRz+NcJzyu8bhffcjrf4kq8L3L&#10;OHHsKLqmRtE1M4GB6VEc3LcFz+/fgRNb1uLIxjUKIJILOUVlcUYpjxXYPjlCeKwgPDRdenesGMWu&#10;VROqeq9U8T28cR2VzCGs7e1ERZg76iIc0U71MZjiRXBEqvzFUFYgxgvD1ADB6WI+X8mu6Ii1wbqK&#10;YBzoTsfO5mTsqI7B3qZU7G7NxobyGDy7ogkHB6qxoS5Ddd893JWP0yO12FibhfVlkTg5WIWt1WE4&#10;t7IdJwaqcKA1E1ubqEI6a3CeDv3UUAO2VKZiU1kExlJdsDyTKqggHOsaUrG2gcdozsOB/hqcJCz2&#10;9LVgBxXAbiqFfcMdODzSQ+vCkbEOHBhuwl5CZUt3Pda3VVOJrMGrO9djS2c+mhLsURrhjK7qTHTU&#10;FaCBDr6pOgP1jdlopFIa6W/E9FAPprpbsZbKYceqYezmNd2zkYDYtBr7eA0P7tiIg7vWYv/2NYTG&#10;Sqwfp1JZ3oNVE50Y621BR30ZqosyUSDFY+PDkRwdjPgIP8RJSwyh4eTI/72VHpwcjOHGANXaykA1&#10;Cf3xd/8Xfv/Pj2HeH/8HTAyegKvjIgJkKRztl6kkug6d+wOAaFSIgsisKpkvyoSvtQCRfIQktaVr&#10;rY4Mc6DTl3yFkd5iWJvrwp2ACvFbhphgffi5MdAlpBbxszIuQxLcCh6/AZClsxB5CCDSdDaregz1&#10;pVLvfH6WvprHMzJarIrojo92Ys3qQYxNdhAc9ejqr0DnUA3aqSgfi0qOIzwEIBEISwxFUBzVBwHi&#10;GeoNdyoOd144d0LEJ8gNwYRHqI8j/AOc4BXkTLC4wZtKRPIhMVQgOekRamJ6bxdbGOosgKnBQliZ&#10;yWCaRTAxIt2W/BHzeaHm8YIpeEg7oIBjjsmI9cWLeAENZDChsWp306gP6YlFmDibqmT6/RwI1UcQ&#10;VYaPtz0B4qAA4kLzoDoJIjwi/GwR4mVNR28BGzsTmFobwcSCakQNOhR4SJljqVwpZZAJjll4SD9s&#10;W3vp8cXvk+/lA+MoMHOgCnIgxKhAZIZEJ3sD2FjxGISklEH2I+Ayw52QFmoLV3tdGBrMJ6yWwMJi&#10;IT/HyMHfHOmJjigvcEV3awBWr87Hzeuf4s/3/kQHK+MhZCyERnlom65uff4AHtrmKoGGAEQS3lqQ&#10;aFXIp++9r8Ah4z3E1MDBV2VCIo0KuUSAPH9sF7ZPN2H/pl68eHwf3jh7Gu9euKC6/koz2FezAJHv&#10;FYBoS7ALQARwmqKEokYYrc8ByN+DidZ+az8xceLfE0Z3v76N72RMx5uf4Z2IFbjbfAH/744b+L/X&#10;XMb3icfw8WMd+HH0RTWV7rVPPsEnH13GFx9cwRfvXcJHVy7im5tf4bNN5/CWey+ulx/FvaYX8bnJ&#10;MC56DOP7T79R0/PeoGK4SXjcvnaDv4m/5dpX+OHaTVVD6/Y31/DXm4TH9TP4hYD8suww3nusCtfn&#10;jeNLveX4PHo7vj5+kb//W4KDMJf7IUD/SKYOJjze/YDX8D3sPbATdXRkjaPtaBxowMGDW3Dx6RM4&#10;sW0DlYWM9ViH09s3alTG6kmCYgwH1q5SyfX9VB3bJ0a5fQVfr1O9tAQkx7dvwXMH96KvNAeVEZ5o&#10;iPFGV4L0eArEWG4kVpVFY2NdIjZWxWOqOBLDWf6YKYvCgc5s7G3PxMbyCMwUBGFPQxpOEArHRqux&#10;rzsH++mgn6YTPTXahMMEyNMT9Ti7vBWrytOwtSYBG8pisCrXE8/TgRzrrMCBtnzsbK/GITrts3TA&#10;Z4bbcXqgmZCJx2SWB6ETgz3tJZgsicd4USyWy1iR+mTs7inH/pFWHJ5sx7FVfVQZHdjW3YidfQQK&#10;HfiBgS4cG+vHyTUDeHXXelzYOKNKnywn5Kqi7NGY5I3ajGBU5CaiKDsODRVp6KAS6mouwXBHLUZa&#10;qjHRWoctY33YvZrwpZI5uGM19m5ZjS1c306Q71q3HLtmlhMefZgkzAY76/k/rEJHYwWqirOQkRBB&#10;cIQgSar3RvohNNAdvj7OsLIxhg6dupRBl6YmcfbSmvKH3/0PPPGHf8LjhMiTf/i/6PyfgKPtQni5&#10;SR5kCYPnRfzMHxk4S/M91YaAhGploQTQUliW6/OfohpZICWdNCXVDag+RBXoiArg9ywjPPSWSkJ+&#10;IawtlsLTSRfh/nqIDNKDl7MulckCLKTvFBMVIspBQDEXIJJXlqXaxn2WcakZiT5P9b6SMStagEgO&#10;ZSEBY8LgOjMtGl3t5WhtJbSpSKvrUpBfEY/i+kxUtZVoACIFE8Nl4pWEYATGBsI30h9e4b4Ehxfc&#10;gjyVeREgQf4ujOidEOjvRKAQIKG8uHyQA6M8ERPrx4sfgvgQH7jaWfDESLT/j7G/Dq8qy9a+YZ5z&#10;TnsJLhHi7u7u7iFCkARCiBEjQHB3Ce4aIMGCxIgTCJDgwaWgqrq8rbq6uvvoe3/3mJtQdD/ner/3&#10;j3GttW3ttdfee/zGPcccY/KDGemTmsa8kAZygqQfaSz5ENVQkWpj1HBJnvNDvQXI8GG8PZKv1ZW1&#10;QPRhaSPgYPRPJ25tLwl0A97WzMLSTOOVHIgZXKk67Kk6bAgVWxdrOFKd+HhYIIQACXI3h4uLtENm&#10;1EDnb0KQCCRkiUcFDQUOGabS2E/wEGDJsNnboTO+rx1vO3Bflta1p6qxteRzTcfwYlMKUmVZUcnE&#10;eFkiPcQaga6GMJYfkLRMJuHH6w6FucloONvrIMhPH2kTrHDk6CL8+P33KrEs3WDVIkbSPPEpHRzh&#10;8amoj4c/1XyIUx9UGwILNeOK9j5IZPaVgEOUh5h02u1TK9ppAHKj9RLqazbi+MFSHNldhsunD6H7&#10;/Dlca27Q1I28LSSU9xBovT8b632IfPFuOEtTBf7/xd6vw/j8k7fGfbXS3yuqnKcyHZbX4BO+R/dj&#10;PNp+Bi9WH8ejqP24+tFM3M/ajld3HlBp9eNpfx+dNs/1zm28kmvSeQt3ltegL2Etvp7fgq829uKL&#10;OW24a7oU/cZV+LSPDp/X8uUD2gBBIrkP2T66x/2X3D7CZ5/08Bzq8N2Tu3heWIOuIdPw2GC5mkr8&#10;aPwqvAw6gGd7m/Dm2Qs8ffBQ1Xw8vn1PrUI4cKMf96/2KYDs3L0FaTMmInPmRCRkRWHzluV4fvMK&#10;Wk/V4Pz+XThNkJwkSKTF+4F1K3B442oc37pBJdb3rliMI4THCaqQfauWY8eyharosKHmMB3jSpQk&#10;hyOf/7f8cA+UxXtjbpIfZsd4YtkEf2wgOPYXpxIKaaipSsNeKo1NdOBbp8djN6P1vTJdt2IS1Ucm&#10;tucl4/i8abi4ugQNa2lraKtKUDt/Os6tLMFmKpCDs1OwtyhBAah1wxzUVE7Cyaps7C6fjtpFxahb&#10;Ogf1SytwbDaBMcEF86NMsDTRA5unUZEUpOLEgjwcm5OLQ2XZ2FY4EUeXlRAYM3ByaSnqlpTh7Ooq&#10;NG1dgTPr5qNh+3Kc27gYpwnPk8tnYWNBJEpi7DEz1BlVmeGYlxaAySF2qk29LPM6Ky8dFTOzMHtG&#10;FqpmTsWiwhxsXTKHKm4VDm6UtusrULNnHfZQBW5YPgfr+X4b+fi6+RVYPncWqqhyCqdNRE5WCgqm&#10;ZSKPYE6NC1MAiZaW6/6ucHa0gKmpLsbRqQ8fQYc/XHpJ/VJB4AMC4yMBAwEgEBj68S+hPe5jWJoJ&#10;QEbCyXYEjBlAjyYYxOeJ0hgcfREb/tEv6QdlVhT9oDh0GUpiwClLzSqAEARKKYyh7xw7Ega6I+g/&#10;RjFA10KQpzYhQjViM5Z+ZzgdviZnIYB43/43gIgpgKgE+sdUNgz2dYfzvQcBojF5ja21AXy9rRES&#10;ZofEZE/E0QJj3RGU4IfoCeEYIvCQRVf86fx9+cX4RPjCK8yHKkQW6HenwvCgucOdsPD3ceBJ28JP&#10;lrX1s4d7oDO8qD4C+EOOivSi7PNDgIc9TA201HxibUkG0YGK0zSjSYQuQ1lSfa6qzgmM0ZRdgwAR&#10;OSgAGTOaH2Y8AWIsPe5NVENFK8rHwRoQUQV2NgZwczCCn7MJAWKqhrSkZ5YllYIVv3R7JzN4UXkI&#10;QEK8rODhZgk76av1dsF5qWw3s5T1gw1gbmFI421zTS8aNWRF0NjYStLeWIHHluZAFeMkw2c0B1vC&#10;xIoKhACRhmkGekPVlLzxlIN+TkZI4wWPCzSHnfloRizSY0amyGmuicH4UTAxHgkvX33cutWKv33/&#10;Z3z9mUTiL/HZCzpSqV14O3Qlzlumqw4OXQ2agEKcvAxZiWIQk30FFW4HASLqQ9b6uNnejv4uAuRK&#10;N7qbTqLmwFycPjEXtUfnoOPCIfQ2XCRYmv8BIPIeKlfwTxAZHMpSSkQgIon1902GhcT++X5G7arJ&#10;4T+bKAGZTfXsFV5Lzy1+/q8ePic07+Ja+wZc2DQXN+fsw+Ntp/Ds2k3cud6DvgtNGDh6EU/OtOHp&#10;wYvoL6jGVfsKNH6chQaDPLycfQ7fbL+Bb5ZdxVObtejTm4s31wfo9Afw8h6vJyEi038/F9VBJfXm&#10;tUzLfYSv39Th5asWvNrXgQtDJuCe4Xx8lXMBv8ttwp0xVbjntRmP9zTiszefq1layh4/x2NC7cH1&#10;fgxck5lwt7C1eg3C4gIRlRwKvzB3xCeG4PSR3Wg/cxz1+6UH1hYFDwHHIDxOvp3aK7mRfauXYtui&#10;edi+uIqPbVLNFw9uWIN1s4uR6e+E6UGOmJsYSBXiiqIIF1Ql+2Nhih9WZARiMyP2A6UZ2JmfhONz&#10;M9GwOheHK9OwNS8S2/OjsbMwFoepSs4vz8XpRdNQR2DUVeWpmVRnlxQpqJxeVoSthanYU5qGc3T6&#10;55aV4+KqSpxZkoszy2Zi7fRU1C0swikC5MziUmzNicKKFGeUBRlgYawrlUwhDtNJb56Rhk25hFdp&#10;CoE2GY3r+btbVYVTqxbhEBXawUVlOLCgBIcXFOPc6jnYQchszE3A/BQvFEc6YPX0FJzdsBhbS+jg&#10;Q22R5m2OcG8HqvhQ5GQkIjcjCWVTMrBwZjZWlhdg06JKbKMC2bNuCY7vWotjO1Zj64r5WLuwAiuo&#10;kkRxzC3OpWqZhqK8LKRPiEYioZGWFIPM1Hgkx0UgmgDx93bh/9xS5TfGjpXhIAa8o36J0VQfo6gM&#10;ZCqslCIMG0YIUCWo/AJNm87f0nQEXBwIEDtpYzKc//0PMGKoDNkTGkN/yS1fq7aaoXuBhBpKohKQ&#10;dvYCEQ1AZBiLCkGm+GrJtOCRsDIbw8CZCoQACfTShr3VaGgRAO/DQZmAg8rlfwOInKdG1UgC/X2A&#10;8FzfAmQEz0mGwfQNRqng2S/QHmExHgiIdFd5b7dgN269MSQwJojwkKErgYcPvCndvMP9FEQ8aV68&#10;LeYdSurwhxvibY8Aqg/vQCc+34uv9UZotA8S4vypQPzg52FHtTEO2jqy+tUIGBgQIKZjYW42WvWF&#10;MdQbwYsspPsIY3jyo/khZMhKzRAQ+TWSsmrcCOgSIAaGOjA106ci0FeKQFYiFLNk5G9D5y09sAYB&#10;4mAv03gJAYLFzM5UDTl5uJgogAR7WMLN2QzWskKYNSFDIGkAojGBxz+aTAMmtOS5ykxgQ+g4ECLO&#10;PK6LnQkcBTBUKtZSJSorfo0nIPilyI/Blp83JsASqeE28HEcz+iBn2vEMH7W4dAaxy9KdzSGDvs5&#10;0ifH4Yfv/4DffyVTWz/HV7I2BZ3sPwBE1Acj3UH1MTh8NQiQdzOvrt94BxHpifXg2rV36kMBpE0A&#10;0kEFcgXN5/fhwL6ZqDnMyPFQCbqaDuBGUwOfc1mtDSLRvQzH/DNABnMh70NEY5KzEZhobPD2P5pM&#10;CtCYDBv9ZJLr0djnj1/gk2eP8ezZZ/jsyW9x/9YB1J+ahrs97XhOhTBw+y7uXOvG7ZvX0be3Hqc/&#10;TsC5kem4MIxO5leJuKFfgdcJB/H5lFq8nHUOX+/sw3cLr+CZ5Wr0OizDFwOaWVMCt69evcHXUvlO&#10;VfQp4fbqKT/b8zZ8/uQovrp1B53B83B1WB7epB3Ed/Nu4HVSDR7rLsAdjzV4eKwJv/38MzUMJsNh&#10;GiXzBC/uPcTjPqqRW30oK8mGt5cF/AIc4ephDXsGONlTUtBBgJw/sAvS1l2AIeDQDGlVQ9YLObCG&#10;imPJfGxdOIfqYylqt23CUUJlY9Vs7F+9HJvmlSDZ2wpTAmyoOrywOCEYixIDMJtRYUW8JyqTvAkS&#10;d6zM8sO67HBso8o4zOhf8hjnFufh3BIBRS5q5+WgZvZUnJibzf1snKSdXpRLqBRTYeShdrEAJB1z&#10;CINdhYmonp6EbTNjsK80DssnBmNeajjOLi6hiqjA6SWlOFw6BbVV07F9RiI2T03CsblFPEYpTtHO&#10;LeNzuD25eBb2zpmOQ1ITsnw2jhFARwmvw1U5qk/XhhnxKI/3wDx+nmoqizOr5uPipoVYmxuHglAb&#10;lMY4IsvfCv4MDv3cHRHu646UiCAUTkzBwoJpWF6aj0WEw1IBCc9rO4FUvWI2Vs+bhRU8n8Vz8jC7&#10;KAcF2ZmYmhGPrIxYJFPJSBPG6PAghAf7IjjAA96yWJ6lPnR1RtBH0cGP+RWDWmkiyC3/y6NliIiO&#10;XwW9b+Ehjlcm/ujSEVuZjVQAkem85iYj6OA/4vOoNGSW1FsHLs599EjxFzKMNIzAkKVlh79dYlaj&#10;QKTRoTad+fhxo6CvPRpGunTm5mPh5TwOoT7jEeipCxvLMap7uQw7CSTet1EMWNV0Xtm+3VdwUUNY&#10;PL7MwhojVfI/AUTyJFI3ok01IvlmH/r5EIqD8BiKA/p6TwZD7iGeb40A8Y8OhF+UP3wifWh+8I6Q&#10;/QD4ESwBsVQmtACZ80xIhAS78sTtKe0cEcgDBcbIkpG+iIj1w4SkEKTG8nWeBIiRTJkdB33DMWrl&#10;KnOzcbC0GENpN4YQGQUD/VEqQSO1HuPoUMfwAgpMxMaOGU65KJWVY6Cnr0WIyBCTpsukrHs+aDI/&#10;WtZe92G07+Wkce6ybogx7zeWxVes9eHmaKSGrwLdzBgNEBrmfMxMj8fSQEm1SqaJ8hi090FiQYVi&#10;bsnXWVLVcN+e0HCkEpLuvvYWemrVRQtTLZgajuKXS4Dwyx4+VBam/xiB7kbIiHBAlI85zKi8Ro4Q&#10;UI5UY5my8teYcR+i9uxJ/PlP3+PLT5/jqzdfqBlAnz1/phz0+wB5RYD8MzzERG0MqpB7vdffQUQU&#10;iLQrGVQfkv+40daGvk4BSA/q67Zhx44s7N1ViG3Vk9FwdhNuEx6SG5F271IHIseX93sfICqZz/NS&#10;uZm3Njis9Y/G+2UITp7zbPD5AkX5XFJRL63ppdZCti/e1l3Ic6gGnrzEG0Lk8cPzuHgqF2cPTMWV&#10;rvV42l+PFw/v4yEh8oiA/KS5Hy3jZ6DfoAz33BZjIIjKIG4/nmcdw2fTzuJNRTO+23kb35S3YUCr&#10;CgPTT+D3X3+HT99I4Z+8x0s6/qd4/uARnsqUZV7Lr14ew8uH9Xh2qh0nh8Xgif8GfFXaia8qeW3s&#10;V+Gu4UK0ey3GvfPNavnefpmcwGt8m9dUck4Pem/yO+hDZ/MFRIU6USFrwZW/TZli7sGoefrMiehr&#10;rkeDJNMJjDN7tql2JrIv+Y99a5Zhx9IFChxHNzJ63rROwWRNRTF2LF+AOoJmVVkeUgNtMSXIFiUR&#10;bigKdsTsaDcsp/JYOzkcqyZGYGFSACpiPZDPiD0/xJZwcYVM55W8SPWMaGzKiaCjj8f+4kxVUHhs&#10;9mQ6/xzULpiK2vk5ODo7hwplBrbkTURekBMVjh0me5piRrApCsNsMJUqYMXUVAUQyYPULS5G7cJZ&#10;qF00C3WLqCZmz8S+MrF8HKyYiUOVedhbNgX7yydjb3km9s+ZiO3FyVifHYtVWZGEXQQ2TE9GdX4m&#10;YVKMuhVzULd8Do4tKsaSjCDk+hujOEJWO3TADKoSLxtdBnBG/I85IDrQAxkxIcijEimdmqGsPDcL&#10;VUVTsKh0KpZU5HA7TVWTz+c5FElFeUosEiL9EU+/Fx8bguioYAT6ucPD1U4zkmGhA309+qUxv8bY&#10;cbLQ0m/ozKXg7wP6JioDOmJRBxIsjpb7CQ/xZToMmvXp26zMR6kciCTSLc1HEioSKNNpj5E26MPe&#10;Gv2czK6iySyr8eNGY7wCiAz1/wQQnbHDCA/6UZ2xMBk/WgHEx3UcIgMMEeA5nuc6CmP5/NE8Bxkq&#10;l+2gjRr3Fhz/BBClQHhsUSDa7wFEFJAUI8pKhr7+DohN9EPshCBE8PcUQoD4kgGeUb7c0s+TG960&#10;Ib5RAfBR5k9oBMBfjNI7QBaLig9CCCOcUJqU64eGeSDMzwnhAS4ID/ek8vBFUJQXQqM8kcg3SKKC&#10;8XG3oZOm41eLu0vtBB2sWgRKix+WICFETGQ4y2i0uti60o9Ki5TmRRw3lkChyb62Nh/jRdMbP47A&#10;0YKxsaiRt4uqECBS2u9oS0I6GMPbkQDhvkDBiIAwViDQU00Wg9wIECoRZ6oWYwNCSY/HM9CBsZEu&#10;TIwIFJqJ8XiYmhAmppIb4etpJlQ+at9U7id0zMbz3KmCCBwrOQ8jAcdYVfBjYjia50h1QQCOHPpr&#10;jGNU4myti4QQaySHWMHVijKYcBk6nKAcJQu0jEZ0Ujh++wWj4M8+w+cvGX3TqYmjffNYIn3NtN1/&#10;nnn1z/AYNAHIfdVA8bqq/Xh4o09tpTCwn/Doa+vAzdZWgqSVAOlSvbfWrE7GhvWTsHRxHA7tnoc7&#10;nc0KINLD6dHtfjy/T3jwfWX99XdDae9B5J9NJftlq6DxmFt+Du6/fvYQrx4z8n/8CY3AePQJPn3M&#10;6F3A8ZT7T6kACE3pqvvioXyGOnScn49zJ7Jw/vgC9LTU4FLDLjScqkB3PZ33rUbcv3sLzztuo81y&#10;Fvps5uBFdg3tLF5NOY0virvxgvD4dO0V/HHbPXwaexjdQ6bwvlq8aLyC17fv48HdO+jr6+U16sEj&#10;qZm52Y9PBs7i0/vV/B5u4P72Mzjy8yi8SNmD7yo68TmPfW30bNx0WYT+DaeVinl9/+00YNozQu16&#10;azs6z19SoK49tA2udlrwcNKCp6cJ/PmfCQnzwvr1iwiadlw6th/1B3epKdT1BMjx6vUq9yEmw1ey&#10;3bl0IdVGBTbMKcPelUt4/2rsWr4IC3InIiPQAVODHNTQ1axIN8wKd0ZpuAPmxbphdXoQNk8Lwc7C&#10;eJxYOEPNftpaMAErCJd5SV4opQMuDrNFZawTlhMqqyf6ozo3CttnxmNngdSOxGLbjDgqjjhs4XbZ&#10;xHDkElbZQXaYHuaEvBBZlMoHu4sn4mjFFBwqn0RVkq5an+wtScMBAmJHYTI2TY/B+qlRWJMVqkyG&#10;1pYmB2JxchAWpQVj+eQorJ2WhB0lM3BofhkOVhURRvkE0UweYzJ2EW5rp0SjNMweBYHmmBlshpIo&#10;B5RRoXhZy0qnI/ifNuJ1NoWTFYNIZ2uE+3kiLSYSORPiUTQ5BfMLJmEhlWBl/mSUTZ+I0umZmEbl&#10;kUhghPrTfwV4I9DXE27O9gxyDWBsqEWfMAZGstqenjhyOtm3a1+MpTMeSwetzShdIn6BgUTrEvRK&#10;oZ0O1YGuNESkLxAf52w/hhAZQ4XAgJkwGktoaBEQuoTAeD3xQ2Ogr0sfqDMaelQXMkVXT1uq0fm+&#10;fD8twkpqQiSPrE9faKgzioHoCDjQlwR4aCM6yIAqjD7RdCTGECBjx0k1uuZ9xvD8RnM7mrdHEUCa&#10;/WHc1ygVUT1jR1ExjaHyIdh0tT6GjjbPj1sLS20ERzgjKSMYCZlhiEwLQVhyCDkQisA4WdpbupJH&#10;I3JCLCJoBIg/lEX7qzxIEAESTCUhFkKFEcFtDAESnxiI2AipRnfmhXdCRIQnZY2PgkdEhAdiqEgi&#10;A5zh6WrB6F+XKoAfjmb2VjFIG3YrS4HIWDp3TY98WbPDwGC0uqjavIhaWqP4Qbgvi1ApmJDO3B+v&#10;Kz1idFQdhqyPLr3yFUBsqEAGAcJ9mSkhM7eMTAgEqgPpwitJ9kAXYzha6aoklOZ4krPQFOfI1kBf&#10;Wx3fkFAxeGeMQgx1lAoS0xc1pF5DZcUfi1SMyvGMCUFT/miMDIarL1wmBcjYqCk/VxjVRzqjtyBX&#10;fVL+IwwdOZRwM4Yz5fceOo8ff/gTvnz9BjKjSRzvOyf91gQeg8nzwaT5P9v7w1iyUt19msDjgQCk&#10;m1GyAgjVR5sGIH1dLdi4NhdV88KxaEECKspCsGbpNNzubERfe7Oa6vuw/yaj8rvvAKJREJopxQpu&#10;78FCFea9fUyBho8rUAgIH31GWLzAbxnty1DXZy+pZJ7exstHV3n8FoKuieCrw4O+w+jtWIeTR9Nw&#10;bE8WLp0oQH1NHp70d+Dl/Wd4eecxHvZeQ9uFPbhwqhT3bh/Bq/qraB2Vi1uO8/FkSh0+LW7Bq1mn&#10;8KS0Bi+XHcXvt93F65wz6DCbi08i9uFO0DpcsihGm988vNx5Hk9v3MDtvhu4c/MaXt87g8/vr8fA&#10;1YN49uQ+7tWfwwnfKbifcRCf5p/FLafluG49F9fmHMDzfgHQXQz09eOutIRpa0d3YxOuNDSiiwBp&#10;O3caiypyYWc+Au5OOvALsEQk1X1cfAh27VrL7/E6rlw4hY6zJ9By4hDO7dmO2q0bVXPFQ+tWYs+K&#10;xUp1VC+YQ4gsUPfJsNbWhXOpThaiik4ww88ekwPsMTPMEQXi1APtqETsUBHphLIwO5TS4VfFuGJR&#10;sgc2TgvFobkZqFs2EycW5+Lo3KnYQ0dfPTOJEX8qVk+JwZL0EGULUwJQleSHOfG+mB3nQ/PCwgl+&#10;WJgeisVZiahMCUPVhGDMTfRXz1vA5y9JD6QF08KwNIO/KTqchQTEsonRWJ2dgo15GXyfLGyl7Z2V&#10;jaNVhaihYjlMWOylOthRnI4tBanYMjMNO6lA9hVlYVdhKjZkRxIetjQbFIdaUQmZoTzGGeUJXvC0&#10;HM1A7BdqxtI4iexHUiGM+oBOeAScbMwREeCFqSlxhMYkzMrJQE56PKYkx2JqajzSZIG8AHe4u9gw&#10;ADWHubE+/7cj1ciBzAoVB24kM0eNqSZ0hyqAjBWA0ClrQCHBrYyY/CNAZMhe/JgEhzJpyMFmNFwd&#10;xsCWAJE8sOY50nGXAayRNt9Dm75jHIxkqF6HQNESk8JDDUC0x374FiDSU0szfGVpOBLOtmMR6qOL&#10;yEA9eDjTJxF2Y/gcGbUZx88v7yOL5cl9owkVgcigKZgwkP0HgFCVqPehL5Neg+HR7kidFIGkSZFq&#10;DaSojEhEpkdzPw5xE5ORODkVSVMmIGlqOpKp9ob4U5IERPoiMNIbIdwPi/ZDKH/wwYyYwqko4qlC&#10;JqSEY2JyGFL5vEjJgwQ4IjxSqjC9ES0tTCLcERXM+31t4e1hCSdnY1jZ68OCUtOcMLGwkmS4rqqV&#10;sLIcCysrLQJAG2aycpZMpeXFESk3bgwvwBhJOvED80OO5occw30Bir5UYooKITwUQCgzBRoCDykU&#10;lH0zKgYjYz2VOzGiQrC30oePk/TDMoI9VZC0FZBktkBEj1/aeMJKGYEiSkeP7yEKRWw8b8tUYnlv&#10;bUYHOuMIN1FGY0VpSJJLZksMVTkdUSASEekwShlJgAzlj1EWqvey10NqqC1i/Ex5LuNUAt87KBDp&#10;U7Lw8MlD/P6br9XMq9++kryAZshHVMf78BD1IQAR1SGw+N/sJ4DI1F1pmigFhNdxRxRIe6cGHrT+&#10;zg5caanHnPIYFM5k5FoQiLwZXigpjENvcz2f24xbXR081nU8I0BePHiAVw8JEcJAFpSSRZxkirE0&#10;evyS5/zlJ69U+xHJ33z7WykIlES0JMZf8HH5LLfx7M45vu9+dDSsw7mauTi2uwRHdhTixP5iHN9X&#10;iF1bI7FpjQ9O7KtEV/1W1O2fgW3rg1B7IB8X6spxo3sPnlNdPbzxBI8GnuLelXq01M/GleXzceb/&#10;pKHXoQKfTjmAl1Nr8LxkL36/awV+2LMFtycfwlWvtXiSX4vPF3fh6dQzeBi4Ha1DUnDu35JwY+sZ&#10;3JehuluX8eXAejzs2UqQ9eLh7W7UHi5C3fpi3Fy8Hy0Bi9AcUYWrG0/iXutV3O7qVmruWmsLrrVo&#10;7CYBfZ3b7osXUEdFIbVH9nQcni4GCKJjj08IRGJKBNauW0DYEj5XCZ36Wlw4uBunJJm+ae07UMjC&#10;U6I4ZF/u203VITAR27V8MWYzsk72tFQKZHqgLfKC7ZHLbQHfpyDQGmURDqgIdUQFI/eKCBvkBxhg&#10;VpgJFiY5Y2mKB5aleGFbbqxa3+NgZTqOVU3CmWV5OLkwG4cqJ+PQnOnYXzENu0unYOesLOwvy8WO&#10;WZOxvSQLG2akYW32BOwpy8bO4knYw+ccmUeVUyXDVLk4PHcGji0ooOopQM2iAtQuK0TtUtqifByb&#10;O51qZSqPzdeWZmF1ThyqUgKxgo5qKR1WVarsh2J7QQLVih9KwiwJRTPMCrVAfqAxcgNMUBrliMpk&#10;H/jb69I//FzlJaSOTJqyyqzOD3/zLwTBr2BioAU/DyckRAQjNtQHUUHeSAyXEoNA+i83uDmZQdqE&#10;6FNNSEJ72Ecyq+oX6jgyfCS5WgtT+U+L7yGkGJmLetCiQtCV3nl8nQBEM+w+TDluAYgAYjwhYmww&#10;EjYWVEj2o94BROWEqThkoTxjEwbCEuQySJVzNaT/kWEqAYj4KJ1xAo9BgIx4C5CRsOJ5udmPRYS/&#10;LhXUeDjZ06dR9Yzl67SoUgYBIgvkiY3hbbH3ITJ6tORqCQ9uxddqSaBOVSKNGqMZNGTlxiMzNwUJ&#10;k2KRMCUeCdnJSJmejvTcmAMp4gAA//RJREFULGTMmISJM6dgYt4UZORlI2PmdAwJifFFKC08ihc6&#10;2hdR3IaFeyI42A2R4V5IjQ/GFBIoZ0IUMmLlC6ACCXRGJJVHUpI/kiln48PdEB3iiDB/OwR6W8Nb&#10;TZuV2onxhAjNWqbF6hAiVCACEDELLZjL2r1SyKfNC8wPMlagMeIjjB7+kYrkxRmP4m3JkejyAks+&#10;RDOERSARIg42+vByMIInzd7agMcjQAx1SXltqoWxsDHXVYDxkxyJuY5qYjZmpEQtlGsCJhkue7sd&#10;HD6TaEQuqhZhNpbPE1oLzFTr45GMRiRRzguuCnsYLRgbUloa80cjFfe6Mld7GAz4QzOgQnGx1kZC&#10;oLR4t0Yk/+ixMSFISEvF+u3V+NPvf0eH+xrSX0laZ/wjQDTgGITHIEAEFDJc9b/ZA6mDIDzu9fSo&#10;GVjSfVeS6H1tnWrNj5utl3GnuwfnT+5F9lRX5ObQ8UzxxIRUWxQWxOIWFcj15ksqkd7X1a4g8uTu&#10;bbwYuE+APOS5CUSeEg7PCJHnavuG94nSeCUqSc6VsPns6UsqoC4c2ZuHfduzcHjXdNQemo36U2vQ&#10;2rAb1zvP4e61dtzsPoa6o8U4sGMmehrP4pO7L3Cn8ySO7sjFlaZa3OvtQfvFg1QcC9DdsQzPrjfh&#10;zu4z6J5WjaYpC7HfwhMXR0/Endhq3Es/ilszNuGbfYvw+5NleDR/Je7nnMAXsy/jt5UNeDz5OO6n&#10;HsR1w1JcHBKJS7aleHypHa/uncebu2sJhQV42NdBgFzGgS10nOtm4PblDtzv6UX/2Qbcb7uKhwS0&#10;qLvb13txh+f2gNdYrvWtzk4FD2lyeK3xIlZUFsLRfAzV8Th4uZsgItIFyYzcU9NjkFcwEXdvdOB2&#10;eyMaju3H2X3bNQtLVW94t0aIarC4YTUOEiC7qEC2zK9U8BAFsm1RFYolEnQxQS7/czn+1sryQhwI&#10;Elvk+lsSJNaYHU0VEmaFsnAbOmAxa8yPdVYt2UuCTFHkb4hVad7Ykh2OdRODcWBWGvYUpGBXfhL2&#10;FE7AfgEHgbGb6mBnUSp2FWViK5XEwYrpqJk/DUcqsxUQpNbjSHk2Xz8Je4sysG+WVK9nYHcRX1eY&#10;QSXBYxRO5GNUH9zK49v4PssnhxMeftgzm2AihFbkJGJbeRYWZPqgIs6GIDRCabglz9scM3muMwOM&#10;MDPYHLMi7BVAwnhdR434meoxJTUW0l9K2oJ8+Jt/xS9/+X8IhJ8zih8KM8OxyqxNdeHpZK1miHo6&#10;msLSbKyqGNeW2VHDfq6m5A62VtIZ9wEd+wg+h/9pKhFZF3wcnbo0eBVAyDCVAGQsA0RRIKMVQDTw&#10;UCqEwbD0srIyHa6m8doRIDIkpqUAMoo+TOsfAGJKX2UsoyA649RQldR0SBGhAERyEuPVsBYhRIBY&#10;m4yCl7M2Ivx0EUgVYmdDgMgCeXydlhrBERUyCBD6L752ECKDIBHgvQ8QGdIy5jWKoM+fMj0ZUwrT&#10;kTUzHZkz0pE9aypmzM5DgSwfXFWGmZVFmF5WiNyKIt4/CzMqSzAkMj6A5PFHXGwAEuMCEE+IhIV5&#10;IDjIBeEh7kjiY5PTozA1LYryL5Dy0BkRwa6II3QSE2iR7ogOsuf9tohUW3sEeVsRImZwJkSslRLR&#10;U8NaFpZUHhZjYck/mIU5v1yTMaSzRPYaRy1rh0ghoSxAJeunq2p17ss0X63RI6gSxsDEVLO4igUV&#10;hT2p6WFnBA97Q35RenTkOjyeNtUKLyypLSuAeTpQgfAPJwDR549KZh7IBRSQjBFYcSvvK8CwMDWA&#10;tbkRoxND/sDGKbgYMKKQJmZGemP4ut8QHpTLVCHjqED0dIerz2DOH6Sp+ThYW+qq4sZAN0LUwQT+&#10;bkZIDLbAxGgnZCT4YVJ6AiZlT0LHtS788PvvGL0zWmcU/+lzTdW5pmiQDpnOeDBpLtvB/Mf/f4Bc&#10;fbtM7WAB4SBAmnDjcgsd3jVG91VITjZFZpoZ0hJt4e+vhZkFcXjS301HeAm3OtoIkVbcaG9VM7ju&#10;Xu0hEK7jcZ80WbyFx3fe2uD+LTHNeUku4ente7jWcAYn91agv2MPXj04ia8/OY3vPjmFb16cwFfP&#10;j+OTe7vRVl+AtouVeH2vC2/uPUJn404c2JWFG20nqXyeYuDWAzy8JZX1N3F5y3wcD0pFg2k+up2q&#10;0OOzGDU/i0aXTQmepO7D/bRN+O2mOfhDTTlerFyDZ2XH8SLvHB5nHcPdxF3o91yB8x+moXZIKC56&#10;V+AxHf3L+wfwuL0CN5pm407PWbSe2Y7qJZk4tmMhHl27gvs3rhEgVHW9fbh9tRt3VFt8AvpqrwYa&#10;BPJVWcv70iW0S1+xM2fQeuoEkqncnSzHwZXBUwAVeXy8L9L4/8nIikfihHDs2r6Wr29G88nDqD+w&#10;E2d3b8PpndUKJLJS4bHNa9X66ZLvkGm8Ao7NVZUKJHtWLMHM5EgE8380PdQFU32tMMWPJlsfc0z3&#10;Z7ROgMyKtEMhoVEYYoWScFtls4KsMY+/w8oo2TdEWZgpQWODhcluKrG+oyCRzj8VOwiR6umJvD2B&#10;9ydiK237zGRU59LJz0jA5pxoLE8Pwo7CFMIgmc9Lwc6ZtIJUbJspM7X43Dy+Jj9V2Y6CNGydmUoA&#10;pRIqaVgxMQTzUnxwZOE0VBcmojjCEROc9AgOT6yeEkEFZYc8PwMUh5ihMMiEADHCdF99TPMzQlGY&#10;Heak+CLa24L/xV9Ai/CQfOOYYb/CyI+k196/4Ve//Bf6Dekt9TMGglKXwf82/7OymJOHvSlcGHRK&#10;dwyD8VJ9TWUx9gP1fFEgI4f9glD5DUwMh9EXjIIJQaKjIwpE8hf0U1QQ4/VHc/u/AWS0BjCEhKEC&#10;yAg42o78CSCSZH8LECMBiOl4+itdAo4Qoc+SPlcGfP27ISyqECnwUwChGVP52FmMhq+bDiL99ODr&#10;rkN/KmscSQpgLI89Rr2/vM/7ABm0dyCR8xV40FSATD/m62OPvBkTMK0gE5n5mcimuswrn4byRSVY&#10;sLYKSzYuwaL1y7Bw3VIsWLMU81YuRuXyBZi9Yj6GxMX7ISHeHykERapMxaXFytTcMDcEve1xlZQc&#10;iIzkICRH+yAywAWRgS6IDvUkYNxIQkvKRUME+5hRKtojKtiB8soGAd6W8HQ1gZ2jdHGkapCKbQsd&#10;mJlqlIeZCZ2usQCEF58XTKbEiZQUcMjyt0M/kCVwNdvhH/+GUYbMh5ZpwWNI8HFq9pP02pJ10T3s&#10;TGAvLdwNxlLqjeaPQ1TNSH454+BubwRfJyoUvrd8OTKzQQORDzQ9ahh1iNKxMzFApK8b4kO9SHhn&#10;RipmKkEXFeiOjPgQJEf6wcvFQlVsjqO01KfCsCGUZA14aVViYzUWvi50zDF+mJYShAmhTojzs8AE&#10;tdiUK6YmeCE9wR/lpXn46qtP8c2X0tbjc8ia4jLkIwCRHILkHKRG4fndB2p4StYlH5x9JbdlqEpg&#10;IVvVeZeOW7YD1wmQKz1KdQyaAOA6FcX1y42qffuN9hYU5UUjIkyPQYIR4UHA24xEalooBm708DmN&#10;uEv1cauzg6+TIa9O1UdrUNHIUrcDN2/g0S0NTJ7fu4tPHsosLZliLLCTPM09fD5wFb9/eQxfDazD&#10;054i3GjIQvupCeg8OxUdp7PRenICo/o8vLkzB5/dX48Xtzbg4vHpuNl+Fo/7n+AB1Y9E/E9v3kX/&#10;0hpc0pmCTsMiPMs4gN8uoFKKWYfTwyfgdtQm3E/ZjTu5K3C3tBj9uQtwI3kTbkXuQLf3HDRaz8LZ&#10;sVk4NCQQBz6IQNeMFXh+9RRu9czHjZM56DhThaYzq7BrbR5WLZiA5tP78OjGHdy/ehO3+Xnv9hIc&#10;3b243dmt1pGX63mjheBobFCLcXWdP492guPyqVp0XzqD6pVVcGUQ4c6AxsPZBGEMtJKSQ5GeGYOM&#10;SXFImBCB1ImxVGOH+Fkb+NrjaDgqi0btRN2uLTi2dT0OblilminuWrkEu/lH3bVisbp9eNM6Amc3&#10;8lIiEESATON/b6KXOSb7WhIelsghSLK9TQgOG0brliik+sgLMkcpHXJljDPViD0qIh1RSEVcHGiK&#10;WcEmKAo0QFGQAe83J1hssCLNB5tywrApOwJbc2OxLTcem6dFEwrc5kZjZWYA1k4OU723tufFaWxG&#10;nHrulpxYwiUGW3LjlFXztdtyBTgxCjobpkZgZYYfKqOdsWNWOlZNCaHCMMGsEFOqDSvMCrNAGeFW&#10;HMpzDzJSKiSPv88ZvlRbfibIJkCKI50xNzUAEZ4mGDPq5/wf/0o1KpRlIYZ/8AvV8VuK+6RgT9oj&#10;aY+T5oRSg/VrWBiMhpeNMZwZaJoYSFTP//DbGU8CjmF8zSiqEa3RvyYAhhIyo1QRsHSSGMfAcxAA&#10;kgCXiT8CEFkXfMwYSbQPJ2g06kMBRH84LE0IEKvRsLek8zfkMeQ4PMZ4vXEwZEBqJkvXUoWYS60b&#10;b5urfMgo+pfhKl+qS4DIcJYoqfH0e8b0aY6WoxHsOY7+SQ/erlQwDFx15Xz0taCjJ0tUUI3Q/40j&#10;SMT+ASB8bw1ACBcG0GKjRw4lyPQwbXIsli7IQ/HsbEyrnIYZc6ahaH4+5q4oxxIGnMs3zseyDfOx&#10;estibNq5Ehu3rsKaLauxctsaDEliZJxMx5YqECFM5HZinB+iZYZVuAcCKJXDotwRH+WJWCqScF9H&#10;BHsxcqW5Mdq2sRgDB2nR4W6MMMrpiEBbhFGNBFKFeLqZqvV7ZRVBUzMtmEiDQjp1gYYM/RjJalw0&#10;+RJlPRCpyhT1MWgCE9mq9iZUCTJWJ9N/DQw1awzbUIm421KBSKGfiQ5M+OXJl2DICynUNiVsXGwM&#10;CBBjOPCPPQgQLTUN7wMMH87oZfQHVCpjEeJpjYkxXpjOH+jEOH7eIEaPIU7ITg1BxfRUlOWkIl3q&#10;XKS7r4OZGspLifRBcgSvCT+vt4shEsNcUD41AbNz4jE51gNJQXZID3fEpGgXGpVbgAUOHtiMH//8&#10;J3z5mbT1eKPW2JDaCRnCUrOWBCIDTwgQacynqTKXZLkAZBAiSm3ItNFBkNAEIJLzkKm7YuLsZPpu&#10;L5XH9eYm3OloR33NXqpEC/gwerG3HwMrQk9b+wPVHK6/u50KpFEtKnWv5wph06ZeLwDRLEbVS8jQ&#10;sfdJs0VRGlJv0q/Zv3MbLx9I915pvvgQn907gzstC3FubyoOrAumA0zFqX1z0Xe5Dvc669HbtAE1&#10;OxitLgvG+YNT6ICT0XspF8+uH1XRfx8j/bvnmtEaWIVTQ6LRaz0XzycewkBeLV4v68arsos4a5+P&#10;a2kb0Zu0AReiylEfUYkzrqWos5yIA8NjsGakN1aM9sBBpxA0Z01C3941uNGxEm11+WjYkYua6lnY&#10;tqYI1csLcHrfRtzmZx2QIkV+3ttUGQLK+71thGg7bnS28Xp2EiQEcksLlUcDui+eRweVR1vdKbRQ&#10;eVw4eRAxgW5wpSr2dDKhArdCZIQ3UggNAUhqZjTiuR8c5YMdW1air5Pq5XwdOs+dwOXaI2pI6xwV&#10;yek921Tvq5M7tqCWUKndtRUntm9BjaxaSIWSExeMKEcj5IZ5ItPTEllelpjkSZB4mmI6A5bpfmYo&#10;CLUiQKxREGKJmQFmmBvngpIwRpm+5igOtkElQTI32kGth14SbIxCfwPk+xqigE66PMwSi5PcsDTF&#10;i0Dxw5JUbyxVXX5dkO9vRgA4oirWGesmBWIVgSBL3i5J9uB+AJal+vB13ljM1y6hLYhzRkUYlU+M&#10;A+bHOaIi3BKLUjyxcnIwZgaZ8VxkqMoMFVHWBJ2oJ2MUhfL8CZA8P0OCg+rDxwj5BOE0yYFEu6Ei&#10;2Q/BrgYEyNshrP8XgMj0WwHIOKoKK0P6KAdzOFro0Q9IMPrhu6K9sdJuXbri0sbydXraH1GFjCBI&#10;ZGqrJMplFtYwFeELQHQYPGoA8mtG8R9CZ9xwNcw0aO8DxI4AMTIQeNDowEUp6MtsL6oPAYiVmT6s&#10;zRiAUpVYGEtiXVQI/Zycn1IjPEcCxITKx8VmDEK9dRDmpw83Jx0YGVMNUYHoEEoCkP8NIu/bPwNk&#10;7Khh8PGyQ1VFFtYtz8eyJcWoWlqCisVFmLO0FAtWVGD+slIsXj4LK1bNwpr15diweS7WbpyHlZsW&#10;YtXWZQQIoZFMSyU0EmJ9EBfLH31cAJLiAxHBH3sIIRIiEAlw4sk7IMjDFr6ulqqgzpRKQE93KMwo&#10;9dwpQ4MZDYVRfWgUiBW8CBBHRuiSQDc2kuQ0lQHllhTMyPCPgR6/JMJEWglLTmHkMA0oRg77UA1b&#10;/YPxPil+kfFHmf4riWtrqhBXa3242xjCxlgLxowCTPgeJvoCkOEw1hsFJ/6hfR1NSG9d1dhMktuS&#10;nJIkuA6fY2uuiwB3E9VFd1ISnX2qIzISbZEUbUWjekjyRFFWOEomRSMnMQATIjyQRZVWlBWLsinx&#10;yJsQgowoNySE2CEnOQCV05IIkVhM5I89noosNdRBQUSUSCr/eE8f38Afv5HhK6qPT2R20k81H2oI&#10;S3IgD5/i5f2HCh6DKkP2BSAynCX7UvMhEJH6DwWStwAR1fC+9Ta3oLexEfe6WrCkLBs+jtr8zPwT&#10;8E8ybszHGDb019Bj9NN0tpbwuIybl5vVwlJ9dJxiMitL8hEPZK10KpBHN25ohrNUKxFCpL+P53eD&#10;cBHA9OLF3TtoPL4eq+YSHBtzcfboKnQ1HkFfay0aTm3Cwe1l2Lh0CnatK0JT3SHc7WjGbYLl2vlq&#10;dNYW40GrTNVtwY36ZjT6VeDckAQ0DsvGg4hqfDLlBN6UNOLlvCb05exAW9ISXPQoQKNbMbrCFqI5&#10;rBIXHWdinbYTtpaE4MDSCXS++ajZnYv91bmoXpGBnSumY8+GSuysXsDz3KfAqhRHhyg4WbGxF497&#10;L6P97Hyc2VdGsLVQLbTidlcHr0871Ucjus9foHo4jda6WrVSYNf5s1hYng8L/pZ9Xczh626JQD9H&#10;xPB/NCE9ChMyopCUHoGIhEAkZUSj79plKq0edNbXouXkYTQdP6gAcv7wHpwlRAQgR6WNiUzdlcLC&#10;Vctoy3Fg83rMSIlGiLUe8sJ9MdnPHlmEyBQfK0z1tsA0AmSKpxGm+RpjZqA5o3obNXxVLEV4YY50&#10;2LYoCbXD7HAnVMW4oZSgmRVkSngYYIaXPvK89bmvT6BQAdCBFweaUAmYIJ+mhpLkcbmPjwloykLN&#10;URRgrJ5Xqm6LuqGq4DFLuV9KhVEWZoKKCDPu83khJiiJsCQwbNQQVVmUJcHGx8LNUUh45BMcs8It&#10;uG+GHB89BZBcKpAcwm16gClKeM6zEr3hT18jCkTUgjQqHDX0lwogH/1aAxDNENYvGCj+RpkAxIbB&#10;a6CTFRzNx6vch8BH4CEQkbqsUcOlQ+6/QnpdSQ7CkH5NTGZ6jSEkpDBPU1qgAYgW7x9HZSOzwLTH&#10;0snzMTG1ngeVi5XpSDhYjYI9zZgAkWpxbS0qH11NWYIRITIIEBtzPdiba0AiZQHSwVdBhApECgkF&#10;ImZvE+jhvnoIoTnZa6lAWlZXlVVWBwEyaAKRfwaJUiJvASIpA5m4FBPujhULp2LtkhzMnTUJ5bOm&#10;oqxyOirm5qG8Mhez507HwiUFWLw0n9uZmLs4DxWLZtKKMJ+AGRId5YFYqov4SE/EhLkhirBIiPRG&#10;cnQAYiP8eNsb0ZFeKvcR5GEDfzdreFJ5yHi/HtXDeFkwnhfMznoc/DyN+eEsEeJn/U6BODkYwYpO&#10;Wlba0h7HDzGWJlWQ/FJkFpPMtxYICcUlLzF6hMBEM0YnPWDUWJ36wCQ4FYhMNzPg+5oajYGtmQ5c&#10;BCC2hrDnvgUVhyxgJf2oTPWoUnjb2coA3jwHRyvJY/CLJ0BkCUkLE214OJoiwscWKeEOyEy0R3qK&#10;FTLTrLi1wIRECyTFWiAhwhxJ/HOkhVNNRDhRpXhgGlVKMaFSmBGC7AQPZFJdZFJx5KYEoyA9ElPj&#10;fZEUao/YIGskUIXEB9ogkn+ENUsL8eP33+C7TzUdX6XqXNp2fPrkp6VqZQbWm0fPlMnQlQYimlYl&#10;gxARE1UyqEQG6z8EINKyRJSDAghViDRIvNXWxui2GknBFgh0kaG+0Rg5ggps6Ef48INfwdhED20X&#10;zlJtyIytFlWxfovgEIBI/yxpAa8g0jsIkZt4dJNKhOcl9kiMt2Xxqif9t9F56hj2rMnGkS1l2L+h&#10;GLvXT8fuDTnYt6UUtfs34GpDPR4JkNSSu1dw/8ot3O/pp5O+hOsXNuBO11rcv9WOx9eu4+6Kk2h0&#10;KMbFX2ei07wMjb7z0BQwGy1BlWjwKUKdw2QqlQpc9izFKaep2Ds8GotGu2DbAn+srfLBwfUTcWb/&#10;Slyo2YGLx/bg8rnT6Gm/hFudPehr76G6kKGpbp5DGx70nEbn2TU4VZ2DPSt9sXNVMq5f5PVQs6ya&#10;0FFfj45z59B2+jRaak+gqeYoWk7U4MzBvQxC7NQwqb+HNUKoTiMjvJAgxbVpkUiaEI741FDIhJUk&#10;wuTe7W5+53dU7U3n2ZO4eHQfFdo2nNi1GUdlGEuKCtevxr51K3Fw01qc3LlNrYvecfY0CjOTkcSo&#10;sTA2GFP5n5zia4upvtbIDbBDXoCNGsaaQaVQHGKtwFESZouiICvk8n7Zzgq2RlmwrHHugXlxbnye&#10;BeFAFcIov5BqpVCGihjtyzBXCR15Ee8voYqYRTUjz6mItFOQkMcEFGLqecGmBJTcJkx4W+BSHkaj&#10;wpgdacHnGBFqhlQY5kr5lAp8wizU7WJ5PYGSz9fnU5kIOAr4XsWh1oSisQYg8pkIkCICxMdOh+CQ&#10;Iay3CuT/A0BsTbUVQBwIEC2+buQwyZH8hhCho6bJ/uiRvyCYqFzGfUAQfAQD3i8wkdYlUnwnuU8t&#10;+jDpJqHF+wUgol7EL8lEHBk2N+J/y9R4FIPbUQTIaAURWRdEX0ZFCB8jKUcw1FUJdMmBWBAi1qbj&#10;6cv0FEDMjCTBzwBbqSQe9y1A5BieTlqI8DOAv7cubG3H0v9qFsXTLMn9jwARG1QjgyAZywB7DD+D&#10;Gr4aISsQjkYSg98lc1NRMjMS8RGuiI/yQ9bkGEydlqC2+UXpmDs/FxW0krk5KJ6TgyKCZdbcfFQu&#10;KsaQ4DAqi1BHRIY6ITLECRHBTogJ9kBMkCcifF0Q5uuM6GB3RPHHGuJpR4DYKMdrzuhfMyNByDuc&#10;t0fD3Vmf4DBH8FuAeLmZwcXBWBXeSdHM2FHDMWLYx2rOtfTCki9BxiGlfF+PH06myIrJdFldLdKe&#10;xNahfNOAhJCRxPX4kTCUISyTsYykBSB6asEoJyvKQP5IbPleDhbjYWeqA2uqEgGMJ1WQAghhJ8NX&#10;BtxKkWEk/3QTolwxMcEZacm2Ch5Z6VaYOMES6UmWVGIWvKDmiA0z5fUwQQyjoHj+MVMiHZBKxZLC&#10;CC8pmM/jNj3KharDA2nS9yiQ0WegHV9jjWg/K4TzWgT5mKKr7TT+8oc/4Js30kbjlWqp8bksu0qA&#10;CDwEGGKfDDxWKuSVrDFxV9OiXQAiW7Ent+6o9ToEKAIRqf+Qtc7v9khdQpum6lx6XwlE2jvQ23Ae&#10;M9ODEeevhwhPA1jx2o2U1s/DhuJXv/45fALc8fi2tIDvxr2eLgWQfoJDthqIdPHYkpx/O5x1vVdV&#10;uosaecj3F3AMUBHJfQM8j8dUTY/7qUh6JanfRvXTiQG+VjrmPr7Zz/uv496VqzTNWiW3r9KJ8/h3&#10;r/YpkPR3HsHT3pNqOGngXj8e7r6ABpMZaLbKR3NwCTpDS9FEeGz9KAhn7SaiLbAU56g8DowJRfkQ&#10;Y8z1tMWmEj9UZZhjS5ELTmxIRGPNUnRerMHV5ou40dyAay31uNp6DteaatBVL72mCrFvRSLWlblh&#10;+zx3LM4PwplDG3C9tQn9Ha0q79FxThbhqkPzyWM8HpVDzTG+9hxWVc2m+pAEp6WqkZKZjPGJQUhK&#10;DSM8whCXHIKopCAFEPdAJ8yZU4DrhFhP0zkqnRO4RAVSf3gfzhzYTZBQgezZgVOy/sf+PWo520tH&#10;DtOOoK2uDhU5UkjohsK4EGR62RMedozOHehgbTGDAMn1k2ErKoFQW8yilYTZqfxHUbCVyn8UBNAx&#10;EySlDHAqohzVDC2ps5hFhVzK55eKWuF9ZbRygqOMgZM8T6wwiCojwp5A4DH5WHk4nxtipW6rPAZV&#10;R5FA5S1cigUuMkxGOJRTWRTI7XBrHp/PE2iEWqI8ijAkLAoCCRCqpvJoKXS0RiXV+rxEdwWQqV56&#10;CiBFse4oSPCGl402xgwfHMJ6X4H8m1q0bhAg4uClIE8S5fb0BwFOlgog0iJ96If/ooa5pFhQAtj3&#10;ISLPl2EsA5pmphaPP5TvIxNvVHAr7Ud+o2AjzWElINYZOxLGVBbmDEwtTcdRVWgUiIO1TOUdRzBo&#10;w3i8NswM9QkNQ5pM+iFIDHVgTphIHsTSRAqU3weIvD/VDQNeayoafzcdhPvpw9tdRw0/SyfxwUXx&#10;NNCQ/f8bIoOmIKIA8jZA576fhynSE1wQwqDB08sc4VFeSM0MwcQp0ZicHYfisomYuzAXpXOzCZEc&#10;LFpWhDVr52H9+oWYPW8GhvgGOiAg0B4RBEgs1UdksEDDhWrDnpG9CVysDBld2SKI4Ah2s0WAqzWl&#10;lDEpS5mkTYesNZyOfphSBM72elQhpghiRBToZQUfWf7V0QSytq++7kh+qR9h2Mcf4GNJlH8s7Ys1&#10;6/AKQFTyiCASaAgZpT5DIDJYe6HUB0msTwUiVeympmNhY0FA2OgSaAZwtCaVzbThbKkPNxsDNbTl&#10;yPd1s9XTAMSSxNcjfHSGw46vC/I2I30dkZboQniI+rBBBsEhlp5qjQnJVkiKN0d8tAWiGUmFB5sg&#10;LNCYDsII4ZTzynxpPkaI5I9cGifGBBAWPmK2hLALEsJdEONvDW+e3wSqk6++fIXfffEVvngjjQV/&#10;WjBKhq5EeQwWDMrw1cv7j5RJLkRWuBuEh4BE1IaYZtlazfRSmR10t+caFUgnei+34kZrK25Ridy/&#10;0o2lZTmI8tZBBmEYw3OWmhQB8qiPh+OXv/oZAiO88eI+YXT9KtWEDEcRJoTELTWU1cloXbOmuszI&#10;uivL4hIMA1QQj/gcGbaS4a37ct+1q6rg7z5vP5RkOxXGgxvSUoXwkdcLiN7aHUlKK0hpQKVyDB2d&#10;hF83rrfV42Z9Na42HUVn9R7sNYlCi/8s9McsQXtIBWosM7BhmCu2Gcdh0288cGBcDPaMCsPiIZao&#10;MrTEztn+2LXAHUeXB2LfQm/sXuCBY6tC0bAnE+d3T0Ltliw0HirE6Z1Z2LkkFCsKXVGRZYUlec6E&#10;SDgqJ1lh94q5uHG5Hb1tzbhy6QLaqTpaa08SGofRcPQAjQA5eYqPt2L14nnqtxbmbYdYqvW4pEDE&#10;TwhBAr/z+BQNPMIT/BEY7Q23YGckZ8TgWlsjbly5jOsEWtelelWA2Fx3Ag3HBU7H0VBTg8bjx9F0&#10;4gSBVaus+/xFLCkrwLRYX5RKXRb/jxM9qDqoQnJoBfwPT/e1wnQfMzpkazpmGxQGU4GE2tFx26kh&#10;rSIGQGJyuyzKXiXZZb84hPCgEi8lIES9zKKVRRAQfLw00p6O3pHHkVyFFCw6oEQNi8mQmI26LTYn&#10;xlmzTyhIHYcApViBSzOjqijYnGBwQVWSK+YyaJsVbolKOq9Z4baY7mWozmNusruyKsmhpPrwnPme&#10;VCp5/ibIi3BBXoIffPifH0sFMU6S2NKL6i1APv7Nv+EjmgBkMAcyTlV0fwgHAsTP3hy2dNJjRvwG&#10;Q/k8WZNDACFqQ5NQ1wxLKWXCfUMdRv+iQAgQ6aI74qNfY/SwDwkgaWMisJGVVOnHRmqGsaSmw4Ig&#10;kEBWACLL2zrajoIjgWfN9zXXk4S5KQM4M5gTJCZ6OjDU1YKRrqag0FhvHCE0+u0QlkDpA6oeUULD&#10;4WQ+GqGeWgjz04GHs7aaiCQKRJakEGj8pET+bzUyCBAtHaoRKiVRICogp/+WVlPWDChdHQ0RSlUa&#10;nxWCtOxITM9PRklZFsrnTsWcqhzMWzgNC5bmYuWafBzYtRRHd69DWXGWKBBXBFN1RIQ40lESHoyg&#10;/NxtVJsAG150KxMt2JHaTnTM7rbG8HIwJ1n1SezhlHWSYOKJaA2lNBsJO2steLsZEiBWVCCW8HU3&#10;U72ApOhPkt8jhn+Ij6k+Pv6IXyBBIkCRojw9wsWAzl3gIDJwsMBvcCUuUSCK8v8EEGvzcTxPAYgh&#10;nAkKG6oiOzNCgwBxp7kRIjJ85WVvSBDyM1jxuQ76CPEzpaqwwoR4R2SkOBEe9shItSU8rJGWYkWz&#10;RmoSARJnjjg63SgqkPAgI8LDECH+hrxGBjTuU04G+upRUkpjM+57GMHP1Yj7lgSIM5LCPRFLNeJo&#10;+RFWr6jEX3/4EV99KmtfUHkQIKpvlGrbLlXookIEGgP/rwCRnIjAor+zWzl1UQQyS0oieVEgN6k4&#10;rjY3q+T5AJ39oa1r4e+kjdRwQ2TFWaphLHeH8UrxjRw6DD//xb8gfXICfvfZS6oYDUCe3pFW7jJE&#10;RudPZXCbIFHJeW6lW69A5D5NgCGvEXjIENd9AuaePPeKZuEqAY3ARQBxRyWhOzRGsN3qkKE2SdRr&#10;TKbF3mxmVN58itF+E6Pz8+i7dAhHXZJwcGSEGqaqM87ElqEhWGcUiX0Tk3ClZjv2x+Rjzs9sUDXE&#10;BHOGW+PIvGAcWRaK4+uCcXx9KM7tiMa6ElesyHfFngXeqC51wfbZ3thQ5I3FU9xQmsrImd/5wlx7&#10;rC13R36iOZYXZeDq+Xo69xZV29FG1dFy/ChVwEGC4wha6OBb684QLJrK/aLpmfDibzBavvOEQKSk&#10;hyMhLZQACUIM4RER74/QOF8ERHvBI8QFk3Im8Bp24n6f1JPIDK92Al+mBJ+nyjmDVsLqMtVGS22t&#10;AojGTqL13AXsWbsCZROjUTkhCikESLqHFSYxWJvmZ4eCEKlKpxLxNUe+vyWVhdxHJx/pSDgQDKIw&#10;uB0ERQkVhMBkhr8pHbRGtUjSXYaOZOirmOpC9mUobNBEgQg41GwuwkEUisBG7pN9AUo5gTM31hFV&#10;hENVvJu6X4bJZvE/N4+3BWQChnkM3kqpOCoInuJgayxM8cbsOBfMjvfAXDHCZmWaJ1ZnePA8LZAf&#10;5YT8eB+4mY3BmGE/V0pCakAEIMMUQGRVQM1SEf83QHThY2cGS4NxfM2v8fGvf8bn/yuP8Uv6msGR&#10;EA1EZOqvAMRYHLmWTPD5lWYhPL6HQESWoZD1QETljBouEJGhMvpAOmtzYy3YmGnB1lzUh3TkHQ0n&#10;WwJF1IWBHsFhAgsjU8KC/0FtOn8qFx0ZdaFJstyAvlAq4EWBSEGhJOtl5MTVZgwDU12E+urCxYGg&#10;oQ+UdYb0DMcQIuNoP0FEV3/cO3sfJO8DRFIGhgSPsfFo1ZQ2MswdSZlhBEgY0qZGEyApKJqViRJa&#10;1ZwcLKyaioXzpmDRvIlYtyQPKxcWqTz5kNnl01BSOBGF01MwJS0C0UFulOKiIBwQE+qNxChZZTBQ&#10;LRSVEOqLmEBvKgs7SjBd5dzFpFbC2HA0bCjVPJz0FUDEfCmP3BwJEDp1AYismPURATJs2EcYTpKP&#10;HC5TamWuM4+hJ4tOjVCOTTN0NYpfiiiPYfyCJDfCH8IYGa/kB6faMSU1rc21qDx06BANVK8rSxNK&#10;RVLZke/nQYB4Uyn5EiDevEDSYj06wA5JEQ5IieEfL8kemROcMTGNAEm1R1qqHVWCLVKSrOkELJEY&#10;b4m4GFPERJoQIEYIC9KnAtFHKE32QwP1EEILCiBA+KX6eTLC8dTjtRuPAE8TxIU5ITWCRA915rUY&#10;jxtXm/H9d9/jS6oPqf347G3txxtpKjjwTM28GoSGdHV9357d0QxjDSbURX3c7v4p3yEzrsTBC0Rk&#10;2KqnqRHXWhoY6bdhcmIQr8FIZMYaY0oi4RhuDT9C3ojf14jhQ/Gznw/BzKIp+Mu3X+IhgSH5jie3&#10;+6mGZOqwTBu+QRBcU+pDgYRgUBDhvsDinuzT1HK5b++7Q6cq9z26KbkZUUVt6H9rg1XxygQal2nc&#10;Sp3KLdrd9iu4wmi8u+UMbtbWYeNQT+z4pTf2GsfgmPdEnC1ZjP66Rlw8vRk1+2fi2vlL2DdzGpY4&#10;O+HMnGTsWR6GjeVeWJhni3k5Jpg7xQZzsxmFp5pizhRXVOU6Y14uo+VpdHYTrbEo1xPLC91QlGaC&#10;kgwf7F5Wga6zdbjecAnXGs6rJHfjsQO4dPQgmk/U4DLPqePMeULuslJpO9avZOBgreqg4qM9kZIS&#10;ignpEUikAoklQKLfAiQk1kd1M3Wh4l+4ZDZeP7yDZw9u4Wm/XF9RelSNlwnOBiqSCwKSs+g8d05Z&#10;V309us5fwJX6BhxevBRryqZhXnoMJnhSOXtaY5K3Dab52yEvyFEDED9JRNsoeJRGOaMozJ4OWBQI&#10;lQOtNMKJ+7bKiecTBHn+Zgo6atiLzl2GkmZSNRQEWRAyVDZBlspmyvCXDG1RZYhKKSRARDXI0JYM&#10;i0mOpYj7ApPZUQ4KHlXSXTfOTakTAUs57xcVIts5cc6Yk+hOkPA5sW6YzedUJvC58V58jSfmRjti&#10;89QAbMnxx9rsYMzi4zP4edwsxtIf/OIdQEZKW/UPf0EHL+ty/OIdQN4luemI7Uy04WllDDO9MVQR&#10;okA0ABk59Gf0NVQcupppvTKUJRNMZJqvyfjhSg1Im5SPP6C6IXQEVCP4fiMJjlGSfyFcBCAyQmKg&#10;KzVjAg8ZwhoFWwsByFg422mplQyl4txIdzyfp4fxWpo6M0lmS9G0WvdDjbJ8rN5b3leWtZX+VCYG&#10;I+DpKNN3xyPER1ZClX5+muErAccgQMQEFO8D5B8gwvdX3T6oPqQdk4W5LlydTREX6Y309EikTI5B&#10;6tQ4ZE5LwOTpScielojcnCSUF2VibnEG1W8W5hcloXBKBANrLzi5mmPImZo9OHmgGvs2LcHy2TOQ&#10;mxGHKSnRKM7JxIKymVg5vwxrFlVi1bxyLCopQHluNianJhAugQj29oCPKxWLh5gtzZpRuT0iQ5xp&#10;Lghn9B3i6wBPZwsCR4dybASGERoCkGEEiORCpCe+TIWTL05BhB9M6CjgUFXghIdm0Sl+STLkpc0v&#10;lRdPCCzAcLDUhpudgZptZU6nKHUaNnzMjYrDx8EEga4WlH5WiOMfKy3SiVG4M9Jj7ak+bDAhifcl&#10;21Ft2CE5kXBJsEFCnAVio80QE22CmCgTREcYk84GCA3mlxekS2iMR1CgNoK5Hxqsp7EgPYQH6yMi&#10;2AARVCoxoWaYEOOASYkyIcEaRXkJ+O7LN/jm898q9fHZy5c/AeSRAOTp29qPAWXP7jxQJvsagMgC&#10;SrfUzKsHtMGhq9tS59FKx9Mm000Z4b9VCT2yMFR3K6qXL4Cj8RhE+hggK94U0ybYYGKMDUK8jGHB&#10;KGkE4f3zXwzBgkVl+PbNKx7zBm7KzCvCQOChaZUiU4k1Q2f3entxm2CQ91AFizIsxefe7iHARHW8&#10;N0R1n8rlseREqI4EEP3SzFFgoawFN1vEmnGjqQnXabKVx7tOHcOq8nCsmxuMmtWV2JOUiZMzZ+H8&#10;6rVoYyTedqEezcdPYc/6KmyYG4rN8yfgxIYUtBxLQ/USRrCT6ezS9FCYZoGCFEtMitBD/gQLFGUy&#10;gs6kA51oh9IsW5RPscLSEkdULwxEcbopchOdcWLbOp7HJSqBs+htOEvVUaMZqjpxiKrgFFrPnEXH&#10;hQu40d6Jfn6+HVtWMaByZ2DihNhQVyTE+yElLQypE8LU8FVMciABEkiABCCUAJEhLFf+J1avXYQv&#10;nz3Gy0d38fQWAXL9Cq97K6F/iaA4h7azUltySsGqmZ9ZhrIauD23aQ9WhPGPHeOL5dMzkBvugwnu&#10;VsjwsESmmxmmEyKFVCE5PmaqKr2QCqQw1B6FojroeAulvQkdtdqnUhA4FErNCGFQRNhInmQ2f7dF&#10;VB5ShFhMhz/d15iKhcehQhCISG5C4FNAWAg8xAQsBZJfockxpPpdIFNBxTAn1l1ZVYIH5ie5K0DN&#10;S3ClwiAoCJIKKo6yaD4vhvsERCmhURGtqVsp43PXTfLFthnB2DAtRD1WlRVCgIxjAPpzjBklbUw0&#10;62qotTkUPHh72C/eAUTW4tESgJjqwNXCAIY6IwiNXxMEP1cmS8yKChHVIepDTAAiHbVNZZYog1qZ&#10;8KPWPCdAhv5G3kNTta5RIBqAyAiJvo4s4a0FazOZITqS25FwtKUCsR8DC96WXIb26JH0Y6P4nkPV&#10;jNNhVDRS/ybnPYYBtpZMLuL5GuhoADKOQJEZWL4uWoj010UQg1QryzGq55bA4Z8BojEtZVIf8g4i&#10;NG3dMUqBiNqRxrL29gyu6RsTYvyQOTme8IjHBG7TsxOoQuKQMTkWkyfHMagOQiqV9YyJMZiWGYLI&#10;SGfYuZrA0sUEQ7oba3H5zGHU7t3EP+VSrF80G6vnz8aGJVXYKSulbd+Eml3VOFC9HluWLyZIZmNu&#10;0UwUT5uCvKyJyE6bgCmpiZicHIv0hHCkJ0ZgUiolUBZJNS0Nsyjv8yenIjMxElEhvgjy80Cgrzt8&#10;CB13J2s42ZjA3toIJsYkJy+aDIfJTKmRBMa7WhB+4SNocoG1+bie/khCZCRfMxp2VCGutgZqfrfJ&#10;eKqWsSS29jD+yPQQ7SvACKRJbYcnMvkjTYmwpiowpWM3Q2KsBRLjrGjWNMIj1krBIzrSmOAwQhS3&#10;kdyGh1FtCDwEGkHjER7KY0cYIiHaFKkxlkiLpcWZI52qJYPHy+DxMuPsMSXZmZ/ZCAf2r8eP3/8B&#10;X73WrDj4KQEi1edvnj5/BxBRIAKL54TFUyoOKciTqm4pKBR7N3X3quQcbmpWHbzG6J4K5JoUCUpE&#10;r9q1X1FDIvu2rIaDuTal+2hE+xthajKjykw7TE6w5Q/RBLZW2pD1ST7gn2j7ttX45KEsiNSLh1QN&#10;kkCXyutHUix4/z6N53LvLh4TJrLYlCx7K+8jiXUFkLf5jNtqmKoTd7s6CJcuPKT6eEDg3Gxtodqg&#10;CTguNytw3GxuojWohPb1xouESAOuMPLeuiQVWxd5Yu/iYKwud8aR6nic3D4BZ/ZMxYnt03By20zu&#10;l+PM/mk4u3UCTu+OwOUT0di5ygH5maYon+SIkkm2mDud0fgEK1ROd1XwmEVbX+6NZdPcsGCyM3Yu&#10;CMGmOW4EjSHKsoJwetdWRvgERP0pdF6g4649Sud9Eu2neR/VQHv9RTp4KqjOLvTxcx7Zuw1Rwa78&#10;LbkjLsQV0bQ4mQqfHKRM8iDRSQGIFIAkBCCMcAmM8YYHAbL/wDYCm9//I15XKpDbMvutowU3WtvQ&#10;29yInsYLfL9zuExoNZ08jYbjdbhUexzHylZgi2cKcmODMYnvW5wQjEwfB6S5WSKLwVuOH4EQ5qLq&#10;QWYEEABUGoVUHEUMnHJliCrcAeUxrsgPptKgEs+nwhB4lNHZi8MXhVARbU+VYoO8ADMFijLpgMvH&#10;BB4y3CX7s8XBc5tHcMgxCgiNIkJDHlfPI5REqczwMyVEqDJiqC6iXQgNV6oOjfqojHNFiQx1Jbij&#10;nACRYyplEiPqiHBTw202WJHpjU3TgqhUCJwkT6zKiYCtwTAMpXKQiTiyMJOY5Cg++oCqgtuhH/Ex&#10;GeIaTcAQMlILYmeqDSdzPeiPG4YRUrAsAKFqkSVlRw7lc/k8SbjL0JWYAoj+CBhLLciYDxWcJEk/&#10;9DcCnZ/z+ISHKBCpJZP1NUZqhuMN9UYxsBWTAHeEGsZytJOZWMPVtGPxY8NlCP/DX6rhNqldEZP8&#10;zUgJpkf9mgH0h1QhQ6GrxWMSIHK8AHdt/m/Hw89dF+bmozUFjdKzjyDQew8eeobjaFrKBCya/IjG&#10;tHUEIDJENgrWFrpwcjSGCyEQGuoGqVNKyYpFUno04jOpRrKiMTU7CXnZqYgI84Sbjy18KQ58/W1g&#10;52UKczcTmLsYY8jF47tw+vBWHNu1AUd3bsThnZtwYOsG7N28Frs3rsHBbbxvx2Y6pHXYumYZ1i9d&#10;gFXz52LJ7FJUFRcomFQV52NOQS5hkY2SXMprKpUVVCzVqxdjz4aV2LFqKdYuqMSKOSVYNrsYS2fP&#10;wuKKYiqcQswrzsP0zBQE+LnA0nw87GyMVE9+G0tZDlaHFB6lhrlkGu8o6UVFuMiiLXr6w6FvOBxW&#10;pmPgbK2npvEa6YxUkYAFyRvp5YxphFZhZiymp4Yig5FXQrglIoNEKYxXqiIyTBSGGaFB1UEIxIvF&#10;mCvlEUVACDwiuRWAhMlrQvQRy/tSYs2QkWBJaNohO8WRztkBU6hiJhIc6dFWSIm0RGI4jxlihshg&#10;C9y+3Yk/fPsdvvzks3fLun5G+1R14X2Bz55QjTzWwEQpkftUIVLVfVcKCDVFhDJtd1CFSO3HPVEj&#10;N27S+fTgKh1zLx309fY2lZ/YvGKh+sMY6X7Ia6NFgBgimwDJz7THVCqt6BBpPqmtZpQMH/4h6moP&#10;4sX9u+q10gPr8a0+3O3tQV93h1ocSdbhePGIIBugPRhQIHkgiXZp99GrycFIPkYUkQDkdkcb1Ug7&#10;ASdDWnSOrVQaLY00AoN2ndDoZaQv0BC71sh9Os5ORt4ry5OwstgNh1aHYesCH5WXWFPugP3rfNBe&#10;m4aB9pm411aE9rosHFgbiksH41G3PQbr53hh4UxHrCh1w9o5gdi+IhRLSlyxarYX5k13wJa5ATi2&#10;NhxrizxQNcUeC/PsMD3OANPinHBi6yr0XmhA+6l6XG24QIicpQo4q4aSumlXGxrQLy1hLrcrFdJ+&#10;7gyWVhbx9+SBlChvRAU5U3k6ISraC9FShEtYRCX4ITLRHxGJASqBHkYLIUCkOPd4zV5+7/epzrrV&#10;DK9r8v01N+Nq0wXCg+fA7RUqoM4LR9BUtw2NJ7ej5cxx1M1ZjQ3Osdg5twyFicHIJUSmBvLP78rA&#10;xc0K2fyT51P95/pbIS/QGpUJXlQfjpgRRIVB9SHKQwAij8nwVgGdfBGdtSiMclqpqhmRISp7NVtr&#10;NhWEqAkZ4pJ6DBnuUrkQAqMw0FINOc0INFdrhAwOc4nl+/M+gkXlUiLsVPV5BSEmyqIq0YNbKg6C&#10;QxRFWaSjStDLfbKVqnkpepT3lST+ohRXLM9wx4I0f1QKQKaGwJ7OWVdypnSe0pnCiE5T6syMpRbM&#10;RFsVLJsYj1Ot2aVbrZnhSJVEtzHSxvjRQzVqRcFDYEDFQpNEuQxVSRW4vkzhHc9AlD7GVI9KgA59&#10;+NBfqFYpQ2UYSxLqvK1RHwIQSapL+cHHdM4jqUI0ax+ZGQ+FnSUhYjOaABElI9D4F3zwq3/Db375&#10;r/jNr/4PPvjF/8GHv/wXfMxjD/9Yk/yXBo66BJgMvUmDVlvzkQj2kgT6eHi48HMSKLpUE9LCRJdK&#10;RCDyEzx+Mg1UJMk+hgpktFIgUkoh/Qft6DOdpcDa2QgBVK2St0ueEI7YxFD+ZgO5DcQUKo7inAzE&#10;hfvCSZrkulvA0dUcNq6mcKDi9fGxw5CjO9dTXayircaJ/dtw5sg+1B7YhUNUHns2rVHg2E/1sXP9&#10;SmwjQLauXoZNK5Zg3eL5WDmnDEvKC7G8chb3S7C4vIhQKMZK6d2zYrGCkMBo/5b1VDersWedrFW8&#10;Fke2bsax7VtxYPMGVC9fgvkE0KRUTZ/+iSmxmDYxBZPTEpESH42o0ECE+HvD18MFrg7WcLQxg4Ot&#10;MS+AgVpO1t5SV03llVYmhtrDVYLMij+UKF8XTOGfbEqSPyYw+omPsEBEiAHCgwmDID0EkuZBQQYI&#10;oUIICzNFWLgZIiJMCQtjwkIfwQG6CA4cT8Whz9fwddxGhxgiKdIcGTEWyIq3xuREeyorO6TG2iCO&#10;x48MNtEk1n304O+lpyKPklkZ+OGP3+C7z7/A159+jq9oX77+DF++kUr0T1Urky9kudcXspjUK8iC&#10;S69k3W7ph0Vn/ZTwkKGkwWr0wXYmajhLpvD29uJ6Wxuj42b0tl3GLTrspAh/GGtLBDUcdvwhh3rp&#10;83ypQDLsMS3FDvFhZnCx1+GPlXJdZzQ6Wi/x2Ld5rKtqXF+qyyX3IU0VbxAG93jfcwJGmiW+fPIE&#10;z7l9ev8BHt25jYf9Ugkv03illfzbhP4VzVCaHO8eoXSrs12pkBtUH4N2ned7nU5TTPIfN1okAm9l&#10;tF+HncsKsabMDXuXBmHXgjAcWBWJ3SuDsHNFIM7um4BDm0Jwancyjm2JxIVD8XwskK+Jxo5lYdi1&#10;KhhbFhMW1anYudwfqyvssXmODxr3p2PNLDeUZVhjVrolchONkRPngK2Ly3Hl/CkCo47Ou4FKoBNX&#10;my/zetKpK2V3Gb08V5mFdfHIUTSdqEH9ob0MHCKRHOGJuCAXRPg7KICEh7shghCJJCgi4nwQHk97&#10;C4/QeF8ERHhg7YaFeHRXZs11qAT6natd6Kda65eJBITrtaYmwuIoju6qxNYVE7F91TQcqq7A8d2L&#10;cHRNJTampWB9QQ6WTZ2A/EgvTPJ3xATCY4KLOSarZLotcnwsqUKsMI+//aJwZ0x0lz5SDgSIiwKJ&#10;KBHZFkgeg1G+rA9STkeulAaBILkPceiFgQQR4SFDVGICEJUXoXOXvIeqMeG+TLEt539MciKa4SxN&#10;vkSKGWVfEuQlBJYk4AUgojRKuC/gyZfjEF4CowoCRaAjuZQSbssirLGIKn53USRWTQnE0gxvLM8O&#10;QiqvZVxSMBIZGKakRWBCWqSq9k+nw0vLjOI2GmkZjKLTwpCYHKzq3PzcLNQwlrmRlupt9RFViqiV&#10;4VQCApCRBIIUJcqsKwPdj+lkh8HUgACRQFVLumz/Ch9SJYijF/UiM7jUMNbbISxZmlsWmZJJPuYm&#10;AhBZgfVj2JgPV8WEFmYyGehXbwFCeBAav/nlTwCRnMywj/5NDYvJNGIZSlP1KPwfO1iOIkC0Eeyj&#10;q9YZ0ZfuvjLJiEDQoeIZzIX8M0B+gghBQ5AIQHT5OlNeAzsbfbg4m8DJ1Qy+AfaI5W80WoZaI7w1&#10;xeMMTqKjfJCZGompGbFITwpDTDRVdKAzgeKDqROi1Xr0Q/ZuXIFjVB0nD+zA6SN7cfYtQGr2bHun&#10;RHZtWKXgUb1qCbfLCZHl2Lx8MdYt1KiK1VXlarH6TUvnY8PiBdi0bBG2rFyqbCNhs5a3Vy+qwoYl&#10;i7Br/Roc2LIRu9YxmuJzV86djSUVpZhXJGomn5FdOdVLJRaUzsJs3i6bOQMF2ZORnTEBE5MSkB4f&#10;gwmxkUiNCaUzD0BcqBdigzwR7usKN3sLmBpqqxUDowKckBrljhj+qMMCNDOowoMNERZoiEDf8fD1&#10;0oGvDyWhrx78/PQRwMcD+Zifnx58PLXh5SYzyrTh46FLGIxHoLce4aCPSB4rhs+LCTRi5EnYcBvo&#10;qw9vD0YH7uPh7qajzM1VBxY2w7Fr/3r8x19+xO8+/wrffPEFvv3iK3z35dfcfomvPvstjUD5lDB5&#10;Q2XyiSiTT/Dp295Y0hdLAPJ+Al1Mk4+4TsXQS7umhq6utjRRgbSiq+k8r4UDLA2HwYTy28JwNHyd&#10;xyOVcMydYEOzZdRsBXen8fjow3/F7IpZ+PTVUwUNmXUlrUoEHpI0l1lVkgzvk7oQqgtZ6lYg8orn&#10;9eoxldLDR4TcfTwjSOT1qqhQ1YVcx0DfDaoo6eNFZfM2uX+zg0CiShIbnAAgJvuSx5G+Xbe6etBd&#10;X48tC5OwebY3TlfH4WFnCa5dnIG6nXFoPjYFZ/Yloel4Ks7uTcTJ6gkESTSObY3ArpWhOLw+Ecf5&#10;msbDGdhY7oOtVB4thydgbYkLZsQbY2K4PqbGMUKe6EcgVfK9GOnXn2O0f1ZNBJB+X3I+PY2N6KD6&#10;aDpVi/qjh1F/+CAaj9fwuaextqoMcQEuSArhn4zXOtzXTgMQaWtDgEREeyM81hthhEgYnZ0MXwlI&#10;fIOdsWr1PLx5fAevB6SWp5/wlW4CMilBhv+6cPnsYQZya1B/bBvOHd6Jc4eO4PiuHdizZSHWr8jF&#10;2orJWFk4GXMmxiOX75VFgKS5WSPDwwqTfWzUdN4cX2tM8ZSaCk9lMwJs6eStCA1HQsMOM+nQZwTQ&#10;ycs0X0JAHHkx1UdplCb/IUNXMhw1k0pCoDEIEAGE3K+UBZ8vM7bUUBafNzNYhr0s1bCVqBB5vuzn&#10;0QQIoljktXPiXDVKhe+TJzAiSDTqQ/PeksDXDF/ZUo3YYd1kP2zK9kf1jGCszSKAC6NQWZWD2Ytm&#10;YM6imZi3uABVSwqwYGkRFi4txAIGHwuXM5AVW1aE+XyspCRLzTD1dGagGOIBv0AX1dVbVt9TQ140&#10;jQL5DdWGqI+hMNQfCjODYTA3HK4KCkdRacgUYVEgQz/QzPQSgMgMLRnGGqlmZsmU4OEEiKZ4UBSI&#10;pckw2FtrVibU0ZKhq39TxY6D9iFNoDQIkJEjfg4pfJTqeAGIAdWQs80ohProINBLlzCi+pJKeC3p&#10;/kuQjB/5dohqjAKGPuEwaIMAGdwOAsTMWBsOdoYKIK5UFd4MOgKpQvyDneDlZw9vX3t4Us26uVvy&#10;ulHFTklBRU46ZmQlIJdWVZSNFVUUCkvKMOTUod04e3Q/TjGqEjt5cA9O7NuBY7u3KuWxY90KbF6x&#10;COuXVGHtork02VZhzcJ5WLtwLrdzsI73b129BHs3UXFsInQ2rKViWYOta1YSJksIl8Vqu4G2omou&#10;FpQXo7I4DxVFM1BVVoSlc8uxfuliHmMlobOC77WIKmYuls6uwMKyEswrLiTtZqBkWg4qZswgbApR&#10;mZ+L4uyJmDmJH2xiOnIz06hikpCSwEgkMQo56XGYOTmB9AzFlIwgKpogZCR7ITXOGcmxDkiMcUBc&#10;tC2iwi0RGmyqQOLhoQMXFy04kvIO/NKdbcbStOBipwU3B224u+gQLLrwcteGJ81DYEFQuPF+F5qT&#10;kxacXbTh5kn14TwGFg7D0XGzCf/5w7/j+2/+iO+++xbfffU1vv7tF/iS4Pjtm0/x2ScExquXePPy&#10;BV6/fI7XL55rAPJc0+JENVcceEQFoMmDCDzuX7+JO4THnavXaFdV1bia6dTVSeezCw7mY2FtPBzG&#10;uiLBR8HNVhux/oaYkmBOgNDZxNpSzWmrJNqzpwN480IDkCe3BFACJ5l1dUVFyKq247ooix4FEpmB&#10;Jb2vXj16qHp3qXN8u26J6hx8R1MpL+uIyOd4TcUiXWz7u7ugpgS/sx7aVXX+sr11pQd3umW9jV7c&#10;7r6B0wcW4NDGUNRs9kfv+cl40F6OOoLhwo5MPL+6FG0npuHyiUyc3p6C/StDcHRjJK6dn4krp3Nx&#10;p3kGWg5NxMrpHthUEkDl4Yjs6PHIS3LBkqIUbFtWgvOH9+PqpQZ0n5cZT+fQ29xEyLWj89J5XDp+&#10;hMA4gLOH9uM84dF44jiaTp5QiXTpezV9QpwCSJyfI6J97FUSXbo4yNo4oj7CGfGG0nGHxHghNI4R&#10;HZVIMPcjYn2we9cavLgrbWg60dvejKuXGzXTlhsu4UrjSdTsXUF47EH7uQt8r9O4dOIAFclB1fal&#10;9tBmBmGFWFs2FbMnxWB6hBcmB7higrsAxBpZVCBSEyJFhZmu0s7EkRF/IMp4PuUxHigMdUC+zM4i&#10;AGbQwQtMJNGeR4cuzjxfqs3DZNhJpvzKbCxL5AfwfkLkJ3hIrsNK1YOIGpF8xww/M81xqFhm+ItK&#10;GXydAIGvpcmwl2otTzCoGWCSgCc0ZPhMZm5J8l1Vz4sRcDKTqzLSFqsnemNPUQSOVMTgaHkEA4Jk&#10;VK0oxPzVhViydhaWrivF8g0MOmmrNpVj9ZbZWFNdidXVc7CKtnbLPCxcko+EWE9EhDhjZl4mZhZO&#10;QjIVpJePIwzoTEdQQYyiApEZXdKNV+pCDMd/9A4gRgTK6FG/VlN5h/3mbfL9LUBGDtck1GVdEQHJ&#10;eG2Cx3iEMhPDj6l4PlZrglgRIHq6H6rXCYgG7R08VEL/Zxj1tpBRLWtLiBjrfQx3hzEI92PQy4BW&#10;WqRoa0kvrhGqv5YW/+PaaihLo0L+GSCDJo/pjP+/ASKQ8PC2hpevJaHBwJK/IRdPSzh6WMLGgcFy&#10;sCfmzMhSqzpWFkzB3LLpmFuVj9J5M1A6fyaGXDhxGOeOHcDpw6I8duP43h04Iklzqo/ta1dg0/JF&#10;BMY8rF4wR9myOeVYXFFCpVCmQLKJSkSUhuRLDu+optTegZP7duHk/j081i6c2LUTp/buxZEd2xQk&#10;KvLzUDw9GxUFeVg0u0wplN2b11PpbMQewmfHujXYwOetmDcHS2aXY1F5qVIjc6lQZvO182cVYXll&#10;hcrBVORPR1nuNMwtyMeCkmIsKivFoooyLOHjy+ZWEEKyLcGSOcW0Ih5rBo+VTZtKOGVj7YIZBOAM&#10;Qi0b5fnxmJhCJcMfs6fLeMjSkTaUofKFWVuMgo31KNjzi3R2Gwsnl1HKnJ3H8UsYT9MjSKhACBdR&#10;H86ESmSsK+obj+HHv32Pv//xB/zwuz/iD9/9Dn/45lv8jhD55suvNCCRupDXklinsyU0Xj19gheP&#10;Gdk/pkOmkxZ7xdufyNDRwACe3LuHh5LMFlUiaoRRv+QjZDEp6UlVUZgNE50PYSPLBmuPUHkhB8ux&#10;CGX0kh5lQoDYYVK8LRytR6CoeDL+/KdvVUddAYioBQHIHaU8NArkgVSeq3oPSd5LseIVpSQk0S75&#10;khc8n08ID1mKV9YxEROgSI2LLFMrABlQ6kaWjpWWLDfxgCZbjVrRVLGr418T5UNYcdt1/iQObpiK&#10;2u0xqNsej9ptMbhxfiqOrQnE06tz8du729FzNhdtx6biOFXH/uWB6K2X+o2JqNsRqqbvFqWYYkaC&#10;PjLDjDAnNxpn9u+go76gqsp7BB7SEJGKou3cWbWi4OUzpwmMg7hUc0S1KmmpPak67Ur1eeupU+i6&#10;UI/9W9YhOdIfiYxko6k8Ir3tEPN2FlZMhCciIzwQymg3KNRZNSINiHJDULQH/CPdUb1lKZ7eE3h0&#10;MwiQ4UJN0aVMe5aiz7b6vTi6qwpdFy+h7UIdLp+rIzhOUIXsRd2+zVQk1bS12LeqFAtz0pAX6Yvs&#10;EDekuFkixcUc6Ywmp7xtazLRzRhZ7iaM7n0xLzEUZTG+KKZCKgxzwswQzdohMtV3lhrCohIJETVC&#10;aAgcohypTiz5HDOlQgQeYjKcpYapCI5ZBIhAYLqvKUFlhel+sl6HkwKUNHScQYDk0URp5AusCJFy&#10;SdxzvziMsJC8SaglcrykcSJVSjAh87ZdikBEADI32h6Lkpywt4QKszIC9YsSsHHBRJQtycOc1flY&#10;uK4YSzeWYRlthcBjcyXWbp6DNbRVtJW0tdVVmL8oDzGRrpC+f4sXF2PN6krMrypAbl4GEnhtfHwc&#10;4EhnKQvcydLUenpDoTv+QxjqfQhTg6EEyDBVTzL0I6oVOn1JossQlqiWEcMJEQHQcOnu/QH0pSuH&#10;0XCYGQ3j6z+Csf7HsDYfARv6ECMeV4a8RPHIrC61DslbU8cUiI38lSoglNqU8dofwMJoKLxdxiDM&#10;j0Grqyy5O5rKZKSa0SrNGWWdEW1dyQlJXYi0N9GoEAHjoCmYGI3jcwgR7VEw5m07WwLEzZwKRABi&#10;o1SIt581fKhUg6hEAvyoSDwdUDA1BWuX0a8ycJlHEJcuzMWMOVOQWzkVFUtLMETgIQrk9GGqj/07&#10;lfJ4lzRfvZRqYIECxeoFc7GcTnkJnb5ARPIcm+n8d6xbRee/QcHj5P7dhNEhXKw9hku1NWg8xcit&#10;7iSPfZDH28TjLMACKgqBgqiMfZs3oWbPLoJmN/84O3BwWzVVz2aql7WE0nLCaamCybrFC5UiWVjG&#10;iKOyFKvmz8FiAmQ2Fcy84gKlVOTYomB28bW7N65XMNq9UaOEdlER7dqwWuVxdq9fjkPVa3H+yC50&#10;njuKnovHGYEewoVjW3Fo62JGeJTCZVNQkpuKmVMSMC0rCpOoXpIovSNFrYSa8gIbwddXH26MCNxc&#10;BRpUL24CEH7JHpSZjmMwszgNP/z1d/iWkPjm9af4w5df4vtvf4fvv/s9vv/dH/Cn3/0efyRQ/vTt&#10;d/jjN1/jd3xc1kf/4vVrfEaYfPL0qQYkdMjK6KBfPqFx+/QtSB5LPqRPnLPGIXc0nIe7vQnVx0jY&#10;GI+BAX9gsriVtekY+BJqCSFGmJpgi6w4W7jYjsK6tfPx1+9/R6cvjRv7FUgEIKIWBCCDbdwHu/GK&#10;yf4AQSLDPbJmiCTvRfncE6XSd4PH6VOJfznma0Lw6b07qj27DHM9v3sHL+/f0xjP/4W0qVezze6o&#10;HloP+27hft913OPzH964gysXT+HCwcU4tJ4g2ZGB49VRqNsSg/P7U9F9Nhs957PQTiVSuyUR2+f5&#10;Y2WRPVaXO2HOdEbG6XRuSebIS3XH9mVz0UH1IFF+VyNNthcvMMqXdTxOqaJLGWaTvIcazjpX/64G&#10;QxSKDKl1nD5DB38K88pnIj7GH0l0yLGBToii3I/2c1AqJCLQFWG8LyTIAYHBDghgxOtDhx1IuPiG&#10;u2LfznWELRUar4m0w39wo5fXmtexQ9Zg6eLxd+PAzom4fPoQui80E2zn0Xr2DFpO1+D88b2E1xKs&#10;nD8R6+dPxuriXBTEhGBKsAvSvW2R4mqhGcYiQKQmJNPVCGkMbqbRKZQRIqXR/lQmklCnEw91JGSs&#10;USAztei058Q5cUvgytAVwSDKYLq/KXIDNXmMmW+T6DlehprhKaqOmaIYwh2oXKwJHaoeAmSar4DD&#10;EtnepnxfU3WMPL5eDYcRHNIupZCPS98raVeSH2KBad5mataXVKnPUq3cpa+WJWGjAUhVnD3WZ/vg&#10;7OJ4dGzKxq41hVi8uhTLNjA43FiJFZvnYhVVxurq+Vi3dQHWbdPYKoJjFe9bu2U+KitzEBXqhIzk&#10;QKxZWY5NWxZgzca5WLSqDOUL8pFbmInJU+ORmhaGmFhfBIe4wMvbEq4uBnC004El/z/St2+oLFr1&#10;gabbr1ILBIjUgWgA8iHGjaRy0R1Jpy/q4yPoEQKST5FhLKkJkXyK1K5IEl+mAosaeWdDBwEis7Bk&#10;KOwDvvYD/neHwd+DAaDfOLi7SDdzAkRrpAYistWSNUDeLmY1XmZnaYasBiFiaKKjTPbHy1Re+gMD&#10;qhFrWwO48vfi4WUDL/5+fQIc4R9kj4goZ6Sl+CArOQhFU5Kwlv5w88ZyLF1djNkr8lE0PwezGHTP&#10;WVmGBWvnYIjkO04d2qNMhq6O7NyiEuiiQHasW6kgMQgQMRm6EtUheZA9m9bxuVv4ul0KHI2U95fP&#10;nVLWcrYOF08eIxx2KshsWLpQJd43LltMmGyg2tlDsMjQmZion308zh4FksNUKwe2blEQ2LVhnQJK&#10;9aqVPIYMpS2gk+cPQM6Jymgtj7l5xTKlXAQ+8nqxQ9ur1bkd3LaZkNqh7MjOapw6uBsdF07jVtdl&#10;OsIrjIKvYKC3HXe6GnHzcj2unD+B9tNH0HxiPxppl47vxpmDm3Fk+3IqsgpsWlGMtUsLsbByCmbl&#10;xWHGlBDkTAzAlDRfTJ7gTRXjgSj+Odzd9HGqdj+d6CPVbFBanz+jw5T8gUTmshSsLAP7+6++wh++&#10;/pog+RZ//p0AhQrly69Vsl2S7J++eEWYPMMrRvKDMNEkse8rgEg0L4l0qR6fW1IA3dG/hoOFFqyM&#10;R8Ng3AjojRsFC8OxcLfTRZSPCTKibJAeYwM3u7HYUb2KQPsaL+jQJe/xakDWILnFCPnq/woQSZSr&#10;reRK6OSlal1UilSVX6cTvnq5CdcuN2uKClW9SBc6L9aj+dRJOuvT6Lxwjo6b11hUQNMlXGtu5Oua&#10;lUkiXZaG7e9sxa0rrTzGVTy+yXMhpK7SqTfVrMfx7RNwcmsk2k5OwqmdMTiyORTblvhgzWwXgkPM&#10;A8Vpzpg7PRRbF0/D5kVZ2L4iB6f2L8O1xjMESKPKFXXzvTsJkB6Z/UUASssVWSBLampEnVy9dIkm&#10;U4ubGGBcVC3bO86cwSkGWhOzEhCbGowEOqN4URz+Doj0dUCErxNCGckG+9ghOMAegXTU/kFO8Anh&#10;H5NO3iPQAVvWLcZrAkSGAGWhLAGuahtPBXa756YaQms9sxXHtpXg4pGVuNZ0GFfVbKxLaCbUGuqO&#10;onolFbmsIz6/GBVp8cgO9cBEX0mkWyPT0wpZdHw5hJoMYaU56SLL0wjZPlIQ6E3F4EWYeKMo3IUA&#10;ESVhrepBBBySAymLceJjhAhNOX8qjcEZWGKD+Q25f5ofb6s8irUaupIZXtLIUfZlynAu1YfM0Jop&#10;w1cCp1ACSw1nWfE8ZIYW35/QmOZlomZ8FQpACJTiQAKF51QWbo358Y5YNsEN2/KC0LxmIq7tKsHN&#10;CzvQfPEQzp+hzzpRjSMHqcj2rcTOnUuwSQBCcMiw1arqeVgpENk0DwVFGQgJsMXkjFCsX1OOzZvn&#10;Yc2G2Vi+bjaWrp2NxSsrsHDJLMxbWIDZs6djVmEWZsxIxpQpUUhPDVRLdvvQ0VpYjqeTZtQ/7mNI&#10;Tz1ZT1wWq5LcyVhCRGvUB6pq3MJI1hKRosAPoaf1kWYYiyrEzFAS6dJtnKpFDXv94p0N3icrLApA&#10;9HUJIyoYO4vhCPTSIUB04OooBYQCjZ8A8pMNfwcRGc56HyBGprrK9A21+doRGD9+FAFiCHcGHgoe&#10;QS7wC3WDP1VzZLQLJmfyNzItAosrJmLj6kKsXTUTS5bmYTF936q187Bi/UKqv3mYt6pcA5A6WZuZ&#10;AJF9gcig7a+WYayVChY710sErzEBgDjno7u28bV7+cM+jvYLZ9FxkRFb4wU0nT75DhwbJYFO8AiE&#10;BDin+PyLJ47iAq2+5jDVz0EFExnuGrRju8XZb4MoEo2SWI9ta1bxXFbx/ddgN6GyeyONymcPTcAh&#10;0Dm2e6eC0Mn9e98qG7nNzyRDaXt2Moo7Qudxkc6tk1FvH//IMuYvzrCH1k2QdOJBTyvudbfgPu2B&#10;bLtacLutATeazqHnQi266mvQfuowLh6SdRtW4QgjnP38Me7jD3Hf2nKsm5uN0uwY5E4MR0fTaXz7&#10;5jVePXiAF4zKn96+q/IYqkDvjqw5PkA4PMHr58/UEJbkDKTIUAoORbl8Sch8Sti8fPwEz8S509E/&#10;4nEG6IAG3hb33aczf3S7H9fa2/hjM4bx+OGwJ0CsBSD8YY3nD81UbxwczHTg56CHOP7xY0LM4e6g&#10;i4azNfj2szd4yWNLAl3Uh6gQmVklikKi8kGIDCoQZVQg0gNLIPJYVAedoOzLfY/5WpkS/JxRtgCm&#10;93KjGjaSNh3dhEcXISIJ687zZxjZ16HrXC3az5xA66kaXD55Ai0npPfTYbTUHmHUf5IKoB59lwmW&#10;lss4vm0eti4JxpoyF1TPD8TWRT44sC4WW+dPxbzcYOxaOQM7lxdj27JcHKlegLp9y3Fwawn2b5uB&#10;hlMbqZRa0NPSrGasDbaqF5PPLSC+3iozofjY5Vb0c1/atrfU1aGVAJGmiTu3rkNUYhAi04IRS1Ua&#10;E+2JMEZuIZ62iPCxR7gP973tEEpYhIY4Uak6w5dbb/5JZWpkZ8s5fDogC2/JxAipp+mh+mjHNYLz&#10;iqifSw18nwac279ZgW/L6kzs25qPmn1VqDu8mv+ZnWhgUHJ46xpsnj8LC7NTkBPqiUl+VCEeDAw8&#10;NOuDTPOlynQzRbI9VaetlhrKKgh0RlmEL2bHBKAk0l0BJE9mSwXZvANJboApnTqdPBVBbgDVBAEg&#10;nX1liEkl0QkPld+gQpChrskehuq1gyaKJMeHkKEiyaIqnxFkrp5bGES1wuPL4lB5VCnl0Zqhs9xA&#10;QsiHkOH90vVXmjeW8P1VOxQqkCUpLliV6Ymd+SHo3DQN/YcX4g/3G/D7p1fxzUAXvrjXgje3LuFp&#10;71n+V2v5/fG/eekQLp3ZjdMnq1FzdIOCy4J5OUiP90bpjCRCvAIbNlVgxboSLKYtXFeGxfzfLltV&#10;isXLirFwcQHmz8/DvKpczJ2Tg8qKySguTENOdgKSUkIRHulNhemKQAYL3i6WcLExgiUDNP2xH2P8&#10;mA9hojcCllT/xvqyNO1HqobEzIAAsRgBc+MRqkHiICwGTYa1lA2T/oAagMjwlbSBd7QZiSAvXWWO&#10;tmOgpzdcAWQc/9djGSC+b2pIiwpDWrxLYl3faNw7BSIAMTDWUa/V52OOzhbw4W/CP9Sd8KCFeyAg&#10;whWhDARSk9wxMdkT0zODUFaYjIrSNJQxaFlQmYddm1dizboFKJ43HQVzpmKITNutrzmIS7VHCYJj&#10;VBE1VA5H1LCW5ESO7d6uQCE2uC9bcc6iHER1dDWcR0+zDA2cV2DYX71RAWNZZTlWER7VBNCRnVtR&#10;t3+Pms1y6aQMb51QzxUVIkNfcrxBhy/vcWCrTCPeoNSHBh6rFUgGYSGAqNnL1xEYg9CQrQyH1R3c&#10;z/M/rOAmxxJAXaaT6m1toGPspPO+QTUgCyH149EtOs5bV+mQr9BxEiJ9XXSSHXSa7XhwtQ33CZS7&#10;BMntzkbcofVdPo/eS6fRfe44I9MDuFy7h4plLy4f347TO1dg/7o5BAr/8Ic24fXTu/ji5SuVHxD7&#10;9PFTvHn4CNI88XOZZcX9Z3QmD+hMbvdexY0rncru0BELMJ4/GsCzB/fxiM54gLB7QOjd7buOvt4r&#10;uHmlm5H6FeXoZZioLH8mRn70S1jwx2tnPhaWjIL0+IPSHUs5TYDYm46Ht+14hHvowcNhNOZXZOPL&#10;V09UsluS35I4lyp0iY41Do4QITzeh8g743PV+iA8T2m8+FDyGXy+DIO9ecLP9/yJWi9dhqwGW5zc&#10;vUrr6eKx3u5f7VK378jso27pHCzDOFKVzuj/Qj2vbx3aBSY1x3FJOt+eOIamo4dwYM08bJs/GWvK&#10;A6g4fHC5phQNB1Zj88IiDcg3FOPw9gKcPjQfJw8s4m95M86dWIb6E4zoW+vpsDWt6uW8Bk3U2yOC&#10;/fYVUVMdCiBd586rBoatp07z+z2DKzynlcvnwT/SA6Ep/ghP8kVYpBuC/R0R4GqJECqAEA87BHna&#10;IIQOXFRIAOHi6W+nhgpkLZC+Hjo8fp8yiUBmnMnsudtSP8PrIMWJ19u7qeCacIWqp5XveWLvNqV6&#10;l89Nw8LyGKysSuBvfw7OH9mJrQsYQedmISfEE+le9sgivNJcLTDZxxrTaJPczRBrqQU/3Q8xwYmO&#10;28cWpaFUIBF+mBXhoQAigMgPsVcQGQSIqAsBSI6v8TuADOZABoeiJK8hw1yiNkR1yJRgUSOS/5B9&#10;gYksPyvJelEgAh15rcAjz8eMELOnIpH3N8V0b+naSwUTYqmBB01axosaqYy0wrw4G6zLckPHxhw8&#10;ObcBf3nYiB8etdK68OOTbvzl6U/2w+NufP/oCn5P+3qgE7+934bXd5rxqOc0+i4exE3C5VrjYbSf&#10;34OLp7biZM1GHDqwFrt3L8fm6rlYvrKQ4JiK0ooMFJWkobQ0kwDJwtzKKdzPQl7BBGRnx2PqpGjk&#10;TonDtInRyEoMRai3o/p/melT7RuNhpXJOBiJo5cqeKoSEz2ZzitrhIxSLUrUsNf74PgHgPzmHUBk&#10;bXYXu9GEhw783bTVMNh4vn4wBzKG0JD27IOmQML/vHTd1UDkp5lZokZUgaG+FqysTeDt64KQCB/V&#10;ITowyht+kZ7cuiMowhnh4a6IpHKOCXVEepI/sidFIW9KIuYW5mD7yoVYvKAQk2bGIzMvTgMQSaS3&#10;nJU2EbXcHkfzmRo0nRGYUCkQJuePH6JDPqCUiuRJZCuvE9C0SuXupXo01skMEv6w1yzHkjllaqbV&#10;qoVzsWvjWuXsB5WAKBBRAjLkJQASJy8AEZPnCJwEQDvWrVbQ+AkeVBpbCQ+C6NheKiRCoe7wPpw+&#10;cpB2AKeOEHgyk4xAOsfbdTzPE3u24wyVVTvPsa9Thiqu0qndxDPa41vX1G3ZPrktxXPXCJArdIzt&#10;dGyXcburCXdoAo7+9kvoa7uAm60X0Nt8Fr2NZ3D1IiOextO4dbmexoj69H6c3rsOJ3etRsPxXbjZ&#10;fhFfvXqBz99229UkmWWtD03rdlEhamouHZcoEXmOTN2V+g+Jhh8QFM/v3cLzx3xMZmoRRC/4+mfS&#10;sffBQzzk6/q7r+Dy2fPITEiEtFiQhbIcbQgKF0PYmo1WyTiR2mZKgejD256P2Q/jDz+E8OpTykja&#10;okh+QtbzUFNt6dSkjYksTyuPaTr9/gQO1TiRkbNsNYtM8bpRkQhEnvA4rwmQQZMpwRJly1i/DNeI&#10;IpHhIrV2CPcfKvXH+270qVbwklCWpoz93TK9tx03m1px7dIFdJ05y9/iSbSdPKaaDNbtoLKdH4Od&#10;qyej5WQZLhzM4O8jG0d3l+DgjgIGFVVoOLkWFw9vQ0fdCVzi7/XA+jJ0XTpAcF3j96vp3yWfQ4bj&#10;BOQv7hGihKUoEFnvo5HwkrXO28+dUysPXqF6yi+cCq9QRp+xPgiO80ZgmAv8fezg7WQObwczeNE8&#10;7M3g42INX3cbeNKhu7iYw9bOGH4Bdui+fEkptTsMAB7zOjzl537MazHA71q1uL96Q01OuNbawmCs&#10;mWqthe99Cc0n6nCK/6HNy2Zj4awU7F43EzsWlWF+ZhqK6MDinagWIrwxgVHlJE87qgAqAAIkwVaH&#10;9xkgw80Y2Z6Si3BDaaQvnb8XYUFg+NPpEx6S8C6gw59BR65yGgTBNCoJ6amVKzOsCBQZ0pK6EYGG&#10;rLteoHIm9irvIfeJTfUyprpxIjj4eqqW0hgn1ahRADKYhBebE+sMadQouZRsTyNCwxplBIhAZBaV&#10;yOxIG8yJdsDcOEcsSHLGykxXtG/KxWeXd+KvAw348WEL/vq4DX990kaIyLYVPz6mcSv3/fVpO/72&#10;rBN/f34Ff3veo+zvL67h7y978SO3f35+lZDpoorpwJf32vDZnRa87LuEgSt1uNl8AO2nNqP+wHIq&#10;3irsWl2EZXOnoGzWROTNTEZ+XiIK8xJQlBuD4ulRKJgYpZax9nfl9yzK34qO3lLWHqJCGPkbjCEY&#10;DHSHwsZsBCEiHXdHQirXpTWTFCH+g/E+6fQrqsVA+0NVye7mMBYBnnrwctGGldlI6GgPJSg0wBg9&#10;bhhNA5GxY4cpG8fHxMaKStGRWhFN1boeVZKx2XjY8vfpKUqZ8AiPDVA92oJjqKpk1qAEROEuCAqj&#10;EuFWWpbExrojJTUQGZkxyKPinVsyHaVlU5E+OQppk8M1Q1iSQD9Xsx8Xayn/6g6j+Sz/qOdPoOPS&#10;KXRcPE1I1KHpdI1SKe8rlabTxwmRo8rpb121Aiuq5qgq9MWVpdi4YjH2bFmvchFHdopy2a7yEKIG&#10;BBqyHTSBhzwmiXgZHpOhr+pVUrS48h+Ux6HtW+kkdtBBUGUc2o8zjEjPHjustqePHcQZ2mmCrmbv&#10;Vh5vCyG1D+0X6nCLCuJJ/zUFj6cCi35J+MqwVY+CyJP+XrV9cL2TTkQDjz4FjYvKbr412e/vaFCP&#10;3+fzHl9voxE4nZfQc/4YGo7tQnPtAVy5VIf7V9vxtXTdJUDePGZErgCimaE0uHjUb5+/wNeyrC3h&#10;IOAQmDzqvw3pxvvo3j08f/gArz99g09ff4Y3z1/ik6fP8ZIAenaPELk/wM9AiHT2EKq74OPhwh+Z&#10;NapmTcW6xYWYXzIJqfyByMqR5qrlyxi42o7DrBkxBEQPvpSpu31UNXRcj+jAZIVBURMCEEmiy+yq&#10;l3wfSW6/KxKk2nkfIGIDhIpARByxKCEFj8cP1VCYFCUKPB5TYT29LWuEENxifQSG5B0Ikad8z0eS&#10;U+Hznsi5tHbjya0+3LnGyLyzC9cYqV9vbEK7VIifI7hPn8PBLfnYvCKJv7tlhPom9LXOwO7N2QxQ&#10;llPB1KPnwkUc2bIEBxgtrSqYgiX5cdiybAYd81l+3j6aZuGrZ4T4Y35ugeVDOnMp4rt8ug4tasbV&#10;BfQ0SGFfM7q5X8PfeGiUHzwp933C3eHNP5l3gAO8PKzh7mAKV2tDtdqdg5kenK1MeK15n60RnGwN&#10;YW2uh4hQZ/R2XdbAmp+1v4OK43KbGlLronrvbrnA82tk4NEKaWvf19aBKw0tVM5UQnXSobceF0/U&#10;Yt/aNaiYRjUyi5FxajzK0qIRw/efFuaBGaEeSHY0oyqwx2RPSyTZ6dK0qUB0MNHVgGpAivWCUR4T&#10;TGg40cnLOuTOqltvDkExTSrYFVAsCQ4LTPeRWVS8LUpEjPeLCSwkaS6gEbUh4JBhK8l95PiYoDjC&#10;Dtm+RsinApF2J5L7EOUiJtN6SwmkSoELjym5lSK5j4qjJFhqRmR1QwvVybc80hZViU5YM8kL3duL&#10;8F3vUfz701b8hbAQ++uTy/ibQOMxgfKkhQBpwV+eNPMx7j++rKCigCKgIVTE/vqsAz8+76ZdwV9f&#10;iAlcevCfL67i3591429PO3i8y/jLQBO+v3sRz1sPoO3IGpzdvQKHN8zBmd2LqXrXofX4WjQfW4mz&#10;e5di7/py/t/SMDktAHFRLgikAnSwGq+GtIb/+v9g9LB/gYHBL2FsKG1SPlSqZIzM2lJNYt/aSM12&#10;3ChZxEqaKX4ES7PhcHMaDT9PLbg6jYGpqQxRidIYRmgMVZ3QR3M7WuAhKw0qowKhOhE1MppbXULE&#10;mOrDxs4Irp7W8AtyQXi0jyoajIjzQ2isN0JjCA+qD4FHoOTsguwJDk8kU2lHxLgjLMEbYUlBiJJO&#10;0xkER04iEjLCkZgWgiFHd1Xzj0g5d2AHIbIPDaeO4HK9Bh49suhOy0X0NPPP1HwRV5oYDTbU0ymf&#10;IUCO4/je7aqwcMU8RkZlJVg8uwxrFldh58Y1OLCdDn+nwGObAohsBTQCCwHIIEQ0qkOTOJepvIND&#10;VoPwkNsylCX5EMlxvD9Ede7YUZ4ztzWHlJ2iIqmh6pCK+sZTh3nO53D7iiiPLjy7dVXZI6qMgZtd&#10;dGxddHqiOKR4rJtOsRN3rmjgcauDqoOg6O9swK2uRtzplmVeWwiFVv75O/H0Vg9e3u2lA+pmNN2O&#10;WwSIqJIeXrNrTecYxZ5nNMno5qVGgQhAlPogRNQUVyqNr159ogAiw0cyk0pyIlJT8ebZMzwduI/X&#10;Twmdz16rhPsXn7xW8BBwiL14QBApJfOYsHmEP3zxBbYQusvmlSqA9Tac5Lkcx3kCrXrNQpQXpCEt&#10;2hkFWRF4cLUFX714hud8P1n4SWZUCQjUAlF06uL0BSKSSJdFq8S5qiEeOlopspNpvf84pKUBiYDi&#10;+YN7PE+CUqYgy9AcwSA5EQHCYI5E8idyDCmAvNdDABFWd3o66dSvorVkFfYah+HK3I14RHg8uXkN&#10;N6Vau60Vt1paNfmLprPYv3kKDmyZiYvHt9GxVuFeayUuHV6Oywweti8oR82G5dhUWYwm/lYOLSvH&#10;oXVl6L/SQNV2g7+Bu/zs9/jd3SX8bvC9r6jPfL21nYqDv201pfcSbkjTR6mMr69Xw1i7GQx5BrrA&#10;LdgF7kHOcPV3gJuXLRWGBVztTeFiZQB7Ex1YG2hxqwcncwN1nxsB4mRhiPSEAH72a3hGaKtuxQSv&#10;FIPeljXgpZ17Sxu6LzVSLV9Cx4VGXCE0ZUJCj0CNKrP+WC1/9/twZv8hVC+Zh4W5GZifmo6sQC8k&#10;uVkhjFHvrIQgTHCzJDDMkUn1k2w3HikOOkh30UWmy3g6a3vMjg6lCglGYagnFYAdSiKcVBX5zBA7&#10;AkXgYK1URS5BMcXLBPlUHbKok6gUAYSCi9R6EBiS85CtPF+2Srn4mqr8SA4BkkeFIQARcKiiQqoP&#10;gUlBgCkB4aqq0KWXVh6fKysUVkRIXYkxKqIIDgJE1hRZlOyE9VO80bt/Dv7jaQv+45OrVBECADr6&#10;ZwQCtz8+JSCeERZym4CQ7Y/PBBqiRloJBXlM7LKyHwmeQRP18jc+728CnIeN+PP98/jzvXP4892z&#10;+POdM/jT7dP4Xd9pfHvzLL7trccf+xvw14et+Dvf578+6ca/Ez5/fdqDP9xvxWfXz+N+yxF0nduK&#10;84dXYz/Bsmp2FipzozEjwx8pvM6ezvoYO+pf8cGvh0AWtRr+sbQw+Te1/5HM8ProXzBqxM+oNH4B&#10;U7MP4OE4kupmHFxtRsLcYBR0x0q/P4EEYTGaKkSazr4HDwWQt9vRo6U31xg4McAICHRFeKQnweGL&#10;2CSpOqcCIRxCo10RRKUREOoI3yBbeDGI8PIyQxKVybTJ8YSGP/wImZDEYEQkhyB6Qhii0kMR/rZJ&#10;qFIgkus4c3QPzp84oODRfpERWBOjPRnvb21AX2cz+rukUpjRUgN/zHTakmBft3guyZuPheXFalru&#10;ro3rsH/7Jg04dm/D8f276Mz30PHvIkC2KoAIMAZzHnKfzJLat0VTAzIID5lRJbOvdvO+fVQeB6k8&#10;JNchw1Xy3hdrRQ1p7MLJw7jA826sPYwmWjNVVGf9cdxqv0AH1IkXt7rxvL8bT/t7lD3p0wDk/nVx&#10;km243cOIj3ZLlAdBoYatuL19hUZnK7mQh70ddLCdPF43Xty5puDx/LY4XWkaKGrlAhXKJc3rupqV&#10;Wrnb064AIrB4HyACFDFpTTJw46ZSHbIe+m8JClUsePs2vuXj3734BC+oPr78/DO8YFT/iM//5JGs&#10;nf4Mrx4+oYPWrBny+ikhRCjJin49jefVMqmPr3fhMT/jwxuEGz/P1UsncfnELvQ3ncIXA3fx4u5t&#10;pQREeciwkqrFoDMbzGWIQ5VxeqnzkNqQF9Kb6+59SGdeUQ4CBhnOUhB4q0bk/pePqKyePiIIH6tc&#10;isqP8PiDi06JyfMlryKrDWo6+oozJUgudaNGNwlHhnhh28+8cdAqGV3l6/CAjv0GoX2j/QpudF5G&#10;07ktOLBxKs4cnENHewCHNuVgW2U49i+aiV3zClG3YSV2Vy1E/Y6VWJgXgYaa5XTanXh1X5YIlunC&#10;/Hw8b2mBL1Xw0nlY8j/SvuQKHbjMJpNK9OsEiMDj0rEaXL14Eds2r4ETHbBToBOc/Bzh7O0AJ1cb&#10;2PLP6UClIQuvCUDM9MbCQl8btsa6BIc+fAgXN0tDZKeG44VU8hNcD6mEnxBez9p78bTjGh53E7RX&#10;b2Gg54aqyG9vOIdLdTX8TZ9U59DdIFXxDfy9n8bpvTXYs3YVVhTMwMIJiZgWwUjR3QrR9obI8HXA&#10;5AA3xFrpI5m3U+z1CBJDTPIwVgokm8ArCfdHUZgvnbwbASCNDV3VUFR+qD0VgcyWske2DF8FS5sT&#10;RxSGESxUCdN8zak6BCIagKilcwkTKSCU2wIPjQoxV3mU3EAztZUkugBkujcVCSFUzPuKCBBJmlfG&#10;u/C8dNW0XbWueqhm4akyAmR+khtmc7sywwMbsn3Rf3wZ8MVN/PeXd/BfX9zCf/22D//5+U3852c3&#10;8R+f3aBdx398SntzHX9/fQ1/fXUFP77swl+et+MvBMRfCBEByl8UNMREtQzu054KUES9XMJfHp3H&#10;Dw8IkPu0gXr88PAi4XIJfx3gax4SUo8IHCqVvz/vUgrmr6+u4W/vjErm5TX8x6vr3N7A315c4zE7&#10;8G3/eTzrqkHX2a2YX5SIdCminBqBZWUZWCCJ6pxoZKf4Ip7XMMBVH77OmryHr4fUf4yiGvk1xoz+&#10;N3wk9SLDfgXpQCzTh8dQsYyWXoEKJO8pEVlxkLelC3qgryMS6OyTU4ORmBKImARfRMS6IyTSCUFh&#10;jlQldvD0s6ZCMYejqwkcnIyREOmH2QXZqktvCIETmUwFkhqKiJQQhMb7I4gqxj/KC0NkSEpyIO8r&#10;jy6JplvOoZdOUXIHt7rbGA01qNlV4vRlau/S2aVYVlmCVfMrsW21zHbZovITB3bQ4e/YgqOiBAgm&#10;GWo6sW83X1ethqgO75A6k+q34NDUasjsLKnVEHDILCupGZGpuCcP7FXDU/UnjuFi3Qk0n61lNHYS&#10;DTzn88cP4nzNAUah+1TU3XPxpMpH3KMzH+huxPMbHXhFeDy93ooHVBGSCL9HUDwgEO73thMOreij&#10;c70pOQ4BB2/fI1BEZcj2Hp/z4GYHnV4HBq7RCBExef1D2kAvn0NVIon1e91N6pj3ZDjr6mWVM7nb&#10;04YvpKqcqkLgobFHSnFI3YZM3ZTVBwUw8piancWI//OXL/GCMHnWSWe98hRe7+/A190P8fWLT/Hp&#10;y0/wRIa6eIyXhMabx095+zEG7j7Ap1JsSDg8uinDcdf5PtJ2pI8qpQ+fcv95L6/FtW58Sif6nJH4&#10;45sCwB41fCTLzA6uaS4gkBlCMr1UHKvclroOzXK79/BU4HOrXwMSPkeUh6iKJ3duUX3wHJ5pFIhA&#10;RpSKWnCKKmUQIGJq7fS+Pio5vu+dPnXsV2d70TU8G9d1ynDHbzXaTPOx55dhOGaVhJsHjvD7oVpo&#10;a8KpXYWo2TUdF05X4jpV4rVLx3BqxwTsXjQFuxfMwdG1S7Fx3jQc3ZqPKxf3EzwXcZ9q8163JMil&#10;jcplBkIt/F3zu+6V5pECwh6lQGTY6JYaWrqM1nPnGJDUou00A6nGBkyfngkHAsQlyA3Ofs5w9nIk&#10;QOwIEHPYEB7OFlQgZrLiHCGirwULA204EiAe1vqI9HbFoc2rCImruF3bjAfzz+Nq8m60+65Fk+dK&#10;NAZvQmfWEdyoqsftfQxkGglLnovUo5w/fATHdzDo2rOXivKoKnC8xN/9oZUbUBIZhoI4X4LDDhO8&#10;rDGJUeZEPxekupgjyd4AqQ76dNAmyHI1RqazISZTnRSGeGJWhBdKo0WBSBsSSxQE26JA2pyEOhAg&#10;hJCXIYFih/I4DxRHOGKql5EamhKlkeNj/g4ggzOuBmtANMNa1hqABJipHIck4UV9TPcxVkWERYHm&#10;KPQ3wUyqGlmPpIQqZqa/rKtuoRLns6g65lJ9LEnzQVWcI1ZnemLrjGA8adgGfHsP//nNA/zX1/fw&#10;31/fxX9/c1/t/8+3D2j38T+8/T9f38d/f8XHvyJovrytgcynN/CfBMt/vO7Fv9PB//1lt7K/vRAA&#10;dOFvzzs1KkRA8rgZPz6SPMslbhvxw+NGAqWJ0GjSDI/JMBmfI9D58XEL/sztDzQB018e8THan/mc&#10;P/OxH5604QcZcuPtv9H+Lsd+0Ig/9J/Dd9dP4nuqmx/unsEPVDp/per5w91z+PxGHR5fPoy7l/aj&#10;9/R2XDq0DMeqZ2kKKLMjkCF91oIc4cXv1F6WyjUcBt1xv8GIkbLO0q/w0dBf0H6Jj6Wt/dBfwUhv&#10;FLwkwIjyRHy8H2LjfBAhyXIqDlEbnt5U0O5msHc2hrWDAczt9GBiow9/TydMz0jCpMlxiMkIJjyC&#10;EEELSQpAYIyvgocfjzlEkuXNZ2vQcu44Ws8z4iFArjSfJTAu4mZHsyoW67hQT8WwA5uWL8RSQmPJ&#10;7FlqHejtq1dg3+b1OLSVDl/lOqpxgArk8C5NrkJmSZ3ctxPHd/MxqS2hahFoCDzEZKaVJMw1ppld&#10;NTi768JxAu0M1VD9KbSdP8VzO8XzkHUSjqNuz1bsW78Ue9ctwskdaxhd78Hd1rN43NNAJ9nEP2oT&#10;HnG//3KtmiF16ch2pU6uXDrNz3MJN+h4xN6HxwNGuZqhrU6lTu5dJRCoIiR/IqpChrVutNTTznG/&#10;gQ6pWQHkAV87QOAouBAi969S1RBMd660UWlI7uOJWt9ctWtnJC/KQxLoMpQlj6liwLcwefP8OV4M&#10;DODunTt4c+sZ7oZtwpUh0/HAdAkeJe7G6zXN+LJ9AN9Qnfz29QvVHfel5EkIkeeiEAgHtY7H3X7u&#10;Sy+q6/jsyT18do9OnxH3m1t38KrvFl7c6MOTa72MeCWH0ascugBE1MegDbZNEdhJ/y1pLy/DWTI0&#10;JUCRz/C4n9E0jyfPky69UvwoU5Jf8nlq9hZN1gWRWpH7dNLSDuUdRNT79qqOvg9vX8fL/tu45lKO&#10;Xv0yfJJ8AJ9mHMGD0I04P24yzgbl4357B4Gwj8FGKuqPV6Dh3Eoqkjb0N5/BQOccnNpTiIOb5qL+&#10;2Dr+bmupbi6rITJpjiiFgjdaCQ0CRNZMEfUk/brkcz/g+9+9dgW3OjsZDHTjZnMr2k6dRlNdHdrP&#10;y/fdjD1bNxMYDnALdIdbkKfautJRu3g6Mlozh7XleNiYjYO9uQ4cCBErQx0FEDvj8Qh2saHC34WB&#10;1kbcqjqGTqtVqPtZIXYPycDWnydj26/TqbgmYv+/zkTNv8xD48j16PDfixtzCJOTbfw/XkT9keM4&#10;tLEa25YuwvZlS1Czczs6TtVi0ZQMVTyY7mGBFFczZPjYIt3bBinOJkh1MkCmy082wWE8ISLDSK4o&#10;jfBBSZQHHbwtproZoyDIFpO86NTp/PP97VXB4FRvU0JCZmlZct9QzcoatEGADM7AEnBMcqfC8TEi&#10;cAgUgiLH11Q1alTTgN9CRFqazOQ2nwpECgZllUK16iGBU+hvpLrvVsY6oSLKBsvSvbA4yRlrMtyx&#10;qzAcb7qPAn94QYA8xX9++wj/9e1D/Nc3D3mb27e3/5v7//31ALcClAcKMP8PAYNB+/Iu/ueL2/jv&#10;3/bjv7+gcftOyXzaS8BQPVC5/J3K5W8vO/DjC6qXZx2EQDuh0KHyLn95SDA8bMYPA01UKI34/mEj&#10;/iQ2oNn/ntsf3reHTTSBkICJ4OHr/sbX/433/W3gIu08/nr/Av5OsPzHk1b854tO/PszARrP4dkV&#10;/I3q5S8DhBTtT/eb8U3/RbzuOYVHlw+h/xx/B4dX4MTGcqyfNx1TpXGnpwWi/G0R7GEOD9vxsDUd&#10;yd/mKLg5G8Db2xLevpZUGiawpyK1dtKDtZ0BrKhYzS30YGamB3NzfRhbUkHb6iE8lMEI4ZEwUdRH&#10;IMKTqTzivBEQ44VAAiQk0pcK5G3SXGZgtV+sU+rjasslAqQR7RdO05nvhlSkS/uSReXSaXe2qgvZ&#10;t2U99m/dqCBwSBSHTO/ds5MqZBvBIephJ47trVYt4o/RanYJIDbi4HapWqdaoRIRNSMmr5X6D6kJ&#10;uXiSMDvLPy9h0dVwFt2N9ei6dBY9DfXoJETq9m3D0op85GfGoTQnBSvKp+HwxoXoOL0P1xtqcKPx&#10;OG421eLqxWNoqNmBE7vW4fiuTbh04hCuNGpU1XXajfYG3JK8xvVOOhFNTkRMlMftnst0KDIU1YBe&#10;QkOS4l3nZCijFn2E6+3OBgWOB1Qb7wNkUKHco/O6SwC9eTyghq0EINKmXQAiCXQ16+etEnlERyy5&#10;D6kyf0hwPL0uauAWvvj0U3xecRrXhkzFoyEFuDtkBvqG5KB3XAluRW/A8+oWfPfwM7x59gpv7jzC&#10;6wfP8fTRUzx98BCPqRSeMLL/5MFtfHK9D886evD5nft4efs2nl27jqdXqVJ66MivyJKqohIIk+s/&#10;DWEJMBQgVFJfAwiZMaZRIjKkJWrkPp7eJrQIJXmuJn+j6eMlPbXU4la0d2ugy5RVSdC3a1YlvNYm&#10;xYMyNboDfU1NuLW3Ft2Zq9FtUYwHYWvRn7AZT+Krcc9zOVq95qDr0HbsrU7AsV0zUHu4FJ31J3Gt&#10;sxX9nScZmG7Bi77TPD6/CwJBhslkiuwNAqO/S75PngMhoQGHzAQjIGnqM8t+f78CiCiNlrpaTd0H&#10;HbcUOkqBY0VxPmxdrOAe4A53wsOTKsQn2BX+NC86bVdGb452unC2GQ9nKz24WBvC1cZYbadnxlId&#10;n0H3gp04M7IU60clojoqFcfy8nCCv+MTZfk4OjMX+1OzsN0rHeu107FlyEQc+dd81LqtRNPCE7ha&#10;fwld9WdUS6Cda9agetkynD+wB3tXzEeyixkmiwJxM0eikxFiqTyirXSQ7mpE9WGohq5km05nkcro&#10;coaf5Dz8VC2IACSXDmU6bQqBMSvSCVPdRWmYYrKHMeEgdR0mmOJpSFgQHtwXG4SHJM8lVyL70gNr&#10;GuEyK9IW0lRRhrJEheR4S6sSQoRQEQWS52vCrYkCiGwFJuUCjghrzIuV1u7SXFHauLthSYor1k70&#10;xP6yOHx79xLwx1eEx3P893dPabL9J/v2CaHxSIHkfxRQNDBRQJEtlcl/ESL//ZXG/kdUjNq/g/+h&#10;WvnvL27h/+H2/yFc/ueLm/ivz6/jvz67QRPA3MS/v76Ov768hh9fXsVfnvfgh2fd+J5g+eOjNvzh&#10;Yauy3z+kox9oUfY9YfM9YSGmoEP7i2wFLA8a8Ke7F/C7/lP4qvcEvuw5iW+u1/K+s/jzvYt8nIB6&#10;wNfe57FofyQ8/vSAyoYgEYj9lUrnb1RFPz68iL/cP4cf79Ti6ysH8PryLnzatguvWnfj3qXtaD+8&#10;FMfXF2LPkmxsXTAZ6yrTsSA/Enlp7kgONoOnhx5s7ccRICNhajISRgbDYGo8HN5uZogKd0Nsoh8i&#10;k30RluSB0HhPhFLBhEb7ISTGHyGSAxlUHpphq3p0N51VU3PPHDkA6cC7eHYhKgtyCI9ZChyiHKSI&#10;UJTEvur1yg5SXUj/rOMyy2rfbtTu30FwSBv3FTi4dY0CSC0d/wlaDaEymPsQ5SH7kheR95O6kOYz&#10;BNn504TZGXTS4SvjfiuVR+3erVg2pwD5k5JQkTcRK+bkY938YqqRBTh7YDMaj+9C2+kDjFRr0HOp&#10;Fm3y2c4RJgRif9dl3KYqkCE5jbJqUvfdvdpBx0JwXOtS27tKQVBxdDbhRttFdF+gCjp1GN31x9FH&#10;9fHgSjOj53Y8okqRrTLZJ4h+gkgbI+4OvJJkuMy8IjxePZCGg7LeueQTNG3ZZSbW62fP8OreAzzt&#10;pUOjk7539zZevHyplr69n7aRAJlIeOTh/odleGm1Hl/7HMSX0XUYcN6Ju/4b8NuWfrx49gaPHzyl&#10;IpFOuTzeYyqBh1Q/9wmlliv46uYDKg8qnWvX8KjrCh519mCgi6qgm6rgylWqBE1CXDlUQm2w8+9g&#10;0aPcFohIIl1TJ6IBiKyUKMpEcje/ff5SJfxloSwZ/hJ4yBohkjD+/zH212FyXkmaN6yencX33dnZ&#10;mQa73WZbRtmWSZbZsmVLlixmZmZmZi5mZmZIrITKyqzMqszKYmapxGA3uN09e393nKyS1b0z3/X+&#10;Edd58kmm+J074kQc2anQQwU0tGOhh85alv62lBFMFzKh+3Qrih6bA/3oXaiedAl1M0NgH3sOJS9v&#10;hv75jTB9fgThm6fj0tmFKEk/Dk32eSoqOxUUgeAsxUBbEIGQS6UjfbwqOTGwEhi+sNnDgke1EkzA&#10;KO9L3o9UgIsKqlThIk12Fh+bv73sTJQX8bvXEnKFBEpGOtatWsbZGmdun7yD0XTAH0mrkvHv4NtJ&#10;H2DC5A8x/tv38dXYt/DpJ6/iow9eovx/DePGvIfvJnyCFatnQBMcjqSR63F6xCSkn+J7Cj3Bc8dR&#10;6Lcf+Rd3IufcDmSc2oq0I8sRum0eTn47GUd++xVODBuH8/9tAcKm7EFRaDSkNqQwJRV5MTHQpSbA&#10;zN/k0rGjsJCqQwAyhfCY9vbzmECAzH5X4PEcVcfTVCDPUCE8r5TImi+kh9VojlKv8SYVxkgsHE0l&#10;Me5drP5iBAFBIPHy0o+oEgiQhbyfwGQpFcoSzlzlvIBDbAgii6k+VvN+ojQ2UrGs4vn1VDMrCYdV&#10;n1HZSDhL4CGJdAHI51LYOFwpkI1fS3Hii9hMZ7Z17MuqBmT7hNexf+q7ODFnNM4v+gixu2fiXqsF&#10;eNCLv95ux7/R/nqnA/+H9m+3H7Fbrfi3m82ESTOPBTKN+MvNhkHj8Y0G/HjVi79cE4VSi78MSDhM&#10;rIbKZTAcRqBI6OuvYgTLw1HOc/zpWpWyP1914keC5s+91fixx40/dVfhD50u/KGjEr9vH4RMqxn3&#10;qWDuNuhwj5ARu1+vpWIhWKg47lZn41p5ArqNdPw6mjEcV+0xuFOdRnWToxL633vzCZICfF/DkWB5&#10;QOjcd+fifjWvJ2zu87b3qlJxtyqdlom7rgya3D+Nz5GC39ek4kd3Gn6s5LEjFvcqQnDL4oeruvNo&#10;yTkCR9wO6ELXI/vKcsSdmo/Lu7/DiU3jcXHvLJzeMxN7N0/E6mVfYP7cTzF12ocYN2m02tv/029H&#10;49PxozFMgGEuyVYhHRnzUqIRfuUMju/Zit0bV6okuTRRlAp0FXpS8LiI8MvnEBNwkerBD4mh/oRH&#10;IJLD/JEYRHBcPMGZ0iGEnD2MGP+zVB+XlAKJC7rEx5AQ1iX1GKJeZPmurMiSuhCpaC/NEiVEeFB1&#10;mIuyoONMMycxAiHnj+MQZ2xHCJDwKyeRkxShrjNQNWk5ipUVZsKmzScYSjjrpBLgrLOukrNrJx1J&#10;JWfbDln7b1QgcZm0yqp5O4GInK+h1RIiAgGpBbERGJJbsRWmw0WY1FBxSHJaEvHKnIPjoNVTwYjV&#10;SUU7rdVDBUDF0UZAKKOjlR3+hrrVSu5DQkD1VjuVgVTGu9HX04lrHR1ot7th/mgfLAKQf9qEjm9i&#10;cfOADfdOVOLmBRe+31GOhhGXUD75HHo4+2+t06PZkQCXNRxuexqa3Ea0uSvRJ4rHXoVavQn1dKx1&#10;BjO8es7GedltoBEmbsJEJbTLpdeVnY7XQccrNQpOtdxVTJb8qpk7na+sGJP3MAQQ6RgsS5FlIYAo&#10;EWmcqKrVlaqpoKKSnIuAybeEV5ayVifmw/zONpj/YR6c/7wOrVNCUT09FB3L0lA/ljOn/7IE5n9a&#10;jpZpgehYzt/BvLPQLz8L495zqMkq5HdaBYc0kHSUoLftCp9HOgzw9fN5VVU9n0+eS5YnN1ERSb5F&#10;2skM5XakYaQq6CMopJmiTiWrqThln3adTrVzL0mls05KxPSpE/HqyFfwzgdv4N1Rr+LDz17B2Ikj&#10;MXnux5iz+GvMXTIe0+eNxYRpnKlNGEXp/y6mTxuDxStmYuWmRQjZfgAX3p6L1BNUUiHnoQk6CW3A&#10;UZRePIDCc7sIkK3IOEOAHN2IxP1rELpnBY6vmIE173yMxf/5bawbNgonRy9A0qnLSA8NQ05MJKr1&#10;Bag15GH1xE8wjQpo1vsv+UJX7w0nRJ4bDGE9gzlvU41QfSwZRRC8/zSd9mvY+NU7WPbBy1j0/gtY&#10;9CGBQAUiLd+Xf0Q1QgjMf+851XBxBVXFXIJIKtnFpL/WotES2hoEx+jn1JLeJdIuhcerCQvp0LuC&#10;1y2nYlktYaoxojQELgTGIEDW89yGL4criGz4WlZoPasS6Nu+fgW7JrypFMj+ae/iOAFygQBJO7aU&#10;DrsO+L4P/+duJ/7tbjf+eq+HYwf++oj5QOIDzL/daePYir/eojKhybEA5i/XG/HngQbCpYlAEcAI&#10;WBp9YTEJh1G1/ESY/CRqReByzQeWv17n5etu/DRkA4QJFcxfrhFEyiR8RvUzwFHuc9WDn6h2fuxz&#10;4U+9TvxRmQt/7Hbi952V+KHNpkJj9+qpLOolBFaMu7UFVDH5uFObj7uExj2qlAc8/l6MIPm+Jk/Z&#10;D54cfK+UiuRQ0mhULq4U3K1Mxu3KBNx2xuCeIwbf2+Nwn9C4WxlPKCUTNsl44OQ5eyTuV4Th+4oI&#10;/GCPwIPyEDwwB+EHczD+YArGg7Ig3CkLwM2yQPRpL6Ml9xTcKYdhjt6NwpAtSL64GkHHl+L47tkY&#10;ZtPkwVqSo3IgSZH+uHB8L3ZtWI79W9dAWriHXDgzWMsh7d3p9FW+4oLKZyQTHHnxUchPiEIKQeJ/&#10;fB/OHdiCi4d3IvDUIURfPqO2wxXQhF88g6CzJ6hqTqikuagYyXeI8pBaEqlM1+ZkEByU+1Qdhvx0&#10;FCRHEzJnVSfdXRuX4/LJA2qpsU1bQOdg5axSQhAVqHVVwFvJWbSDxlEVZtFx+XoNcSYq4JClukpp&#10;GBUwBCJVFtnBTxLlJjogi3rMZsJG1IQs3XXo8lCpp2Oi6hBwNLmsnMXyNlXlaBm01mqbMlkiLBBp&#10;cJjQQIhIW5TGKgehwRm6zNKrfY0DZeauQOKuoUOWcBVn9uLgGmpxs7sXPal6VK67jNodMbA9vZXO&#10;dQt6vovA7f0GXD9swbU9FvTsN+LWNg2ujU+EdfRRdNmS4Cg7iXJ9FCoNKVRXqXBX5NHJFqCxxsrn&#10;MKGJM/N6PRWIhgDR8HMopSLQ0QgRif27y2gEjEe2zKVjlloJUSPyGhtEjRAgEuqRZbly2bfBVQ2a&#10;BnM3fVRN/TRRWeKkpbeU6v9FRdXmcfs+B2Vutdy3Poez/pfWQT9sOup/swudkyJxfU0e+pZRAf8/&#10;K2H8H8vQ+l0wetdlo3tzLuq/uwTr2wfQ8OVlVIw5geoLGQSFE20VWbjaGEjgFREe/O44YZDlyI1K&#10;QUmrGlFTvi7AAhcBhwBEqSQCpLykWO06aJM92vWyN4lR1YNIAr0kJZm/z2h8OeZjvPbWK3jz7Zcx&#10;8p3n8Skd63fT38ecZWOxaM1kLFo7HQvXzsSc5VMxZfZYfDfpE8yc/Q3WbFyMTfvXY/PKpQhevgr6&#10;8FMwBJ+ALvgYdASIRgByYTfyz25F7sktSDq6AUl71yBm61L4bZiHI0smYcWH72D6f38eC4e9guOf&#10;zUXEYd4vORad1Sb0006umYvJI59VKmTOB69gJgEye9RLSoHMeftpzHrrdxyfwsL3niYwnsIqKoUt&#10;37yPJe8PxxKBAVXTog9fwrKPXsayD6XH1UuqDcqKz+X882ol19x3CSPCYx5t6ccvKWAIPCSJPpT/&#10;WE51IvuCyH4e0t9KOvGu+kJCW5J3kWJCX/5jrSzzlVVYVBxbvnkN68dK2/cXsH0c1ce4V7FbADJB&#10;APIejs/+AFeWfQ5j6F6qjx6lQNR4vxf/RvvrvQ78RFD85W67MlEl/3a7kypF1Emnsn+TcwKTO+1K&#10;sfwfwuUvEu4StSKgudWmjv8iQFFQaVAw+em6AGXICBUJgamwGOEj5wiLvxAWvjyMXE+IqHwMb6Pu&#10;7zv/F95P7vtnHv+Z1/3E+//5mlg9rZaKyIM/9lcRLoMmgOmw40GzhUYF02TA/UYt7jf4lMu92hKl&#10;SESd3Pdk0zIHQZJOQBAk1UlUIFQxAhGC454zAQ+qCA93Ch64EnguGndt4bhnDVF2tzwUd2i3rEG4&#10;YQnETY53LcG4YwnCvfJggiaYtyFQeNv7tjD8INDh/R/QbltDMUyXyT9JdAj8Th/C4V0bsHfbapw6&#10;uFuFqBLDpDvvI0tvqRYSpZ5DOu+GByIjOpizoRCkUl0EndiP47uoVvZtQSAfKy7wIlJ4/3jePpJK&#10;I1y1bD9PIEjDQwln+cJWhZTiGumHlJ9BBZENa3E2L0uNiR/OHNqJLWsWYu/WVYgJvqg287EVFNHp&#10;yUy/nA5ZnAQdWpU4LKls5qxXAMLrvBV0FOV0ioOtM6TW4G+NqsOmV/BoIDQaCaHmKptaqisKRFZs&#10;ecwSUzfSWRIWHl4vtR+yhJfHYm3uCrSr0U6I8ByB0qRUidSHGPnapHixitBxEz50toM1CK10vDI2&#10;qfyBi0qE8OjsRu3RBKT9v5NR9qvlqPrwNFz/vBVNjx3E3f2crVxy49o+E27tseH2xlJc/zoJZf99&#10;NbRzV1M9HqXFo7GxHr0dfehr70Z3szjzejR7vfBU6uhUS9BGqNYUER6FfH8c3SWEqZafhb4MVVQk&#10;1VQnHhOBK/kRmc2XE8yiJOhs69SyX9+sXs3sFRyqVdJf9njvaZcQVjNVlyTYXfx8CA0vYTlosvGU&#10;JODlfKNApbYOPXo3qqeehel/LYH9jQO4upTf7ysHYRg2FzXvHEPbonh0b8xB15okWD7aC8fYk7A8&#10;vx31n19C7jOr4YnL4/eeh6tNIXydBeq1SvW8qB6pcJfw1NBCAGWPLBQQkEi9i61Eo7arla14HTot&#10;zIX5PngkJUOTmoy81HiMH/cZhr/8LF5/8zmM+uRlyvgPMJuqY/GGmVi+ZQGWbl6E5duW8XgJ5lM5&#10;TJ31DabPGoeVaxdi86Et2LdrLZLP7Icx7DQMISegDz4OTcARFF3ej4Lzu5F3ZgeyT2xG6uH1SNi3&#10;CmHbFsN/7SycXjwJO+eOw4JRIzH1vzyNBf/4IvwWr0NlThpaHKXodOoQfGAjvhv5jGqkKACZ9t6L&#10;mPHeC5hOBTL9rScJgKcwmwpk7ju/IxioLD4fQQf/Cmf9I6gkOPLyUsJDdjEUmCwmTOZRgSzldXI8&#10;mxCSy48qENmEavknUhvyGiHxOh/3GawkmNbJVrkExTLeRsJWkjhXoSsV2nodqz+R1VcvqeaJApBt&#10;46Wjr2yH+xLh8RL2THgV+ya9gb2TpQJ9FE7P/RBBa8fBkXYRt1tteNDlwu973fjTNTplOvo/Xxen&#10;30IwtANUIAoQAg0FkMFjjn/l9X+lcvkrLyuTEJioFXVb3+3/qkDis7/cbMVPtL/caFGP/5ebzer5&#10;BDCiZuSy75wk9Hl+0AQ6f7rqxR/6a9Rr/FEAQZNzMsr1PvMl///M4z8TRA9NXeZ1vK+E2f7c76FV&#10;4899VT4V0+3An7rs+KMsUW4tw4MmHe5SwdyRfEoNVYsnF3erM3HblYZblUk0qpHKRNxyJNAScacy&#10;BncdEbhL1XGXILhXEa7GuxWRuEO7bfOZAOYu4XBXIGINJGCCCBgfVJSZec4cgLu0YYFnDuPY7k1K&#10;dZw+uAOhl04jIYxwUJ1ypTDP18k2Raq/aZk8J3smZMeFqX3Ug07uxxUqjstHdyLk/CHC4SIyCJXM&#10;2HCkRgSr9iWiNOQxHuY6Unzt3oszktUKKwGHqSALmswkZPFxg84fw471S7F+2RzCbDtykqJQUVoE&#10;Z5EWxpR8GDLyFARq6fDr6PgFHGJeqo0au4WqgjNrAqLKLKuoJFyl52WfifKQUfIdSnUQHuLoVYEh&#10;YaGW+Vp1aulus9NCAPiA0VpjpyOkonjEOr2V6KhxPFQhAhBRIgoiUnvC4+ZqBy9zxl5Jx1lJYDgJ&#10;FIJDCtnUcWUVOpxuOE5EIeM/jYN22FS0fuOH23uN6JuWCsd/3wL3O5fQOz0DtxZk4uaiVLR/TNX2&#10;D8uQ/tEUmBO3wqoPQXdrN7o6WtHZWo9GbzXqPVVob2xQFez9rR2EaBDaXFq0u5rgKjLAWUAFVmxA&#10;tVgpHahWCvbMhAjBW0YlYqKaswypEUJEVi3RKT8MDREgamOphgaVOO/taFf9r5qrqh7CQ7r7DplU&#10;trdIEp4m92sS8NdUo89aB+v7u+D69DTqpkWi/H+vh+Of1sD75UU0LI1H6/wY2F/dgfzfLYV34kXk&#10;/PMCVH15Bln/cyHKVl8mwIrQ10QF4tAolSGhN9/rJCionh7dybGJr03yIC6z9BGTSYV5MNlv5u+r&#10;VC2bLSI4SlPT1EqsUmnuyMnNxAlf4PGn/hmvv/McxkwchelLJmDx5gVYvnM5Vu5ehRW7VmPlnrVY&#10;Q/Wwks5/xqJvMXnWV5i/bBp2HtyI8CvHkR90GtqwU0qF6AiQ0kGA5J3fhZwz25F1YhMBsg6xe1cg&#10;ZOsiXFwzA0cXTMRuwmj79LFYOOINjBv2r7gwdi4qczNQpctCp12DsswwTHqPSoGKYubbz+Pblx/H&#10;hNefwAy+1mkEyIw3f+dbgfWeLOl9FrJf+iqCYvVnr2P5p69hBW2lHPOcmIBiHhWHwEMgIvuKyLGY&#10;73i4qiBfrmpDZOmur4XJms9epbJ4Deu+FAXyMjZ/Q1B9/LxavjsEEWmmKABR+6WPfRlbxvn2FVk3&#10;Zji2fT0ce759Ffsnv4n9U9/BoZmjcWb+x4jYOgX1ReFot+ei2ZqBBks6Gq1imag3ZfJyNrpcJbhe&#10;b8KNpnLcaa/E991uOnE6YFEJhIAAAne7aN0+u8fj+77x//D8v4kp2Pjsr4TKX25RqSigyEigEBw/&#10;KXAINJro7CX81Uy18bP9NNBIWNRRUXiV/aGvBr/v8RB6Hp4XmAg4HoXI0PHf2l8GJCRGSF6t4Sg5&#10;GTFZliw1ML78zF/6nPip165qX6Tu5ccO3wqyP7boVYHk93WFuF+TjbvuLNx0puG6I4WWgBuOOFyv&#10;iMGNimjcpN3m8e2KWCqPaFwrC0evLhg9Gn9c0wfhZlkwbpk4mmlUJbfE5HJZAG4Zr+C28QKG7dm8&#10;Ekd3b0TQuWOERBBypCVIXAThIS1GpABQ2qJfQmzARSSF+hMghAgVS9Rl2ZJ2O07zvoEn9vK6C8hO&#10;CFOtUKTttPTPkr1GpPBPTMDha/meAk2WbJaTolZ5yQoraTeSmxCJwLNHFchWzp+GvZtWEFAXVTW5&#10;R1bR6M2wZmpRGJEDbXI+QUBnTwdfo3IbVp/yoLltsh+3Vi3RrdAXDC7VLVXQUHkOgsNrp0Lg/aR9&#10;SZ1DqtFlpz0tnaxWLcVVIR86f4FC278DDqmtUOYR5eELXwk0hooV5bKYFBuKOml2ESKcGTfYJWQl&#10;W78OhoQcdGwuOlxHFSqORyL3X2dCN2wyjP+6Eu0Lk3Btdxn6lxSg+a3LcDyxD/bHNsP12B7YRxxB&#10;wYoNsGTugNMWh6sqgV2PlmY3nTJh6LGgs9mDzsY6dLc0oL2+FDbDIXgq0tDTSmXirkcFYWzLK4Uz&#10;Xwd3MRVICeGhIXy1Vn7WNAUSfr5mKhIrP19Jsj+y5FfCWQIC2TBKQli9ba1or/PyvVJ9UJkMwUJU&#10;ilhL9c8mQJVeUDUeJ9xJJcj7pxnwjj6Fge+iUfmLxbD882q0zIhA2+RQWF7aivxhU6B/mlD56gwy&#10;/tcc1E+8gtInN0L79UH0cdbV1RaOWicnBAILgk1CVw2EtCwCkFCbhA2lqr6BUKkylSnlIa9fKuIF&#10;HPrcXKU6fODIhDRPlA2kSqhAdHTW2/ib/GbcB5g1eyyWr56BdduXYsPe1diwfzU2H1yHLYfWY+uh&#10;DdhO27ZvNVasnYEZM7/AmtWzkJ0UjIqsWJQEnURZ+BnaaeipQjSBR1F85QDyL+xGzlkC5PgmJB1c&#10;g6g9yxG0aT7OrpyGwwsmYM+Msdg+6wusn/IJJvzqMUQsXoPynCQUJgWhsjgFzVResrXthBFPYt77&#10;L6vGibPefxELPnoVUwmP6W88gVlvP4W5BMi8wWS6gGTdl9IzS/b1eAvrvpLVVrKaiqpj9HBeLyGq&#10;4bztzzBRYFFKRJbyvkhw+JLpa2UJ8AfPqtyKNEZc+4U0SJQ91d/GnimjsF02pxKAUJGsogJZJ2Eu&#10;wkRWYcme57KxlABkOxXI7vGvKIDsmfIWdk95G+cWf464/fPRX5GFO/UW3PCW4Wq1Dj3OUnRVFqG9&#10;Ig/NlixlLdZstJTTbLmETT46KgsIliL0VGvQ69aiz63BNa9edfK91+6kU5ewUqNPvdzrpA2CRVk3&#10;/o/AhedlFBXzE2HyZ0JCVM+frjUQUFQW1+jslUKREBghQ1j9dJ2QEWU0aD8NDI7KfIn8RxXLo5cf&#10;moTGBgHyZ8LjzwTHT4NK5M99Lp9Rkajlx6qYkiDpLSdMzDQTfuoy4qdOWrsRf26XgkctwaLB75s1&#10;qoblASdd9zyyAkyq7FOoTlIwYEtEuzYcdXl+qMk8j+YCP/QbwtBvDEVfWSiumsMxYAnHDUsYbpjD&#10;cFOB5AqGBZ0/gfhQPwUNcfpSoCedeKVhYhKBIvUfieGBaiVVtP9ZRFw8jivHduP03k24eGQnoi6d&#10;QEakP/KSIyH9tIYeJz85TvXNkn5ZojTESjJT1B9SoFGWzz9qdhoK+HyyJ/vp/duxbM5kLJo5AUd3&#10;baDKCaUDK0R7dQUa7Q44SywwJGuhjdfCnO0LOdQQFm7Ja1SImeAlFGrs0t1UQydRiHJtLip0eXBK&#10;XcYgQCRkJVZLk1qBSn0hqgkYVSBoL6PTIQREUfw74JBzQ+fVMW8nwJC8hw8gZjpQH0BaJHxFRSJh&#10;LglvNUpYRaq9yx2ot9EBV3AGTvNyNu/lbLyvpgEt8QbkP7kERcPGw/rMJnTMjkXXpkL0b9Pi7m4T&#10;bq6mw/+CX25GAhpMZ/k+49DW5ERjHSFVZ0BtrR4t9XZf+5R6KoAavi97GMza46iypaCjUbbM7UBf&#10;Rwc665vRUumhEqFSKzDCWcjPrdiirLpUQGImSEz8DiSsJSCh/c2SX7sCiOrzJc/X3KRCV1IgKInr&#10;/y+m2qmkaqAduxMVn+xD08gj0P+nhXA/twvuEQdg4meQ+4vJ0PzX2Wic5IfC51aj+MkVqJkciJL/&#10;ugiaD7aix5NOeCVQYdgUNOQ1Sa6pudq32k1MICLhLCkStBaXwGHi78dqhrnAt2y3hCYFg4asHBiz&#10;8qhwsxRAitKS1XJyWQVYmpmA0owYKmt/hAYcQ0jwScTHXUZaSgjSU0KRnhyKrJQwZNCxxxESwef2&#10;wpgZhb4qI+w8Xxp4DGWRpxVAhhRI4RUqEAIk+/Q2pB1bT2e5ChE7l8B/PZX3skk4MO8b7Jo2Bhun&#10;fowtMz9DyPYVsPDxLRnh0CUHQZ8ehpqSZJxYMwvfjvgdZo0ajikjn8GUt5/BJF4WgIgCmUUFMued&#10;ZziKGpFQ1rMExsuqEn3HpI+wfhAgEspaSJUh4Fg8WlZjDed9nqbyIFRGvagS6gvef4HK40XIZlNq&#10;+e4XI3j7Z7Ce49IPZMOpV7BE1ZZILy0pFnwDO797VykQWYW1jgpEbPPXL2P7t9KtV9TJC1QgL2Lf&#10;xNdwYMpI7J78FvZOfw+nFn2KnPMbcNNdhBtuvbLbXiNu1hoJE1ot/xN1ZtyoM6n27td57rrX8NAG&#10;CIwBjw79VQSOPQ8t5nQ0laX5zJyBVsKm01WMPv5vBhrNuNVSjrvtdtzvcuKH3mr8QVQDnf5PBIcA&#10;QoW+CJMhoEiY699uSfiL529SqdzguesECZXIT4SMjL58h898UBGI/C04/m8FQhO1IgCRMJaCiMDD&#10;Zz/1Su2KneCQ6nsbfuqmAumx4k8EyJ8Ijh879fhzpwE/dZQRIAQJR7E/8fiPBMqPApY2PX5s1eEP&#10;Lb42MD80STGkViXz73iKcNuVizuubAxUpKLXGo9ucwy6TVHoKYtAtyEcPYZQ9OgDMSwnIRbZ8aI6&#10;fADITorgMf8IojSoQnIJk+zYcMQHnsWlI9txcudanNm7ESHnDiE1wh/5vE8eLSdJmhuGIy0mREGo&#10;KD1BKZGSrGRoqTBki05DQQbMJbKhUJbaZU1WbZ07vAtbVy/EppXzcXTPJkReOY28hHBYClLg0suy&#10;WS2q6ciqSuxwFTnhLHahWufgec6I6QRUQtyqJ0iknoNgUIpCchwaOEV9ECROQxGBI4V/OtQQJG6T&#10;FnZNPqwFqaoNiSy7lcS47FXdQlUh1uohNGoqCYsh+xkgLTUVnNHKLnvlVCoWOsMh5WEhOHzqQ/Ip&#10;LTSBh0CkRZLz5WbUWzmLt9ppPpA0yoonSUxzdtzqbSQcLCgctQGZw8bB8r+Ww/veSXjH+KPx6zDY&#10;3z4B994LKNcchr7gOBpddE7GAFSWHuHMOgitBElXWxM6a2VZcRSslJguc5Ka9fe29qC3owc9bb3o&#10;lm10e3pwvaUTHoLCllYAe7YOlQUmVEp4i+YSmJRS+en4GYsaMRIgsuzXYiVIyglvwpPOupsKRLav&#10;ba+rVyEktQx4SKUM5kvEHr0s8GioolqgtVYRQrVUSZl837+m+vjHJaj8x2Uo/YfZKBw2DXmER+vY&#10;C6gYSZU7bCLcY06haaw/dL9YCM2E/bjWnIfbzRn8LPjYBEWTR5RPDb+/Wn6PHp73tWmXViWqtkNT&#10;gkqTAbIrYWk6f5eZnMzk5CkzZOdBn5lL4+8zLQ1FGSn8vdLxVNvRyd9Ck13P30wiNBmRsBSl8rdX&#10;oiYeXqsR9eWcfHAC0lRpgJ3KwF6YiG6XDh22QmgjzvgS6ASIIewUtEFHUOJ3EAWX9iL3/C4FkJSj&#10;6xGzdwVCty3ExTUzcWzJROyb8zW2Tv0cK795W63MGnAWoK0iE636FLToU9GoS0GXNQeZVw7im1cf&#10;xzQ692lUCXM+GI4Zbz+LGXT+M1RDRemH9ZxSEzNHPkEVQSVBNbJhDNXHF29i2eiXsYSqZdUnr2MB&#10;IbFoNBXM+89h2YfD1X0WESYSvpr33vOYz+eQbWwlOb7yM6khoTp5/xksp/pYOvpZBY5FBNSaMb66&#10;kGUfPkNQjFSgWEkFIi1NNo2lQpkwApu+fmWwS++LHF/CTgLlANXH/mnvECIjcXrJFzBGHiY4inCV&#10;akLsWhVHWr+rhGDQDppOKZNrtOsCGo8eNz0G3CJQbtealXq510Dl0ciRoLg/aDc56brm0eJajY5K&#10;1qdSeqtL+b0VodNZhO6qEvQQPqJirlH93Gyy4U6rA/c6nHjQWYU/9nnxo8BCAYZKZDBn8lcFljZl&#10;okj+2F+HH3pqcKfNyfu68KC7mpfdPE84DNRS1dT5ch8DhImA5qrAg0aV4wOIGBVI/yBEBCBUHT6A&#10;UHl02RRIfuyyECAm/Imw+FHBg6NSIQKMQTXSrsOf2nQ81hEgVCY8/wde//tWA/4gFfodhFC7ifeT&#10;Pl/S1ZhgaSpRFfkP6gtwtyYHt6oycZ3K5VpFAoYVJsdTBfhatufQ8csyXuktlUMY5NOR5xIICX5n&#10;cEXCVXvWI+jUPiQEnSNUgpGbEEH4hCM9jrCJD1MQyUuJQmm2bOwiwEiDsTBDmSwRlnCUqShTtWII&#10;PnuU4FiEWZO/wua1CxEXelndRpbPesulpUQhjHlJnBFmwF6gQ62BM0lrE+otXtSUOVGlN8Op01E9&#10;+PIZSlXI7oLKJIFexhm6VtV0OPUEiKGYDtxApy3qpQi24kxU6XJ4WUsnb1WhKgWGwQT5Q7UhEKmR&#10;jq0OdX4okS6J9cYqq894f1/Iyqc65FjlP1x8nKoKdBBMbTxfL3UiZjocOmGviZetnMnLbJ4QkfBW&#10;I62ZTq/H7oVrZyTy/3UOsqlGcodNh2H4ZpTvOQlXPmewhWfhITyqTJl0aLtQlDqdjvEyrrW3o73Z&#10;DZfxDMqKjqOhzome1i7IroZiPW2iPrrQ13kNPU1UIVQPvY3tfK0tnI15+Xla4cgjqPP0qMwnUAoF&#10;JGUqtOVRIKGV8dgkECEc3W4+ThN6GpvVTF/as9QKEDkKRB61R5fVitXLhl50+goidXzuU/wdDpuA&#10;yv+5Grr/vAy6/7YM5S/vQ8+iFDTM5W/rH6dA/9RqtK5IhvO9w9D+Yh6cW4Nxo5eOoyWfMKf68PI3&#10;Uuvh9+Xl513tC1FpfOAwFxWpPTgcZXpVmV6WLzU+PF8gq7CKYMzJ9wEkKxe6LAKEcJFwq9QNtXLy&#10;UE8wlBEKxenhsJdkqT5rLR75DJxoq3ahnWOr/C5k8YSlEC0VJVR4GlizQlEYfBSmyLMqia6TGpCg&#10;wyi+ss8XvjqzHZkntyD5yHpE7lmGgM3zcGblVBxaOB67Z36FjVQIW6d/AVd2JK5WFhEY2eiyZNEy&#10;0WFKR1dFNuo0SVjw+Vv47q1nMJ0OfzrhMfOd5zCDl6cRHioXMvJJpTDmvU+wvPVbLHr3aayRbru8&#10;nyzpXTqKCkH2EeH9pNZjAaEgISnJnUidyIJRAg+fAlkjfbE+fV6FvFYqSAzHElna++Gz2Dj2NSwl&#10;JJZ/Tih9LPUhVBdUIUqR8Nyyj55T+Y+t30rn35dUAl1gJLsgbh33OnZ9+yoOSxHhrA9wbvk3cGX4&#10;424D1UaNFtc9GsKj2AcPWh8/j95B63PyfKXProo5S3zG210lFAbcWj6Gno9BFUOo3Ksvx22C5TbB&#10;cpdguNdcgfstVB/NdnUs5+4QOLcaqG6oZvoJkauETL9Ahqqlh5Dpd/Nx68pwQ27XbPUpmLYKPOii&#10;ehG4XKWSoOKQ/IjUp8jl3xMkf+il8fo/EhA/qtVY9YOjb3XWj4THnwgdMV8ifdAIkR/7XfixV+pP&#10;fCEsX7Fjha+SvttCiBAAYgokAoJBFSIAaaP6GDQFFdqfeF5BhACR8U+8/R/bCQ4FGi3+1Fo6aHLs&#10;sz+qkFgJ/tRSjGGiHmS5bGFKnOoxJW3aS9LjCZAQpTrCzh9G8Ol9CDl7CInBF9T5gmQ6N8JCICMJ&#10;8wwCROBRlBGvKtofLUo0FcpWopn8o2aox00J98fZgzuxdNZ3WDh9Ao7t3YK89DhUEwKNbjrrWilU&#10;k7oDK9xUH+b8PJiyC6k+LFQfFgKlGNlRCUgKDqH6iUeFtvAhPHw7C9K5VUgSXQeX1IPQ3CYN1UoZ&#10;HbjJVyVuKuRYxFmjnorBov74SlkMwuNR+xkg9r8Bh4S6ZJTLYqJGHgVIswph2ehc+Ni8XY2lFMVp&#10;EQTnPmj4OdSZTaijM66TYjhpY26zq5CWJNXb6QClWK+BiqD5ch6aaN3mLL6nC1ROMah361BXSSVV&#10;kU4nmUow+6O13oiudi8dXQI/r+Pw8E/TSYXR09yp9hLpbecxTY0NTehoaVD7r9/puYXbdb3oPE9g&#10;bIhHTQqhkV6G8pxiOHK0cObrUSUQKTWjWmtSuShZ9uuhApQlu0O9vqQxpCwBruF78RUk/vsAGbJm&#10;ZU7UECCyj0hDpg6e7VSer2xDy6RQ1E4MQN2sEDTNDkfpUyuQ/g9fofz9PWieEIaG147A+l+XozYo&#10;Czd7tOht0fC7IjQkWV8jixMqCVEDf3cF/N1JG35OJKTiXTaLMpnhUklzHUGgg7WwRMFDwCEAUZaT&#10;Q5WRrlq7S1NMD7+70lROpmL9UMZJjUwEWqlKZFOyNqn29xIg8nupMqLVSdXh1KPLydvYNNDEXEap&#10;5D6iLqAs4hwMPNaFSQ7kCIquHKAC2Y10AiTh4BqE71yKyxvm4Piy77Bv7lfYNf0TrB73LuJP7cLN&#10;Wit6CKRuByFi5wzZlo8Oqo/28hz00UnGnNhOgDyNqW8/gykcp40kTAQgb8iuhE+oUNact57CAqqP&#10;Ka//mnAQYLyK1R+/pgAiturj17H43eexgmCZ/97TWEV1ISBZOPp5LBhNeHBc/KEPIGvp+GUZ8Oov&#10;XsKKj3n/TyQn8qzaeXDVFy9j0YeSL3kKaz57EZuoMrZNeAtLPpLHliLDl1TDRNn9cPVgMeGaL15U&#10;XXg3jXkBuyeNwKmFn+HKuklo1SUqtXCHv2+xm3TmAgIZHz2+VStqw0jVYaAKoaqgchC7qkYqCAEA&#10;j33w0WCgWu9TLlQsAzXGh3adSkNCY7cIlzuNBILApckHlPutHFusuNNE8IiCqacq4XOq1+Gl8qHd&#10;pPq/XsfH9fL5aAM8vkEA3iVcHkh4jID5odOJP/UJEKgwaKI2/iL5lMEQlqzG+pGKRFZu/flqzc+h&#10;rP5q3o8A6fMBRNqw/IUQ+auEswQgXZIHsT4EibJOM/5MkAyFs0SRPGp/pNIQ+0Obry+YqA8Jdalw&#10;VxtB0kqQKGholPmOS6lMijkWYpioiPykKAURX0fbeGTGBCH6ykkEnNyL0HOHkBRyAXmJEZx9xaEo&#10;LRb5SqVE+8DD+xTwvNSRDDViHCpOFDMVZHJGl4y0yEBcOrYPW1YswIJp47Bj3RLEU3WU6wrQUF2B&#10;9roadHAmKtXbbTKL9HJGSWdcZSiFgSqkKC4BaSHBCDx5BGf370TAqUNUQSGcVebDQ1UhLUk8VBge&#10;WYJLMPhas5eoeg61q6BUolOFiPqosRRzxq/nDFjCVj/Dwqc6JFQlamMwjOV1op0OwnfuPwaIMl5W&#10;8HD6QlltBEhTpQkObTZSws7j8NYlOLptCbJjrqDWVIraMiO8ZVRMZithZlMQqS23o7rc1+22u74R&#10;fT3d6Gwrh6XoAJ1dIGwVpappoxQxNngIIf4JOhqq0dnagEa+VkvxXpQXhqO1qQEdjYRFSw/B0aHA&#10;0UUV0k7FcK2xFTe7buNq+wD6Y5yoHRWHvGF7cfkX05G67SRq0o2wpZTCnlYKZ7aeqsdAiJgIEQJE&#10;ciOy3NdiUy1ZBCDt3lo62nJlNbL0dyhP8h8ARIWwXKJCXIRIFWft8pnXwJtThpxfLkH1R4dR/fFh&#10;WJ5Yi/InVyPp19PgOBYOD1WZ6dmNcP2PjbD803q0Fhpxr49Ogn9kCVtJAr+an6m1qIC/u3zVhkTA&#10;4ZaqeI5Ooyyg8K3Ucur5HiWslVfwEBxlubxfHpXvYFLdmJOFSqrX4tQIpEechyk3WRWJiqpsrnJw&#10;QsHXryYIJrRXm9DpLkM3rbPKgJ7qMtSUZqA44iIsCQGwxgegPN4flng/mGMuKpCUBB5F/qX9yDi1&#10;DXH71yBk22JcWDMTR5ZMwO5ZX2DjxPexZ943aCnLwY36CvTXmNDrNqCb33m3S4tuZyk67IUEiBaa&#10;2AuY+u5zmPTG05j8xpP47vUnVB5k0muPYcqI36pk+jzCZcEHz6u90ld9QqdPVbHoHdq7L6q6kBWj&#10;X8Xi916kk38V896l8/9ckufPYuknLxEILyiQSB3Ims9exgYqjcUfvIhVn7+IlfJYvI20LZGEuXTm&#10;VYrk4+f4PDz32XBsnyh7jgzHotHPYsu4N33K5dPnsJ5qZPd3b2HflJHY8vXL2DnxTQLkDRyY8R4i&#10;d8/HdVchnTedOb/juw3mR8znxMXEod9vteF7Oufv6eQftNDZN5dTSVBdUGHcqeP9aaI8xG54qGj4&#10;OQ54JIT1f5tARUyOBSpDQLnF5334XAIDjvIc8lz3Od5rEjVjwd1meW0m3CQ4rtcRUF6d2rxKQmX9&#10;omJoV2t8cLnZyMdvoDKqp4nSajLhdosF99pt+KGboOkhMGh/ITx+kvxHP+2qE3+95utI/JdemoSz&#10;hgCiICIAGTICZBAiYj8OmpyT8U8dlr+xPyoTkEg/MFEmhEiLTsHjYTv8plJaCY+pQCTRLX2iRImk&#10;RwUiLuCsgkbI2YOI9TuNrJhgyvl4X7PFnGTfToWZiVQbidBy1Mr5wSaMQ/BQ+4hoclVb+PzkKERd&#10;OYM9m1Zi9qSxmD35a5w/tkdtWFVj55+Rzrmj3kMnJD2WqhQ42mqrCRRZ7imrZmSfhjRkR4Qiwe8C&#10;EoIuEnAh0PC57ZoCtXrKY9NzJCAsPpPNnKSOQ5Ljdm2e2kPCVpLJmWguZ87S7tyoktyyxLZVzSIF&#10;Ej5QDJmojkdtSKE8CoxHAfIQKpIPqSRAZNMqAq0sP5Wf5X7sWjULZ/esg5YqxGumqrBr0UilVG8m&#10;QIw0zorrOXtvrJRVTLXobWhULUlaPGbOpI9Bl34OLp0elZYC1DvtVGtW1NJJ1dWUU03Uq9CN15EH&#10;XfZOuMqL0NPU4gtTtbWiq7lV7SfSTnB0t3fjRv8Abrs60b7KivL/FIycYduR9vkqZG3diIzjBzhT&#10;joY1pgDliYWwp5bAmaNTyXZXsRHVmjJU6aj2qJZUQ8i6BkLBxdk9z6vWKAKR8p+X/j4CkSF4KCNA&#10;Wh1UW3bZTpZwcVehNjMLse/OQM6MlbAtP4nsYZOQ/U9T4Y3IR0+bvJ9mtGcQYN+dgf6d7VRletzp&#10;KkC7m6qCiq68QDb2yoNDo1Ht2uX1VBPO1Ryd8vp4LDkR2USrvITKIzeHv+EspUAs+cWwFBSjvKiE&#10;5zhhSUomMHJQzElSZtRlKulU1FPlNrsq+f1wQiG7Rcruli4qPzqaPjqmq95y9LvL0eOhWuB3Y0kL&#10;gTkhEJVpkXBlRNOiqO4iYE8JhSn2CjShp5Dvdwjpp7YjlgAJ2Dwfp1dMwYH547Bt2mdUH+8hnYC5&#10;RQfWyxlzD51eJ+HRWUl1SWunEmm1F/O4hJCPxopv3sM3w3+DyVQaU2gTX/stJhAgE2mTXvk1Zo14&#10;AnMJhkUCAglJvfUkFr79HMdnMPfNp7F81CuECu0jUSBPqSpyH0Ak9PUM5o+SfIhvKa6ohiU8Xk3l&#10;sObz11ReRdTFktHPqAaLiz4iIAgPqTyXJopSpb598iiqlBexbsxr2DL+LayhAllHNbLpyxdxcMqb&#10;ODBF+nS9pXYhPDxrFAoubafjEqdcrhz3XQGCOGkqA1EHtxvpqAUuD43XSSiq1Y57LRXKHjTb8f0j&#10;9oBq4l4DlUW97EpoVWC4SbhIMt6XkKfx8xZwDAFEmUBH8iBeE1VPGb8TUUV8DHltBNYdPpeMtwmT&#10;u/L8bZW41+oYPHao62/xutvNNtzi67xJ8N1q5OOJNZQRJoSWpwS9VQWcGOQp660qxFVXAa658gm9&#10;YmW3azWcTGj5vHrC0oTfS3fhDoFHhcqJPAxn9dgIHglr+RTJTwISAuXPahxUJ7S/AYgsA6ZJLkQU&#10;yR+VKpENuKSppE61xZfuw/cbSnG/vkTZsOK0OOTGhyvHHHL2yGD7kTNIDr9ClREJX7uQ9IeNFiUR&#10;LglxbS5naPnS8DBHJRpNxdkoK87gmAkzbydgSaTCkNqStYtnYvbEz7B09gQEXjgGK516vYR46LSb&#10;OctvoPOtl1YgalmtzF6liM0Kl94Aa3YhiiKSkHIpEEkB/tDnZtIxSMt1WYUlpudtpbZDo2BSzWMB&#10;iuRSygkNQ1YcrAXJdHD5aomuhJYk/NDqrlTw6KitQle9G511nMXT5LI0IRRo+GAiAPnb/EfzIEgE&#10;GpL/aKI18nEb5D1ITyzCy0mAFiaG4fz+Ddi+YiaCTu+hk0pGM8HRRqfTUKHlbXWEiAmNNgvqZf8N&#10;wqS5wo5mB5+7grN02R8iPwiaxN2q+t5m0NFxW+F1crZfaVB5hEbO3Bu9XtTSsTnNAXR+x/n6atDd&#10;1K42d2pr8qLH24yWlib0dvbhZs8Arhe2ou7TbDiG+aP4n3dBs+kQnHFnUB1zHvbI8zCGXoAuMgLG&#10;6HTOngtRka5DZa4WVQVUI0VGVGlMhKT08pIeX3Wq6NCl5UxflIla+kuA8FwtVZXkQyS8NQQQZaJA&#10;5LU7XTRpY1+JesLcnHcW1txLaG1MVcs0ixduRpV/Mrqlvb0qUOTvhaDs4PtrKCS4CcxmZyzVmYRK&#10;C1BRyt+A0UjFYSY0qDrKTFQgZYSJWQHOQ7BJNXq5LN3NyYEhh7/ZXMKD4LAWl/L3ooG5sAgFSUko&#10;TE6CKT9bLego4/cmdUItEmL18LfB342svKu1lvC70qK1kubQoI3fZ5vdwMs6VJWkQB97GbYkAiQl&#10;GFWESVVqGKpTwuDk5fL4K9CHn0ah/2EFkOg9K+G3YS6OL5uE3bO/xNpvR+HIsinotOahv5qKo4rO&#10;ZWhJKkeV3HUVo8tegK6KPLSZMnBp80J899rvMF2aKr7xFCa8+jgmir38G0wc/ivMIigmv/obleSe&#10;+9YTmPPmbzFbkuxSNzLicSx571Ws+pDq4KPXVTHgus9f9a3Y+pQAeVcKCp+B9MWSIsFNX78OqT5X&#10;3XbH8HbS1oTKZPH7T2IDr1tGhSHb4Ao4BCCyImvFxy9g37QP1LE0ZVzwwVNY9dkz2Dn+Fez77nUc&#10;mDoSuyaNxP7p7+P0ok9RlR2A++J8GwUMnJULTNRIdcHjezJTV/bz9aIElAoQddJgwh1RIAIcgQZH&#10;sft04mL3ZKTTv6dMHo/X8/53+Fh3mgQmhIgk2Ktl2XAhuh2F6OHn3V3BCQ2PJSx2vUZCVxLCMqhj&#10;sasEzDWvmWbi/cs4sRCjsvEa0U+7VkdFw/d0S3InfK0y3qiXFWVGAo1GmNzw+nI+16ryCJAsXK3M&#10;QK+N/wVrIlrL4tGkj0W7ORFd1hT0VaTz+nT0O9JxzZmFG9X5uO0t4Xs1UI2V4QcJU4kaUTApV4D5&#10;sct3LKBRCXge/5Hq5Q+d5YSSBb9vE5AQKITJ71uMBIhAxGcPGrUKJGLDMqODEB94HqHnjymTvlWS&#10;z5CwlOQzhtTE0Og7zlbAsJbk0wp8xuuNBakoSY9CaUokciL9cXb3BqxfMA3bVszB4c3LEH7hCMxU&#10;A2p7WU+lKv6rsZt8IScTnZRWj4pCIyzZBhg58y2NyUZhUDqyLsYh8sgFRF24yOfNQ61D9rI2KwXj&#10;5SzeazMRInIsJrHuQpgK0gi/BKqPNF++Q5bYypJaURwCB4JCgCHwGDK5/Pfqo12twPq/8yMKIKI4&#10;XL7lu6oflsMIj6kIJj5v3JXjOLBhEQ5uXIiEwBN0bplodZahvZqOqFJW6xjp/ExoJoRUrqTKjqYK&#10;OrgyOmKjCfU6K1+3FY7CRJQkn6Uj1NIJV6DW6VD7Zjs5w5awjdtmhteu42chRW+7qbLofBsa0FRX&#10;R1VSS4dbj+aWDvR1DuB+O+ERWwPvC9mwD4tC8Sv7YDxzBPb0ADiSLqMy9hIcURdQHnkOJoJEHx4I&#10;PdWIKY4KLlWLymwjKiUnouVzV7nRVldLGHsglezVGr5unveo/lrlBAnfiwIJX3M5FchgSEtCWdJT&#10;q94le4JI+IrOuLoaTv4xcjK3ocmdwT9aLDo9UYSzFk102GpjqkGTavOqcgsnCBZCK5rqLAo2KTIl&#10;KKpU80aqEX420l1Xlno7Db72JA6drMyzwM5zRioVY54k0alYCktgLeJko1TL33ApNFlZSI+MgiYj&#10;g78d/r75O5fOAiqcKZOO6goqEQPfWyG8xlzUluWhWpcFV2kGFWIGqg2Z8JQSHvwMzRFnUR53hRAW&#10;uwRzPH+/cRdhib0IM2FtCD+F4oAjSFMAWYUrBMiRxROwfcYXWEWAFEecJzyMaK/UoKNKg25+Hj1S&#10;B1Gl5exUTMMZqkblQK7XaJETcAgz3n0B4197AlNGPodvXvoNvnnxl5g24knMeENWZD2NKVQlsgJr&#10;NoEx7fVfYvJrv1bqZO7bT2LJu69h3afvY+0nb2HjmJFY99kI1S9LlvhK7YjUeyz96DkFEKksX/Te&#10;05AuvaIkFox6SlWer/jwOaoKAmMMj3lZACNhLSkqXP2JtDB5BZvHjVCrtyTZvuGrF7F7wmvYN2kE&#10;Dk0biX1UIfumjkLAhon8D8Sp991Oh91WkYsuWRlFE4cuYaEhu16rw03JkXAmf5ejJN3F7vHyHc7w&#10;BQZ3Gk0Eilw28bqfTe4jdpu3l9veazIRLGaChUDiKJfl/G0+7jU3QWLLQaMhGXXaRLRbMwmVArVM&#10;eMCjHYSITgFfQmAy9vL76XUS9pXFHDkJoHXZCSJXKb9PqkqqnF4xqpx+UT18jAGBDUHUL7kcdwEG&#10;CJEBZzauOTJwzZ6GqzZZAZWMa7ZEDFhj0W+ORrcxHB36MLRpQ9Eqpo9Aiz4GbYY4Ti4S0FaWiDZL&#10;Cp+bMCJgbhIwt2pL+XkRBs2EjACjo5wgceBP3RWEiQ1/JEx8Ve9UJIP2R1E9zUbCQ5pDlmJYPJVH&#10;5OVTqtlhTnwYSjMSoKO6GOrQq3Yl1PGPxLFcwkE0gYmlJIdyn46oNB+2YkKlMAP5icHIjr4IQ2o4&#10;SmL9qRqOIv78IcSeO4iUgDPQZ8TTwWpUuxBx9m4rHZJBC1tJEax5JTBnaGFI1EETUYqioEIU+OUi&#10;52IaUs7FIO5sIPLi4mA3aFSiXKkV/rFVAaGoFjudOaHiNshjpdI5pNBp5HPGqadTooP2+mo5BBCi&#10;MobUxqPAUGGsWl8OREzdvlYAIpcHl/ASHipvUsUZMMEhOQ5lTjpWYx606ZEIOrkT25ZNx7l9G6Eh&#10;UGttpWitMqPDTfVTZeF9LXREvp0NRd20DSqd9hqZkUurdToo1R2Yz1PhoWOLpBNMpCOjU7Y66RRN&#10;nAFLw0DJERkI32gqvm0wZAfxMWv4Gr1olOK5mgb0NNahv6sPA513cTXEC/dvcmAbFoTSjw6jMuwC&#10;POmBcCVfoQXBleiPKs6MXfGXUBl3AfboCzATKPqIIJTFpqGCUHdkC0CsdKhetFINyMoxZzHPlfgq&#10;2iXRLhXtbr0FHqMVNbJiiyCpoxpRdTBDEJFKcYdLAUTyCiU5++DQRqK3NgEt1SdQ7QiEx8nHsPmq&#10;4WtobqvVBwhdGSo1Gfwc4qg2rCo0JdXkcp1UlgtcBRyySk8aI9o0OrVhlMsk7UvKqFaK1eorUR4W&#10;BQ/fbaSBYl5CPJJCQgiVIkK/WH3mbW5+/1RILS6+Byrc2vIiKsdifjelaKMCaaPiEGtx0lnQCTjS&#10;w/nbPYIyQsIa58/P8LJKoJeFnIQ55AS0wcdQGnQMRX6HkHdpn0+B7FuNSwTIwUUTsGbCBzixbg5n&#10;vZKQN6CN1lEl4SuOcszfWgdVTyefu9Oho4MtpTrRwZ4djqVj38aXL/0a37xCQIx8VgFkAkEyl2CZ&#10;QqUx/Y3fEQrPY+4bT2LKK/+C717+FSa+9EuVNF/+wQhs+Ox9rP/sHWwa8w42j30HKz9+kyphJFZ8&#10;Qrh8Rccvy3c/fR7rv3wVS6hOZLMpadsuOw+u/JSKhNBY/snzalWV5EDWfunbD132GJG27pvGyqZW&#10;Ugkvt3sBW6k+9nw3QimQgwTI4ZnvqzYmaSc3oNeRjw6HFAwWEiACkQK0lOei1UbFxcsClnYqArFO&#10;KlZRZLI6qkuKCHnfrsp89FUVUCkU0cGX0MGX4matlrNzWYmlxy06+6FjGe/UGnCXKkDsXn0Z7gtk&#10;Bo/VZaoaAcpdgY5K6BNgAgw6enluAVsvlWKfJOupTmTsJdx7nYQHX1M/X9sAIXSDykJWdl2lQhmo&#10;NWOgzqdW+vjb6eb32E7YtBEy8n47+F7brbm0HLRbstFsTENNcSzqtXHoMiehnxMv6eh7wxZPmETj&#10;qiUcfaZg9BgD0WsMVkWAPYYwtJcGo6EoGPUloWgsDUeTJhzN2gg0ldJ00WgxUNGYktBTkUGFlUml&#10;lY2rBNcNT6GCzA8tkmy34scOmwqZ/SjV750WDEsO84MkuCWRrstOpoSXsJSEorJUXkOW4Kq8higO&#10;gsMmKqQkW+2TYeM5U146JX+kWrEVcnoXciPOwJUfB0dWJMoSAqCL9UNu+AXkxwTBmp8OLwHSxBl4&#10;B2f19Q4z7BrOAPOKUJ6phzlVB2OCBvlBmUg+G4ukszFIuRCNnNB4GNKyVFJU+lup9iNSV8FZv8Ck&#10;jo60TuBhKoVTuvEScjVmjUpoyyoqtTufgoEvZPX35gtV0Xj9EDCGbKjqXI4FHhLCEnjI6q1mAqSV&#10;Tq6RkHJo0pAVeREndqzE9uUzEHpmL51QmlqB1cXX0OGRhL1UpsvKLjufT3IIfP6hsNng6xCQdVX6&#10;Wqi32gkYezWB61Kfm02TwBl0NB1lCmosGYRKGDTZR5CTuBOm/FC+HonPNxGYHrTVNhIeXejv6Mb1&#10;ll4M+Dng/lUqzMNCUfrFQVTEnkJlRgDcCUHwJAegOiUIVTIm+9MuozrxCqrj/eCMv4xyKpOyaD9Y&#10;4mJgTcqChwBpq6pTCshjoBIoMMAjSfYSqg9Z8iuJdkLEQ4jUSP3IUFjLImEtURGiSJy+RDtBaNeG&#10;oSjzKBrLNfysjlIp7KaCoNKUpLxZ8hhUOCYqjDIqCj1BQCh4LJm8v+S5KnhbC6/zqQ6lOHi9tGO3&#10;U1FIk0RLcakCiNSDCEDKCqkS8znREIAU6/i71qs6EW1mJmL9/VQIS1ZvObSl6JCJhVvUIdVVWSnq&#10;rKVoIECabEVotkl/MS3/8L6VV9e8/I6pQIsjLsOYHIpCwtiYEQ5HUSKMKSFUJRdQePEgiq4cRN6F&#10;vcg+uwsZhEfqia2I3L8GlzbNx74F32L1xNEoijyDNj5Hg+S8LIVosBbw+eQ5i9XYWlFE5yqhFcmJ&#10;cKZLpdJqzcPW2V9hLFXGp8/9b3xHSMwbNZwKgzCR5DoBMn/UC5hPsMx/81kC5JcKIJNe/TUWvv8U&#10;Vn74BjZ98QEVyNvY+MU72DXhQ6z+dCTWf/U+tn47GjsnfYRtE9+jmnhO1W8s/UCW8oo9p0JaAhcp&#10;MFz4/pO87XsKILJKS2o/BCCrPh3O272qbJ0Kaz2Hbd++ppbuCkAOz3hHAeTorI9QGnYCXXSgKkRH&#10;MHdxFi95n15ZQMDLkvcRJXa1RmbrRl+ISI4lXMTLAlS5vscpoac8dFI5dNiyaNnoLBfLIaAKcJWK&#10;5lpVMQaqi3HdTcjQud+kmrvlFdDo1CiX79QZfCAhPGS8q4ywEWXDUZTHNal2JyCuEiLXqksULCQM&#10;NSDnCRRZFXbDw8eU1WJ8vBsE13UFISoN3q6P9+sgFKXIsdmUjjZrFsdsNFDV1hkyUKfPQK0uDV5t&#10;Ev9vMagtiUYTVXg7lUaPMZYWrdTINYJkoDyKFoHrMloicdUcQZiEo5cw6dGHoEsbRAtGmyYILaWB&#10;aFYWhGZNiAKMtyAEtUVhaNREo7Y4HPWaKNSVRqmxjaDprkjnZ5aLYareg/CQXEgZHXyFRvIZWSp8&#10;NbTJlEBE4sxynVPvK8yz01HrshMRH3QBx3ZuwNqFU3B610roE+h0cqJhz4yAJSUYusQAlPLPVF5I&#10;eFj4Z6u24GpjJW51eNFTX80ZqgkVBVqYk0uQG5KCmDOB8D98HP5HqF78A1CcLGGoXDpMA52PdM0t&#10;p/qg6iAw1CZQNinkGtxeVnYJLNeiodLC2TwdNGf1nZzVt3t8AOioE/Xxs8Mess6hMFZDNU0u83Z1&#10;hM2gPQQIHb8CCOHRQng1y/PLnuN5yYg4dwCbFk3G3rXzkE5guss4cyA0egiJLr6GToERoSmP1VHL&#10;18TznQ1umgfd9R50CUgEKI3V6G2vQ2+8DR1n6JjocGXnQA8do5vqq9qYi0ptFCpKAlCWd4XfWSA/&#10;G85aalvQWl+DZqoOaRXf19KD/tZeXGtuQ1eADdX/M57wCEbhN/tQHnEe9rQApTicVB5VKf5w0zxp&#10;nPWnB8HN0c3rxapTAlGVFIDKhCuoiLsCc3wogZHP9y51K5Wq6LAqn2qykPAopgqQdigCEQ0BQpB4&#10;dDyW1ihD9SNUC7KCSxo2yg6FVVYNitMPwVAYhubqBDrLdbDlXKSzJgxMhEUZH5/v3WXgsV7HYwlN&#10;STGg/FZ5zqhVvyE5b9cQsiUSkiIcCgvVaOZoLCj0hbCoYOy8nT6vgJ9dIX9XGoLDQDWt5+dYiPTI&#10;CMRcvkx4FFJNJ6C6jL9Xj8BOy88+F7VmzgwrjeiQxLmsuKouIzz0SonUmwvgyEviZOccAo9sRfzF&#10;Q4g/sw8J5/cj6sweZEddgrOUk62oi5xdb0MmwZF8dBOSDm9AEsfwfatwfuM8bCcAzm9bRAeXizZz&#10;NprEgZTRjHQghnTUGtJQq0+lE0lGDR2JV5+M+rJMNFny6HCLEbB7NeZ+9ga+IjS+eP5fMG74rzD1&#10;9ScxdcRTmPbmk1j4wXDMGfEk5o54BtNe+w3Gv/C/MWskL7/zBFaOfgNbv/qIABmJrWM/oAp5Fys+&#10;eh0bvx6FXZM/x95pY3Bw9tdqqa4AYPWnL2Px6Gex8jNJpA/HWtm9kOpj8ahnsPnrN7Fp/JtY/IFs&#10;YkW1IQD55EVsHvcattCkncmaz17AjgmvE1SvYu9EnwI5veBjhG+ZwZlyMp2unk5ewj0SCvJZXxXP&#10;cVTn5PpHTFSZAF2+F7G+Gguuc3YvSXAJKfUpoJSgu7JQzexbOaNvKstAI2f1bZZ0/tcyfUbQdFZk&#10;EzyEjDMP/VWFBINApgTXqTLEbtB8CkZAo8EdjmJyLMrkFk1qV9SxqJ06CYMJbEw8NvG8AbfcOtyk&#10;erkhuRRZaiy1Jc589Mvz2jLRXZ6BXr6eHmsGOsypaNEn0InHoE4Xj1oqkNrSWEIkBt6iKDQSJq26&#10;ODQWRaKpOJIgoKrg5VZdDDoM0egqi0FvWRRViVSR/2xdulB0EiQdynisD6dF0CJp0egkmFpEqXCS&#10;11AagrriIIKF/iHPHzUFQRimlu4SHtqsJAUQifnqqSo0OSkKHlL4Zy3OQXkJ4WEoQI21CE5dNoqS&#10;IuB/Yv/gstxvMX38Jzi6dRE08Rdh5qzLlhfPmVcaLHmJhEcK6izF6s/WRRnezy+2r16WQVaomaUo&#10;kLyYeESc5Z/vxGEkBJ1HUUqUSsZXUUmo9iMO6XBrRYPDoqp/qwkMl7GIjqFAKY86m0FVg0tNhwpH&#10;Dc7olQ2Gp2S1VZsAhec61HXizDnjr69CN+HR0+hGD8duQqSDEFHg4PXyeL6wliTfKwgPE2fLnOUW&#10;p9MxXMSZ3auwds44nN69RiXtW1xmdBM8XbROgRAfQ6DUyedRyXqOAqpuwqK9uUZZb10N2ppq0d1Z&#10;g2tFblwdzT/IMwZ0ry9Dr96t3nezxUln5kV9eTma6Lw7vARFYzP6mlvRrQr6CIvWDvR2NKOrqQc9&#10;nnb0BNlh/2UENMP8oB2/F+VRJ1GRcAEOzo6rCZBKKg9XahBBEUB4hKAmg5Ye6hszgtW5IXXi4m0c&#10;VCiWxCBOEOhg86lG0+k4s+mc8wmJQioNKhFPCWFRysvSEkVDaOgrUGOwU4kISKgmjFQrqo28JLST&#10;kJ9ymBOTNDQ5zsCauxkOqtvKMh1/b5IEp3IgPCQHpI7lvvzuneYSwofPYzHBpdFSTRSiLCeXlq3M&#10;lCMV5tmqKNBIYDj53NVmGyc+elXnYSksRkWxgRCh+ijUQJOcgfBT56iU42HKzUdGVKRapFFXoSOU&#10;0mErSkGVPkuBopUKpFu64VIF1OnS+X5TYOekSRt7BUVhZ5EdcAzF4WehpeLQRJ5TfbCST+xE6KHN&#10;MObEIj/4NOIPrkbsoVVUHqsRt38twnYtx5nVM7Bn3niUJQXSiRVy9pmDFlmxx1Gs2ZSBJmMyGrR0&#10;JJoYftaRdB4R8BZGoLYwig4jHnkB+zH309cxaeRz+PbVJ/Dlc/+idigcP/wxLJBeWW88izlvPIdZ&#10;rz2F6a89gYkv/QrLRr+EqVQji0fJiqjRWP/Ze9j+zSdY9eFIAoQg+PpD7Jj0OXZO+QJ7Z3yJrRPf&#10;UVXmkgeZ9+7vsHrMq1g0+mkFkCUfPauUx9LRz2D/tA+w7MNn1fJeSZqv+Oh5AuR1bPj6Faz45Fms&#10;J4R2UIHs/e4t7J30JpXHuwTIJ1Rou3DdVUynrUW/S2b0OpreZwTHNRmr6Uc8eppBwaPfY0QfrZvX&#10;SQcAWercIbkjR7EKg7Xxu2rid9dkpiJx8vE8ZVRvWvVddtipZiRH4RK4FKOL0OqiOpF8i0qe0yQs&#10;1i1hsQqCncqgnSbtUfp4zrdSikqGameAxwOEwDWCR8YBVz7hUEB1IwqnlGqG0ODrvqHgoVHwGDJR&#10;QVd5nz474UVodFnTVJiqy5RIACSgm9ZJtdGlHHwo2rWBaCuhcij0R2sJ1UMRnXvuFbizLsKVfglV&#10;WZwQ5gTCmxuI2rwgNBaG8HbhaNdEEh6xVCTx6DdFKetVbUqilYrp0UehQxNOi0BrcSgaOUmtLwhA&#10;Q74/j/3QUizKJRytmlAMk+WwEroy5hEW0mqkMFOtulIFgYPKQ5bBVmpz+EfOQUVpGrKi/HFoy2os&#10;mj4RcyeNw6wJY7B4+lj4H9sCU3YUKjnTchsJGzp/hzZPhXJchE6NJBy1mXCVEAzGQrhk5ZTZQIdR&#10;DH1OGkEWz+fKhpsOQu34Zzeq3Ia0ZpfiQPlDy/JcWZpbRriVl2SrWg/ZxElCQ9Idt0uFqQQOPnXx&#10;ECK0oVxHKxWJtC2R8FIznX09n0cSpdL8UMJTrZLnEFhQNbRSybR4fOGrFlmy6zSr92bMjkP4OQJ0&#10;8SRsXvwdIi8epiqg7Ky2Eo6EERVNR/0QOGgNLp/CUWpH1IeLAKnCAEHS3ubk7WvQ2e7GLQPPTeJM&#10;5XHOnP6bGT3DStH6TSb6Cmr4GitR7XBDtpGVfTWkEtzXmFB6UMn+G9WoJSCbPXWU/A3oCq2A4/Eg&#10;GIedReakXTCFHEJF1CnYYs9SUVyGS6BAq6LKqCZEfAAJhTczTFltFqUsRznvSQtGtawkSgsidPxR&#10;Hu8Ha1wwTHGRKE9JgzOLDj23TEHEU0xwECJSfOjW8rszWFFbJptYlaNKU47KkjJ+51QTOjuK0vfD&#10;mHsKfbWSz1gHS+4F/sZKUaHT8jdnRqVO97NpjTQqHZNRrdKTbWtFLWhT0lGclI5Svg5NWhq06anQ&#10;ptJ4viSVzr+EvzNpwUI1V16oJUAIvkI+R1EZL1N9ZBUg4XIAgo+eUpOZ3Lh4VaTq4cTEbcijisqG&#10;oyCRE6MIGOjcywjespiLaldBqeeooDpz8jP0ZkeiLieKqi4QRp7XBB1HUeAxFAYcRZH/EUQf3gT/&#10;fetREH0FCUe3IGrfSoTtWYHwXSsQtH0Jji2dguC9awmNfKqOPDTSmkw/W7Mpl5ZFiKSjQedL5NaX&#10;JKChJJ7G2SdnpNU5IVg18UN89dJvMOXNZzDx9d/hy+d/iXHP/xpz33oB04f/DvNefw5zXqMCeVVW&#10;YP0OS0cNx+SXfom5bz+D1Z+MoPJ4H5vHfITlH7xN1fA2nf6H2DLhI4LjY9qH2DDuLaz83Kc6ZPtb&#10;2TdEQYMqQzr1+o6fVRtJSVNFCWnJHukSypJKdalAX/7p8+r6LV8Px/7Jb2MfAXJq/gc4ueBT6MKO&#10;4J6EdyQx7fE5XKnZELtONaGW03IWf6PeTLPgZkM5R6vKJ1yvE9VhwQ1ZmsvzSoFw9n+t1kTVYlAh&#10;v94qTspokj+SPFKHnaCxF6PfLbUasvJqSLEMJcR9K7HUyjdatxhhI12Au52yEi6fk4k8dHPsJlQ6&#10;RcVQ0XSJerDnoL8yD1crc2i5uFFVRHAU8z0JTAiOwVFCZbdqRNkUUoHkKQXSUZaEejp7b2EoPHmE&#10;QH4Q6ggDceQSeurSB6NbH4ZeKomrZb6mh90GURKBaBGwEChNRQHK6Ys1FfijmSBoLuT1VBHtJSFK&#10;fXTTeuRxyiIIk2hlfUqtiEWq404qkNbCALTwMeS+LXzcpsIrGKan0ngUHmISshJ4yLGFKsCUnwpz&#10;bpzaMjbg5H5sXDoHc777BjMn0iZ8hW0r5yEx8CQsBUn8cxdTIejo/KkabJwtmjSwa3IIklzOOAkN&#10;Xa6CiqusGG6bnoDg7agoaspllVEZnTSdd3Ulmqsq0FhlQ4M0yaNJlblsNyvQKEqNJnDkuTRqJZQo&#10;haHQkzKZ5T9iCiiDYSgxgYP0sPJaS+mYchTgKkqzCKNitReILCmWUFUzbycFhVIsJgnvZichZipE&#10;fpw/ju9YjtWzv1HFgbnxnL1zRtzltRMEVBbyvHzORwHSTWD0NHo4enhZXisVCs911tWirdFBoFCV&#10;EHKdS0pw8wUzvv8XJ/qH8cf0Cz7uMAJ3ZArai4z8LCrQVF6FBlslVZcNNRY6aiMdteQZqEwaKwgX&#10;mweN0TqYnryC/GFHkDZ5OxyX91N9HIU98jTs0eeoQC7CmXRFKQsBiJuAEFAMgaMuO4JGh0irzeIM&#10;l+bNDIeHysSdHkCY+KvQl4OPYUsIgCU+ChUp2XBlUx3mU2UU8DWVUHnoK+Gl+qiVMJaG4OBs31Fg&#10;5CSCaqCoELrcjeisvoh21x5OUNbDxt9hOd9neamGQNbDVqylUuBvqFiHikIDr9fDLG1H0jNQkpCA&#10;gsgI5EeE0ylHoTQxGdqkLGgSc6FLzoMhLQfGzFxOOiyod1Xyu7UT/IVUAcUo5+NU8HmseRrkRSXi&#10;0p5DyAyLUuojOTQEZqrwRksRqgqTUJ4aCltyMMoJDpuAk/DQEgxaQsFJJVeXEaasNpOztbxI1GeH&#10;ozLxMvSSLPc/irxLB5BxfjdyLuyH/8bFOLdzJUqj/AiO1QjdsRjBO5bi8uYFOLZiOrSEi4DDK212&#10;OFFpNHPmTPUuNnTcbC1Gi1Vm1PkKLC0mjkaCRZeKdlMmLvG3+fUrj+PrF3+N6W8/j284Tnr5t5j+&#10;ypOYSYDMf+05LHzzRUx68bdUEMMxj6CZ/Ya0fudtXvs11n32FlXIKIKFCuQTHn/1LtZ//S7WfDVy&#10;cE8Q2YmQoKDKEGWxmABZQngIOCShvoxwEIAslS69gwn0RYSIAGPD2FdUfYjYFqqRzd8Mx+EZ72P/&#10;lDdxct4HuLTqW86aQ+lMtZzZSxW5ljNzX78qaSUiHXV9q68IlNoymi8RrZbM0gQetxptD03qNHxW&#10;gZv1NpqMFbheW87HIHRqBDR23Gpy0GSswA0BjwDJa0Gfm6rGpVEmRZxdhIrU3rQ5StBeWaou90gI&#10;TVZdCXxUDkaKBTXK+qqpbqhOfLkYgoZAabdRwZRnUMWko5Og6HXkUmlRqVQLXPj/J2BuVBfghpwT&#10;8NjS0WdOpjOnAtFGo62UyqA0FB26MCqJaJ6n0fn3GMNVo0Pl9E2RhEsounQEhCGEx4SEHGuD0Fka&#10;gLaiK4TBJbTkX0JrwWXC4TIvD5pcV0SlQWsrCaASCRq0ED6ePKfkUkKVDTPkpkJMICImYSxpP1Je&#10;kqNm+maCJCcuBKHnD+Hg5lVYMOVbTBv3BabQ5vF4P89lcybqMnLW5PDVcjRUSp5CnD5HaW5IoNQQ&#10;ErJLXx2VRK1DzKSW1qqVVHKZYz2degMVgICjkSBpUrUaUu3rUElzCVcZcpNgLEimcilGO1VHB52u&#10;ymNIToGOW2b44qT/fmmuAGRoJZXAoYHPXWOVsEiRCoVJuwrZiVA1RaTSkFoPMbm9qBtZditx8JLE&#10;YBzbsgQb5k9A6Jl9nN3yhyC5DgKgr0meW+AwmFv5u9fUTYDIsSTrW1XfLdlrhK+tuQL97fW4EefE&#10;wDs63PmlCwO/MNIo03+hQfOwfHjfykRXkQk1xlLCw8HP1E5o0Umrege+FwvfUyWBJbsbRhSj6Onz&#10;KBp2GNnjtqLk4l6YAw5xZncU1vCzqIg4qyBij7ugchs+iEjuQxSIAORneIjVc1btM8Ikm+oki6DJ&#10;CEaNypdIaMuPIAmAOTaYqiQGjlSqyFx+38V21FNReXVOeAgMR76WVogqgsGr52+BstlrPUKYHEOD&#10;5QCcmn2w5xMcBQY6+BKU59PR55WiPLcEtpxSmNJzoUlIRHFUGIrD/Pl+rsAQdolqwA+GuABoooKh&#10;jYmDPjYN+oQsmDLy1ONI0aO0za/Um6DNyIclj49PyFnzDdAmZyP48GmEHDkNa24h0iKi1H43jZzQ&#10;OHNjoQ0/jYr4y6iIuwx7zCXYoy7AEkp14XcEpogzhK4PvArAEvLLCEJVqj/sCRdhiT6tdiAsJEDS&#10;ZM/zE1uRdGQjjq2ajoQLxxFzdBuCtsxF4NaFOL9hNi5uXQQHn7NGmw0PJ1xeAqS2TJYL+8Y6Tl7q&#10;TZJYJ0DKNWiTPm4VWk4YStBKa7EW0lFpkRt6GuNH/A5jX/gVxr30GL579Ql89/JjVBmPYzaVx7zX&#10;n8e8ES9i8vAnqToIkDeew3yCZsZbT1CR/AZL3nsRaz+l+vj0Xawd8zZWf/6GL3fyztOYNuJxQuRp&#10;1ZFXwlOyZa4UES758Dm1pFeUxjJCRepHloyW/UAkif6igsiGMcMJnhcJoGepYF4iPF7F+rHPY++U&#10;txQ8zi/7HHH7lqCHs3lRG/0S7q42UAFIhbhUhuuVGugnUMT6eCzJcglh9fE2EsYSiAhQRJGIApF6&#10;i5sNgyqlzqag0SvdAlx6gqAUzWpBRLGq3enxmNFfZ8W1BhuuNxImzU7caXHhJo+vEz7XCKdOl+RZ&#10;fPCQ4/5aCwZ4+4H6clzl9f2q/sOnhOS1yGvq4XvorJLwvZ6j1AwVcXIi+a1MwoQTAGsOWtTldDSX&#10;pavlwV22bCoXCYEV4JojBwP2bNwkaO4QKrdcuRiQJb0VKbhaTrOmoN+SrKzPnKgS6hLm6jGGKYh0&#10;y35BAhA1ClSoPAgEgUNrMWGiRn+0CjQIkDaOrYSIGqkymgmZ+tzzVD+XqX4COJ5HU955tORdxDCB&#10;hqgQyYEMhbMkPGSVYsCsRCQEXcChrWuxfP40zCUwpnzzJWZM/BJbVi8kVI6jJC0aTv7ABQQCjQan&#10;zNhl3+tKNFXJcQXPESoEQKOL11NZ1BEUAgzfMtwyld+oJXjq1fW8nVuKDCVpLTvbVaHFLYVbZtV6&#10;3UlQ1VF6dtABd4uDfiQp/v8PIEPKQ0JRUgDo20BKNpUq87UgkZYUvE6SpqpwUGDD+7TTJMxVXpiK&#10;iLP7cW7PWgSd2EE1FgxpxCi5jr5GScBLiIrWyNfCsUPyHIOvYeg1SZiqq44A8QoYCQ+vDR18z1fj&#10;jOjfRln+pR0PXnXg3v9DGf4LK278A/8kwzTw/I9YXI20o0GqqeNz4C3RoUV2B3Rwdu+QQj0XGqqr&#10;0CbhrNOF0PzmHJXHdqROWIf8U9tQdGmP6v5q4GzYEnwQ5rBjKBfHGEWQECJOQsSVFKgg4kmXEFb4&#10;30CkMS9m0KLRIDNswkTOe7MiUZMZoZxodZofZ92XYIu5AHN0EKyJ8ajOLiJECLmiMlRy1l+RSeVR&#10;UKGcYZc7FlW6fdAnEWJ5cWh2nIAp+6zqwWXNITxkzCqGOb0IZcm5MCSkcdYegeIIP7UizB5H8NGx&#10;e6iA6jJD+MMmuPge9NJyRHpWSQFgaioqCKx6qjVPeSUnQ1oYMvk6Csthy7fAkFGE2LP+OLt1L4pi&#10;k1CUkIKw8wRSQRYqC1NQROdv5WfkJDwc0Zf42Z2CKeAEjH7HFESciX5Ucf5831RiPBYYu/iabJH8&#10;XPk5yAq2CqoVIx8n5/R2JB/biJiDaxC4eT5ObliG1CtH4L95NlXJXJxeOwuXdi5HVshZmLLi4KQi&#10;9hioRMoKHlqduYDwKEQj1YeokGZRJjyuMeSo0HADjyWJ7NWmYQlVw5fP/6uCx7fDH1NLeb8b/hvM&#10;eeN5LHjrJcx85VlMe+U5zKISWfD2S1hAJTL3nWexaNQLWPjOc7zd01QYr2Dtl29B9geZ+dbvMHXE&#10;Y5j2xmNYMOoZtXxXADL3nScx772nIVvciqn90QmSBYSMKJUV0tKESkTqQGQP9FWfvaCWDEvx4cav&#10;X8LuqSOw67vXcHz2u7iyeixKA/dDaly6nHp0VxnpdGVpKyEileDirGuoNDyc5fOy5D8EHJLPEKWg&#10;kumiCGi+lVuiHCTcJKEnCV0ZaPJ4RgWQNin+pDURInVUc/I5uvWc/Oj52Rtz1GctCyQkIX+1joqF&#10;cFFwUmCy4W6LA7dbnLRKmhw7CBtpwliJu4TP7QYHXy+BJUl9AYhLh3aBDxVMczl/l+ZcPkc+R/o0&#10;Ksm6sizUGtI54UqBpzTRZ5p4uEs5qdDEodGQhCZaizEJrVQjbWXx6DAloZPg6LImKeuxJqLXmoBe&#10;Szx6zbHot8YRLDHoNUU/zHF066MIkUhfnkMbgTZNmMqhSD6lvTSQCiUQHTJKmEwTrKyD17eXhPI2&#10;YWgp9Ecz4SE2TGo9jFQdelEieaJGUqDLild7fJzZvw0r5kzFrAljMWvSOAJkPDYumwu/k/tQmBwB&#10;e0ku3GWlvrCPSnJbFDSkxUOThKAECINLbpUyGRy9ktug4xaAKPCIEpFQVRWdvFSBq1YmVSpX0cjH&#10;kfuJYpEdA+W2AgJJTA+FpWSU1VJD4SIJZz26mkpm/GoVFQEhBYDScmTIGnlZ5TeUERpig6ARJy8r&#10;cHRZMTi9dy22r5iBpKCTcFEJSYddCVcNPc/fhNAeeQ2Pvi612osAEYXSUleJztYq9Prp0fM0Zxv/&#10;hbOuYUXoHpaM9n+IIUDS0fMPxagfFo/WLVr+CD2oLdLRWZaiOoU/tkK9SqR7CW0ptmsrsaN6YTSK&#10;//NB5P+3HcievgGZpzcj58wWFJ7ZitILu2G4tI/OjxZ4GOaQ44TIKULkDCpjL9Dx+SmIVKfKLFpU&#10;hg8gDbmEBp1zQ0Gsz+T4EavPFZCEqaS7zMJFzTgSr6A8/iKssZyJxyfAFp8BW0o+qnJNaDJLUVwM&#10;LIXbURh3gGAxwU21W1PG15URABMdvCWdAEnlSHCY4jjBiY6CIeoKzDHnYIs7R0d9CVV03LJCrIaz&#10;/yG41RF+AhWBojx/WfRF6KlOzKnRKM9OhTkjgwpHSziUU81okeYfBr9th5B4kcolMxthZ88hNzYe&#10;JdLrjbDVBxylWjsPJx/HFnoWGYc2I/3AJth57JHPK+4SKiQcSFgIMKxhp2AMOALN5f3qnIDZk0J1&#10;x9vprhxE6qH1iNu7ElG7l+Ho8um4uGMlLm5ZpLrvHl4yFdnBZ1FZnA6HJgdOXS6q9XRqnJwJPOoJ&#10;i3qLqI8hgBRx1sqZLMc6ExWqMZeOqJDOkMqcDvHY6ln48oV/wfiXH8c3L/6GAPk1VcivMYPKZNFb&#10;L2Deqy9g1isvYO6Il7Dw3Vfo8AmR914gQAiSkc8SNr/E1NcewyyqktkjnyA4foPJr4uaeUztLSKA&#10;kNVWAoP5o54bbJ74rFqVtWg0rx/1pBqXffgClvB2svRXkubSxHHe276iwz2T3sDhaW/hxOy3cW7e&#10;uwhcM54TD85ubQQlHWyroxTtnOV3ESB9VAdXqR76aX20q17O9qkkrro546+RY6oHAUtNmZr1Czw6&#10;6KzFZPmvXJZEequtUC2PbuPjN5s5+6cDl8tyvkmceVku6gy58OiyCPFU2IuSUVmSSphnUzUU0vkL&#10;lPh6CAUVAiPUJA9zQ6kcC+6oCncH7jTZCRAJmVlxXcCnwmxSoe7LsfRRTXVV8TU6S1VIrJnP32DJ&#10;o8LMRgPNo0mFszAJFTn87WaFwpoZDEtmEExp/rBQ9ZtSrsCUegXWDE5g8oLhyqfyLQjm5DIM9QRD&#10;k47/T000x1iCJoFgSUFfuRQhZqiQWK8lFd2mZHRKWMwQr1ZbtWrD0FwqCfIwH1RKQ9FcHILmwhBC&#10;I3jQ5JjnCgI5mbyMYUO5D1l9JaGsrJgQXDlxAJuXzcNsKo1JX32EeZPHYtuqhfDjednKVsJbkn+Q&#10;sJSX8JCZvDjjeqd0w5WZvQlSIS57c/guD50zQVqvCzzqnabB+/A6wkEAIiGrlho6V0KkpYaqYxA+&#10;Khcizl6S3KIS/i6focJMPO6gU26n/f3y26HbCDxUboM21MfqZ3iIETJSMEY1IjkS2SskkTPCvRsW&#10;4OiOVShICkVTJeVyQzWuNtZQffgANQSJR4+HLg+9zrZaeX0O3ofgoFpqbnKhm9Y1x4jr/6DDnX/U&#10;4tYwLcFRhH7Co2NYAJzDzqJ9ahZuudvpGOxo1JjRWMzPL08LVwZnpCX8oxTbUXMyG7rXzyB72G5k&#10;vLgTmSs3I+/4TuSd2kHbhsJT21HEGXDx2R3QXNgJ7eW9MAQehCn4MCxUI7bIU6jkTNnJWb0rSfIb&#10;wVQWYagjROpzo1BP51z/KERojYWcEdGaC8R58zaEjagWUTDVqXztyZfgSLgAi+pC6wdrfBIadJwl&#10;mzm7LshDXsxelCYTMNkWVJUk01EScMmBMCfnwZyYQnBEwRQTCKtSGzK7vwhX4gW4ky4THH5q1ZgA&#10;S3I2dTkCsXBU8/4uqgVn/CXe5zwqYs/x+c+qnQD1oaehoePXRvlTncQgLzAcgbuOI/r4Fb6OLMRc&#10;CUROdCzyk+KQdPkEiv2OojzsDOyRVEh8D6Wn9yJgxUzCeA9qU0OU0pAwoI1KzhZ6EuVUGXpCIuXg&#10;WmiuHOBnydfL1+Hhe/TK6jWqkuzjWxC3Zzmi9izB5a0LcGXXalzcuhx7536Lg0unQZsQAmtuEspy&#10;kmAvziBA6MioQmqoukW11UtHBYJEQliNSn2U+Ky89KE1UplIcjjy2DaMf+1xjH/lMXw9/NcEya8w&#10;4dXfYBJBMvfVp7Hg9RcJkOcVQBa/9xoWESACj4Xvv0hgPINJhM201x/HzDefwCwCZOqIXxMgVDF8&#10;jBlUI/NHUWEQGHPefVIBRLr8LuBlUSdyfjHhsfjDZ7CEKkQpkE+ex7oxL2E5lcu8957EUgJn09hX&#10;sJ0q5NDU13Fx4SjE7JhJxcoJizmTs3FZspxKh5quigfb6GSHYNAh4SMCoYeqQ1SBwKTXY6JTNqG/&#10;hiDxmnlZlvJKdTedtqgWL6+nWul2ShNKQqCSCkVW0tlLfACROhu14o0gNmaiVp8Brz4Tbk0ajKmh&#10;nHQkwE2oVJZkoEqbxe+Ezp4AlzCYhKakqlxWfl2XUNmgDdQRHCqJ70vs32yQ9iXSB4vHkvwnVGQT&#10;LNn4SvYluSqrztwa1Z6+qyJ/sONyLlpNGVQfKfDKIonCSDhyQgkRfwURfcI5mFMuwZp2BY7sYLhl&#10;RV5JFD/HKHhp1fl87TmBsGdcQWXmFdgzL8FdEES4UHmUxaHLkoBuUS7lyVQzomh42ZykrINgadHE&#10;oomPV8/HrSuIgDefk8XcUFoQvDkBGFYh9R0Egj47mX+is9izbjnmTh6PqeO+wByCY/3iGVQce5Af&#10;H4Lyogy4jMXwWAgOAqKOzr+hSvIWEn6yKDC4y3VwmUvVKEpDrKZCuuTKpk++PlUCDXHgAgWfCpHL&#10;kvOQ0JFAxKmOpSpblIw4/0ehIcdD9ui5oWOxIWgMwWEIHH9/+dHzsjKrnc8rikqbFQe/4zuwZ/18&#10;BJySokA6dSqSPqnTaBzKdfz70BiyodehHluUjVeKCAmRGoKjvgJ9BFDLWCqJYWmo/wd+Ob+IQuMv&#10;4tD5j2loGxaL2o9jcLOqHW2eOs6UnGgx8bMxEoSl/NwKTGjM1MO5hrPlYYdoe6CdeATF+w8g98w2&#10;5J7ahcJjNIIk/8QOFJzcgaIzO1ByzgcR3eXd0PvvQ1nQQVhDOdOOpLOMPk+nfwkuqQsRiEg+RMJY&#10;hEidqA2CQ6xB4FEUr8amIpoARQAjKkCceUY43FQyVUn8USecJwROwhh5DIa4ozAlhasmjSlXdqIw&#10;+gpVRg4qsoJhy96C0oiT0EZehlHyDNFn4KDaqEriD57AcBNK7tRAeNKClFXzNYrVCEQyZNlxqFpm&#10;bCEMdX6EY+gJBQ9bzHmUR9DJR56m4joLQwDhcOUQ0k/vQ+LhQyiMiEZScBhyYhMIkkTsXbMYSSf3&#10;8nM5CXvEBSoQqpjLhxG3ZRny+XuoIzyk5YuV4Cin4rAEH4eZqsN4cT9idyyjwliFykF4VCdcJvCu&#10;oJqwMfodQpookN0EyO7F8N86HyfWzkXI/i3YNvNbnFg3HxmBp5AdfhnFBElZZjRs+UmoIUBqJfdB&#10;YNQQIh4DVYnAxEJYVOjQJMb/lRppjTYtOl1GaOIDVXv3SW8+iYkjnsAEqfkgRMYP/1dMefFxzH39&#10;BcykCplNkCx+fwSWfECIfEA1MrgLobQ3mUqASBv46W/+ltB4HNPefJwg4fHI3ylYLP7oOcyjEpn1&#10;jvTJelbZnHefphKRLXGfVXmRRe9LMv15VQMi290u/Ui21n1CLe3dNPZ17J74Bk7MeRcXFn2I1CPL&#10;1VJXKcy7Weuro1A9oVRSWlS4KIkiqgCpSs9XM/get47vV0JRUibAUcyh4bGWs3vpWizLfMseWr9b&#10;GlP6lv6qsJaEvSSH4uJItSN1IlJV3ithL8Kmk+CSpdSNZTnKvJwEeXUZVM2pcFGdOItTqf5y1P4v&#10;6vnksaiAfCbKSUJtQ7kZAZkcc9JINXKb525xvFUrbel1qmDxJt/ndSlCrJJ9TQrUiqx+SbLT+uw5&#10;6K3IQrfUqVjS0WZKQ7M+iRPJWEIhCs6ccNgyglCeRmBQsVQSNM5s/l75/6qi03fnBqIq+wpHf9RS&#10;TdQXhxI0IagpCoG3KHRQsXBSqE9AkzZ+0HisS0SjLvmh1ZUmoL40Ho2lcRgms52CwZqONQtmYPq4&#10;MZgx/ktsWbkQ/qcPITOW4CBgpFBP9tLwSPdbWTUl+QOCYGhWL0lpCTFJQ0PVEVeW4Q6GqIYgIqNc&#10;lsaDzdV2AmRQYbioCGgCCzk/FAKTrWXF+fqg4FMZkpP49wAiM/yh4yF4/L0N3V6OH4WIOqbJMt0a&#10;SwmyYwJwcucqnN69CnmxgagxlRAsNqU4umj/HiwePff3r02eT418jZ11brQ2u9HVVoubMW40/5rS&#10;mQCpGxYE5y/OopowcAw7jOo3g/F9RSe6W5v52fA5HB60O3hfWxVajYQr1UhLjgEtl4tQsSgUnp0x&#10;8MSkwXIlAAWnjyD33B6O25F/cifhsYtGh02oFJ/ZTYjsJER2QXtpD53tfjpLKhFCxBp+AjY6bjuV&#10;Q2WSH6qS6axlWW824SZgEEAIKP4GIAmUuPyRyTmBS75AhLMfQkTqR1zJnKnH0pFHnKVDP0eQnFQ7&#10;85WGHIc24hSPr/DcaRgj9sAceQLm6OOoiD8FF2dW7kT+2JOH4BGiwmvV/HMIOFw87+L11Ykc43k7&#10;WUabFaJqXGSDpowjG1F0cR8MQcdQRoVgCj9FqJyCmUpB3rPsQZ5+dDNSzhxGQUIsbNpSbJk/E5sn&#10;f4k8wqWcAHEQHmYq0MTdq1F4ehfqpClizGUYCBTNhb0w+R8kGA6o8GDsjkUIXD8H1shzqJbPjgBx&#10;SX4p/gIBfYyf+3akH1qLhH0rELFzKQK2LMSFTQtwfusKHF2zALuXTsKB1bNwfDPVyd51iKLiSQs6&#10;A11qOBxUIx5jIbz8Hdbz/9XE/1IL/2/SFqeNE7E2GautKi8oS9Pb5D+nz8bCL9/GVy/9ElPffpoA&#10;eApT3ngC37z8S7Uqa8KLUgPyJCa/Ssf/7mt09m9g0eiXacNVu5PveD9pcSLNF2e+JRXsz2L2O0+q&#10;tvCzCYzFVBICiAUfPMPHfhKz3n6GaoXjSNlzRBLlvtVaC2Vnw9HS8v0F2otY8P5TBMxTWEWYbP32&#10;DdVA8fic93B24YfQBe1T/aQkWS5b1t6sLfvZpNGgMinIk95VJs7kxcxqRi9OWcJXojxkVZSolNYK&#10;CQ2JlSgHL2pB4KLGQcCIcpH7iDoRkMhjSLjpKlXLVVE0g/kVqS0RoPSJ8uFj99L6RM3wcdr5HO0V&#10;0nKlCB20TsJMel1JHyxpud9FKPnUU4kvJ0PwSVGj7KA4IAsERHnwsqw6G5C+ZlKsSIBccxbgqiML&#10;V+1Z6LdloNeahh5atzV90KTIUGpGstFB1SYNNcVaZJm3NoWWiHpNIiERB09BNOERCDdVQ01eMGoL&#10;CI/CUEIkkiCIQbM2Fi26WI4xqlFjXUk0PIWcCBbwf0yrKohEZW4YnHnhcOVHoKqQj8fHHBZw+iB2&#10;rVuKRdO+xbRvPsPcSV9j/4blnJVdQFluCqoM/OFatFQcPwOgrlJWTZXR+cuKJQn3UIFInYYU+JX7&#10;2qvL7URhDIWpZGlsA28nOQdZVSXNFH1Jds6oVZ5DFEk5jwUkAhQePxJiklVLPvM54yHHrC5zVi/t&#10;QYbOP2o+Z/6zk5fLCiBuAYjPJHnexD+hNDxMDj4Fv6PbEB9wHFX8E/bU2tFbV+WrL1HtRzgKKAaX&#10;6P597mMIIG00lacZLFaUpHpnowfX6ry4qavBPf9qXPuMs5P/xB/NL/LQ9Yssle8wDzsK2+dh+H1l&#10;Lwbae/hj86K3qp4/7gbObur4x6hBu7WKPxKCr5jKLY8QLtKjITcf7oxcuCJTYT0aDP2+cyg+dUSF&#10;XAQcYgKSwtO7qUQIknO7UHJ+N0ov7oXuyn7OzA8okJjp7MqjTqkQkEOSwsl03lIHkknpKquwJJyl&#10;VIgAhDOUokQCJImjHEtYSyBCCc3bypLfKjp/B2FQGXsajthzsMdzjL/Iy5TTsSdQEXMadukCTLg4&#10;5Txn69JKxZPqDw8BVCNgoOKoSaXKoNrwpPnRQfN18bVVcYZfx+u8vE0VQSKhMw9nXlWEi4WA0tO5&#10;a68chM7/MEr9DqOE4ND47eN73oe8k1uRcXg9onauRDEnSfu3bsRnLz2Li6vmQnNuP2wESGXkRWgv&#10;UzXxWHIsAipr0AloTlPVHd0E3QUCmJ9fFOERtn0h389FvuZAOOT9EMQ2wtISfASl53eh6OwO5FMZ&#10;Zp/czOdchcDNC3Fu/VzsXzYNxzctwqa5X2Pb/PHYvfg7HF09HRe2LkLwoY2IOb9PbWSlz4iFOScZ&#10;lvxU2Euz1YROulDLCsdOWfhhN6MiNw3VxgL+ni3ooiPcu2QSPnjyv+GrV/4ZU17/ldpYatIbPkUi&#10;e4ZMHfEMprz2LK8jBEbKdrcCGl7/8q9VrmMSFYjsJTLn3Wew6MMXCY6nlAKRbW7n83ih5D+oOOa+&#10;8wxm8zbT+Phq3xEqkfnvi9J4CvN4O2m6KDUgskHVso+Hqw2nNo57HdtVEeEbODz9LVxZ9RVqsoLo&#10;tA10vtLag45cnDntOmfqUv9xndcNtVS/yfFGrSTWaQIWqfBWe4RYIN17b/P4BmEj4aNrBIKEsmQ1&#10;VJfa8EsgIm1oSnksrWh8YTG1uoqA6aVK6eNn2CNhsRpfeExWUQlwuqhoJAEvCX4piFY5F6kZkdVg&#10;hIDUjcgKMnmdN/g6ZRS1oeBGQEkdiTTBFOsRkxwPn1tCae1WKquyLCqAVE4S09BVno1egqO/Qkxg&#10;kY6ecoLDkopOUwraJKFOddBMldDMsdWQwvsmEwCpaDL4rJnWZkpHp1VUSyZBQ+VSlooWA9UE79dI&#10;JdGk4QSQaqKuKGLQwtFQGqVgIhXtApd6TQy8xZxIFocTRiFw5ASiPDMQw+ZM/RpTx32G6YTH6tmT&#10;cGTTMkSeO4i8GD8UJ4ZClx6N8qJUVBopncs1SmkIOAQIsuRVutBKyMet1IkOHoJmKEE+lLdQJipD&#10;VAV/7LK6qlktzxWIEB6EhUDmb24/aEMKZwgWanXU0LFSDfzzyJaxBIGsoBJ7eJ0Cj6iWQcde51MF&#10;cl6pD95XuqvW2nTQ58QRmmeQzFmfle+3ucqMnqZq9LXUcJTEtw8QUj0+ZHJexkfB8bM5VQuTNsJH&#10;FgT01rrR1l6HHrMLfV8acOvXJtz9Rytu/qd83B6WiN5hCfAMC0bLwgL8oeE6brf1o9vdhF5vE3+o&#10;DZwJNfNH2sg/QC1nOtVolZCWQcJZVtQVGlBTyM8+uwg1MdlwnUmAaU8AtHsJkROc/Z6m8zx9gLPg&#10;vSg4S4ic3U2jUztHNXJ+j5pBS15EZuY6lWQ/SEVyHBYJ+0SfhSNRwlpUArJkVYoLJS9SICokEU3F&#10;hEexjPwRFlPWcrYjyqSODrcmK8xXeCgzckl8UzG4xPmnSBEjHzPhIpxUDK5E31idTCUhEEgnFAis&#10;vy9m9GZKfiWIyoSvRRLUHGsJOI+ALvGyuq8k1WtkOXI6JbuqsA9Uq6XscZcIxnME5Em+v2MEyyH1&#10;OcTSUV9cNx9j3nwVI594DOdWzydsd6LM76jqTOyhCmvn+5P3bQ0/g7JLVByntvHz3MHPdSditi1B&#10;9M7lCrbViQGoiDijVrmZQg7D6H8AGsI6/8QWlFDtCbwkbJh5bAtCtizG5Y0LsGfRJOxaMhnzPh+J&#10;VePex47pn+DgwjE4u3YS/LfMR+zhNSgIOYqytFDYigiQoiTYSiS5m4ZyXS7chhIUnDiHwK9m4sDI&#10;z5B75TJay6hOtXqkHDiM5aM+wIw3X8bY5/4FX/zunzDueSqL4aIsfs3zT2LBqOFY+cWbWP6FtGB/&#10;FYupQGT/87nvP08oEC5vPM7jZzCLIJhNWMx69ynMECUy8gnM5PH0kU9i9nsCmOeUShGTjaekvfuy&#10;T6Vh4ovY+PVr2Db+TWz4UirQX8BSnpPVWBu/eAF7qEKOTB9J9fYdGkoS6OwtGKDDvVVn9jnfwaI+&#10;cdKSfL5eS5gQCDe8VB50yjd5zrcroe5v7HadgSaNEo0cfbsV3pbHHXTo16WGhPftV0WCvu7GPVQM&#10;oh5ENfSJsydwetTqKULGXkxFI0pGkt4apWh8oTI6f4JAQlddsvqLtxdFI3mYqzSVk6Fd5fu6NriK&#10;S97fAOFyjWC6JuEtQkcq7vucReix56GDjr6VTl46DjRp4tGqJxxozdp4tBuTCY9UdImZ5TiZPiUF&#10;fRaxdKoUAoaQ6DCl8TEEKPx/Ei5NOj6WHAtkjPRvNHVMCDXzsZt0SXy+JNTyOxC14rMouPMjfUbl&#10;4S2MUGCpJ0RUrywqmGFLZ47DqnnfYe+6xQg4thMJfseRSkeaRfmeHXEZudH+0GVGo6IkS+1TLpXg&#10;Q8Bw6PNhyE1GSUYcKjQ5kD5UQypFgCDO/yEIqCqaB3McstKqVSBCJSJ5DrU6S1TK35kA5VGAPKos&#10;ZMVUEwEgCW/VoPChcWYuy4AVIDjyelEYSqEIvHhZFQbyuJmPL3UgshQ5Lz4IptwkNPL19zcQHE0e&#10;AoLWWIOueg9VhCwR9l0WqAyZQGRotdXfA6Rb6k8aeL7BhR4edzU7cDPPg85/5o98WCluDeOP9z/n&#10;om9YCtz/eAGdu0rx++v3VQPEzroW9DS04WpdG39srZzBtHBWRKBU16PT6aVUdvOH5lLhrBa9DfWl&#10;VID5/PxTi1AdkIGKY1GwHOEE4EQgdGf9oT17HiVnjqH03GGqj70KHj6jGuEMuZgQKb24hyDZR0Vy&#10;gIrkEIwhdIRhspSVs+kYqghx/rJkl47ckx2OOlEig6EsCWk9hAiPJdTl5W3cVCGu1EDCwX8wFCUm&#10;ORbpvUXnP2hST+LNCEJtJn+Y2T5wKHjICq9BgIipokd5LELJk8TH4OiUFU+Dy2YrCYtKQkVMltjK&#10;7UVFybGMlQmEScxFqoNzMAYdJzwPIH7HSqydPAZvv/Bb7J32HZJ2rIEl6BTq0iPQUpCgckAO3s/E&#10;2xsu7oeWn1vGwbUIXjcbSQfWqBVhlTRZiWUJPUFIHIBOlk4TMml716CYsLYSyGUBB2EK2I+8E5sR&#10;vWMZgrcvxeaZY7FuxhgsGDMC6757DztnfYg9sz/G4Xmf4ShBcmX9bCSvXonwyfORtX0v3LmpcEg8&#10;3lKCuow0ZC7fhitvjkfMm1OQ+80m2LbzMz+aCfeZfDT6adEaqIfjbDYStpzBvgnTMWX4swTJv2D8&#10;C4/hy2f/Cd+88L9VnmPeewQATZbxSshJ2o6somqY9+6TCg4Sqpr9zhNUI7+D7G2+buzryjaPG6lU&#10;xbZJ72Ht2BFY/eUIrBrzujJp176CoJA9QWRnQikmnP/Ob1UX3tWfv4j1BMguAuTYrHeRfHAROowZ&#10;VAJ01tYCdNmkLxSVCB2yWL+0MCFEBCg3CZE79VQaymRjJ1Ekel/OZNAEIjJKT6rbNTrc8RpwlxC5&#10;R1VyZ9B8W+AKZAwEkU5thXvdLU0PB/dcF6c+aNLqpMshDSylpbxs5uXrlitNLVulW7Ak+QkTAUqr&#10;Q4tmAqbRVqyabjaWF6PBWoo6s28BhCx2UG2dnAYVGvPVskgCXZ5LCg6lr1k2Om1ZVAvJVBcJdNrR&#10;dNhU9blhcGeHoDorGN48/k/yw/ifi0SnLgY9ZQnoJ0iulqfhmi0dA1QuYnLcL6uuCJp2US58zDaC&#10;qJXwaDcmoFUXz+fg/7g0ltCIRBXBUZkXCUdeDOx5cRzj4MqNhpP/A5co8dwIVOXyd5YfjmFxfieQ&#10;E+OP4uRQlKSEKdOlRcGQGQtjdjzKchJhJzzcZcUqByKrr7xWvWpcaMxPRnzwOcQEnlY7trmpUCR8&#10;JQpkyPkLPAQGAhDpiiuzcbUDIUfJdfiW+g6GuWgCH98qrZ8hIo8xBBEFBoKio97Nx/AQBASKQILP&#10;NdQi3XcsbUl8rUkeBUyrui2VEB+7UpsFTUY0DHyPdTYtrja7cb21nmOtAoUq/msQgPisp7EWfc11&#10;6G/lSHj0Nktx4L+vQCSEJef7CZLOOheaCKXOtjrcDWrC9y9U4vY/8I/xCw3ahmXD/U9JuBPchN/f&#10;vIme1i701RIcDe3ob+zA1cZOXKvvRD9B0udtpqz2hbK6CJFOGz8DgYi5Eo3SLkRDiGRrUB2eg8qL&#10;yaigErFeSEJ5QDKsQXHQXqCqPHmSju0I1cghguMgbR9KLuzlSIfHUXOJDvLyAWWSjDYEcCYddJQz&#10;alEkp2CT0FbSZSqLQKUwanIoeQfzIgKQ5pLEh/kRL3+EbsJGASRFig6pCCQ0pZRCEE0S4D+bgscj&#10;qkNMkuNiQwCR5P4QhCRJ70rwrbqSpLWTx3ZCxDZocjxktlhCQ4xOviL6ggKIzu8I3+chaE/vxsH5&#10;4zDmjWdxeMY0VASeR30qZ1tZMWplmTMlgOrjFAx+h1BCeCTtWYkLSyepHIqE2Cr53KLUfOrmiFJ0&#10;xWd3InT9PKQcXK/yP3a57speAnw7so+sRcr+VYjcvQKrJ36ItdM+x/ZZX2Df/C9xdMnXODz/Gxyd&#10;PQ4nZ36LCxNmIvWrNUj/YC2C3pyF/PWHUJeSg7LTVxDzzQLEfjATRWNWwfztHjRujEftrmw0naRT&#10;CzGhNYa/9zgHulKq0ZvB33BaNcz+6dgzZSY+/92v8MXT/4rxw3+FCcP/FZOlrbtsPPXKY5j06m8w&#10;/fXHMHfkbwmWJzFP8hajn8VcHksR4JrPhmPjl6+qrWrXUE2sH/MqZE90CVnNJXDmqrDWICw+em4w&#10;//ECFhNCC3i97JO+5rPnsYYAkTzI+SWfovjiRgIkTRVFdtg5q6cD7uTY65I2JiYMVBtpBpqAgs6f&#10;CkW2qb1LgMjmUfebzLjXKGAhFGp9MFFNDOsJh3pe5nEnHXNbeRb6HLLHRolKWN8hQIZauA+1bpfx&#10;DqEizRJvECiSk5Db9zkLVVt26YOlemHZctEv56tKVQ5D9v3orpRkegmaZSmyReo8BPZS45EPjz5L&#10;1etUaTLVai6HNgfVxjx4LYWosxJCDsmR+FaJdcq+94RUh3QOlucbCj2JEimlyi+Khjc/ggAJ538t&#10;Ao1UBE1F0usqDG0l0scqEt0GaaAYh2vWJAxYkzFgS8V1ezpu2AUs6bhWnkrY0CrSaIQMwSOQkRYq&#10;rYZENGgSUFtKRcL/sys3Bo7sKDgJkCr+36vzORIkw1wluajhLNxrLkJVmRTqSbddmr4Asp+GdOB1&#10;GUsUNGqsOlSZSuGiVZlLeb1soZoITWa8alfithAgFZL/8AFgCAaiSgQUCiCSC2iQzYiqVAhJ4DGk&#10;WIbuIzYEIGWEglIicqxgQ0B4BSC1VBeVChSiJmQUeAxd/vmcT6UMhbjq7SalmKxFKXxveeo+/c1e&#10;XCM8+lvqFDS6pVMuX6t08JWxu9FNYNT8h/D4vxUIlVa99OYSxeWkUqnDvcwG3Bprx/1fmnFtmAmd&#10;wwrQ9FI27mV14vtb19HV1kZotOA6wTFAcPQ3daCPx31NPCZQekWVeBvRPQiRblEiDo9KrDebK9Cg&#10;L6czN8Ibnw9nUCoqrqTAEcQfamQWHDFZsATHQ38uGCUnzqPoxCmUnCVMLh5BiYRlqD40l/YNmgCE&#10;IJFZ9MXd0Fzeq2bVhsBDMIUeU4l2yWNIrqGaTr8mN/KR5DoBIkqEUrhOZDBViIvgqJLQE52/ylOk&#10;S/1GkFIcPnAMWagCiA8eApFwtRLsITjU/X2V3hJScxJkzkQJh/mpc5JvEQViocM2Bp9UISdrhM/M&#10;YacIwROw0GT1lC3sNMyBx6Dney04sRXH5n2LJR+/w8/hFJo5gfIm8vkSA2GPvUQVdhJlhEcp4RG3&#10;cxnOLvwWOSe3UwkFqucQwJbRjP6HqTz2UeHtwJVV0xC9bxWcfL0Vsmor6BgBvhMFpzYh/8RGZB/b&#10;iFhev2b8e1g45k3sXzAWhxaPwcnl43Bg9lisHPkWIiYvQ/5Cgn75WegXHEfht7tQNHU/DPMOIeXz&#10;Jcj5ZhUKJq+DduJO1K6JRvMpDRoucPYbTtUfZ0N7hgttuZy85DnRmsUJGwHSkUM1nVOJ+D0nMPnV&#10;4QTJ/1LhrEmv/EYlzKe8+himvP64ypdITkQS57PepkJ5/xlMf/NxzCFEFn/yDBZ/+iwWfUKofPAk&#10;Fn70DAHiKxBcOEp2LXweC6VanfCQeg8FEKoRqUxfzMfZ8IXsdkh18unzOLLgcyQfmIusY8vQoknk&#10;zF6S2xIO4uxcCv/cksQ2QTbWkryIbDN7jXAYqJH9PExUDzQVotIreAhEhkAi+3bca7IoU/uqS62G&#10;hLFqDLgt3XA5+sy3H8ije4I83ANkcFQ2eF4UjcBHGVXDDenSW1VMK+Vl306Csprshux7zuv6qSp6&#10;K/OoYvJphII9j4DJh0ufCVuRLNlOQWVpGtWKbyWX5FxkefKNemmpIsWTRiqTEj5GoarS7yEEO0yp&#10;SplI7qNJE8uJWwQncGFoJkSai4J9JjUctBYpANRGqOLBHoMUEUaoUVqgqFYohIxUsPeZk5T1mpMf&#10;LuXtI2C6qWqaZEmvMREtBEu9dACmGnJRCQ2rIxjqymmSu1DhJ1lNxZkslYQsx3UQLlUWLdWFAS6L&#10;77JdX6h2/asyFqimiBIGEnh4bUbUVwoQzKipkA2jdGpVlrRdF7UhGydJGEtyHr7nkeLAwboQOntf&#10;KxPJe/hWRalcBx2+hKBUexFJwvN+DwsWPU6VA/EBQ3Iy5r+Bh1z2bWFLeEiehKO0L6kozSb8ODOo&#10;NOqdXGUAAIWKSURBVBIcbgLBSwfPGRqhIcCQ8JNSEYNJeIGEwEKg0d/qpQrxoFe1LRGAEIiDkBEb&#10;CrG1y2uvtVN5cGxx47auDje+5Q/sn4wKHG2/ykf/ugp8X30dd67fQq901W3qwo3GLgw0d+NqC625&#10;C1cJD2UESX89VUhtC3qpRHo9jb5wlquWclgg4kST0U7nzc8/vRTVUdmoDM2EKyoXVQn8sSYX0hlm&#10;wxKYCMOFSGhOB1GJXOJM+Swd3ik6zmMExxHaQZQKRCSURTUiYCm9tBtazp71/vthpCIxBx+FLfwk&#10;nDHnoaqvZXktnX5dfiwaCmR2FI96wqSGMxQXAeGUlVOSjxCI0ER5qG6/Ah+aNyv0ZxN4qLAV4cFj&#10;SeCr+0ooKslf5TNcCaI2qDoIjyoJZVEhVBNIqiKet5NOw9mndiB0y2JEbl+GpP1rkLh/HVIOrUfu&#10;yc3QnN8F/WWC8cJ2lJzZjphty7Dlq9E8Poo2Km+nJM8v7Of1e6AX1UCIZh/fhtidK3BqwQRkHt/K&#10;5yeows5Ac3YvtGd2EkS87cUDyDi4ETu/+xD+WxeiqzxXJXTNfI2FfKy8Y+uRcWglso+uQ87xTUg6&#10;uA47Zn6O1RPexbHFY3FsyVc4uWIMji36HIemf4HIuYugWXwQpg1+MG+8BPuqc7AQJEUT+B4mb4Zh&#10;/i4Y5+6CY8V5dBAcbaFU+yF6tCQ40ZYmoOBvurgWbaWDVlSNlnxCJc+NnpJaWMJT6Ow/wNfP/ouq&#10;Mp864jeYxnHyiF+r3Me0t56m/Q7T3yZE3nsOU998ArMJCVl9JTBYMlqKBJ9VgJBNpKT2Q8JWiz54&#10;isdPq/0/Vn0s4asXsfzj55R6WTzqKX7Wr2L7+BE4sfQrhO6eC7913yD39HLVDFKKBHtrrFTcnNTR&#10;+uhIVXsR6V3Fy9fpVKUxomwVe73GTDMNJtnL6LAJA4Lhdq2oCAlTicMnUMR4Wc7dF8VSN3hOHRMI&#10;6j4/byY1pDwEEAKVIaB8T6XzQNQOj2UU+6HJxPO8TKVzr07CZAIhafOuUaaaJnqkeWIhbtYUcSzi&#10;6yzGgLtItYpvt2agpSwFjbok1GoTUaNNgJsKo4ZgqNUnob4sDc1UIR3SCVj6aQ3ub9Jtz0WPIxdd&#10;FbLRFJWJUZLhUZy0hfB/GETjfyxXuvH6oybbj3AJ9UGlMBCtxdJIUfYDCaVSEQsf7K8VhXZdLNq1&#10;sejQxaHTGIceqQsxxaONaqbNwPO0Vj5PfVEYjQrES+etkt50tjIOKQYJRcly3CGTzrkCFKepmCql&#10;WOVDXAbOdGmiRmqpDKQQUMJKHbTGagchYqYikceWPAYdaY3sh12umieq/lhUK7KaS5SHrM4aUhvN&#10;kqsQBzwYsmqVDZwGzReC8jU39B1LnsMXrhJo/BzGsg3ep0JtCtRcaUWlrlA1TfRaS6hE+ONsFBB4&#10;0EU4PGzf7vU9rxyLqhB4iEmeQyAiOQ9fw8RB5aHaqBAkdb6WKr4dDQmrGj4v33NnpYPysAZXT1Rh&#10;YJoL19fU4PpZD+5aunFn4BaudndioKkFN1o6caO1m9bjMwLkOm2AEBG79hAi7SrEJeGsXiqRHnc9&#10;Z2t0Dg63qhVp0pWjPscAd0IxIZIPd3wxPKka1GRpUZVSjIqoLFiD02HyT4LxUhSMFyPo/EIJDn+C&#10;4iJKL59GyeWjNFnBtE+ZKBAdgaK/coB2CAaayf+IKp6TQjqpH3HRsUuoSepGpPBQVmFJiEvCP05V&#10;s+GDiKgIWRrskTzKoKlQ2CPmIUjkfLUAgfeRPIZqJy+5BoKjMuYsHFRBVVRBNTxXx8cU5VIneROl&#10;XvgYPKcNOomo/ZsQSccv9RkR25bi0vLpOLd4Ii4t+w7B66YjYPVUrP/kDSRsW4+uHP5hEwNg9T+G&#10;XNmrY88yZBxeiyQqhdCtS3Fm6RSkEyTS30pCX2VXjvhqawghw/ndyNi3HvunfImInatgSfCHKSlA&#10;Fb5J19h8Kp3EHcuRuGspEvcuR9aR9UjdvxqH547Ftinv48SSMTi9YgLOrhiLgDUTkbljPfTbj8C5&#10;KwD2LUEwr78I/VIqncWHYVl0BLaVx2FecxT29SdRseECehPoeFOoNOL4m0/m7y7Xg/bCWnQbm+kE&#10;WugMGtBO6zDU8biWM1P+lnX1/F6KsGrMp/j6uf9JaBAeVB7fUpFMeP23GP/KExj/2mMYR5vw5lP4&#10;5rXHMXPUc5g3Smo9pF0JIcLLojSWf/Asln3oW7q7lKBYSaBI3mOtrL7i9UupWpZ8/DQOzvoIQVtn&#10;4zJt+7wx2Dj1XZxb9QU/1wWwpV5AZ7UJXW6BiPSWsuFqQwWuNdpxVeqmvOU8b8FVwuQ6J2Y3Ghz8&#10;bO2DzRFtuMnzt2qtVBlmn9IgSO54jT4jIHwmOQ86eXH2dPp3VbLdZ0OgGALJkBoRuy/G62SXQgHH&#10;91Q0ylos+H2bFX9oK8fvW634gZflnIwPCJf7hMv9Rt63kYBpIIzqdVRHtNpS3CFM7siOfzWFuFUt&#10;/a0yH1aJS+V4pylJ7RTYqItGoyGOE8QE/sdT1H4lqhljeTpaZJ8QUwpaJbfB49ayJLSbklWrk1Y9&#10;oVIaibpC/jcKODkrIFTyAzjS8vxQr1q0S7feQDTyujpp+V4cjibCQayFqqalOAKNcszHaddEo7Uk&#10;kiAK5+8nHI0lYRim4DEYQpJjKQAUk7oNMYFHhaEAFfoCwqPk4fVuqfcwU3VQRXQ1ezHQ3YYbV3tx&#10;79YNPLh9i7Pqa7jZ34Orna3obq5HW301GtwVqgeWgENatcuKLl9+gz/6QcUxtHpKch4ClUalJqhK&#10;BFBOXzhqKBT1c05DQOELX7Xzvh2y8srjUGOn19dHy1qSCUtxBmoJRgHHtZZaXw8rURx1EmaSBL8v&#10;Uf8oNB49HkqWS9t4eWylNmSllYTmpN8WRzFZ+dVCEHU6nOg1eHHH0YpbVYQElcW9rh7c7u1Cf3sL&#10;+lrbMdDWievKCAxlvbhOgIgNECDXlPkAIiahLJUPoRLpqWlUORGBSKfLizZZnVXmQGOhCd5UqkZC&#10;pCaFCjDTwB8MJwVZOjriIjhi8un4swmAVFiCkmAJTkBZUCwtEobAYOj8/aHxP4diOsniywdRIkth&#10;afor+5UZJMnOy2VXqEYCCJLQ46iIPKWWr0pOQirCq2SvEWn1wXOqOJEAeBQefw8NBQ6el6S7mMBD&#10;VnANJcGrkv0JED+lPCrjzsNJq068pAr11FJfgRfBUa+6CIuFw5XJWRV/v+Up4agXuMhj0qkbCZb0&#10;I9twcv4kzKRTPLdoCtqykmENOIfSs74lvmm7VyFqw0JcXDNH7dFxYuEE5FDVmENPoeDsbqRQ1RSe&#10;2oLS09tRdHIHIrYuwZbxHyDn9G7O+pPhTQuDKfSM6sLrLYpD0uHNODV7PMI3LlA1JYW8T9SGuTg6&#10;SzZqGoXjSz/BqeVf4dyCb1G4bS/cxyJRezoB1UcjYd0TDPs2fi7bQlG1jZ/rDqqR7Wfg2XsJti0n&#10;YVl9Er3p/L0V1qGbEGlPrUQPjzs1DZwt8nde3oYeWxsVEWFia8Y1Zye6yxvRouNkyNSAqvRCbPnu&#10;a8x851lMHfkUvn7xMXzx7K/w+bP/G2Nf+hXGvvI4xrz0GD557l/w1fBfqjCWVJzPevNxzH3nt1j4&#10;/u8IEaqPD5/F7JG/w7x3RH28hK3j38Cuye/g+OKvcGnDNFzYPAUXd8zAPr7P1d+9jR3TP8bljZMQ&#10;sWsyYvZMQa7fDjSYctEu2/bKclnphVVdxt+5WYGjT/pKcezxmNXy2gGC40ajAzebpAcVQSIj7UYT&#10;4SLWyOulqaJUgUu7EVnZJW3gpUhR9lGv0/usXhz7o5ARNeGDiQDjvoTG5LLAZPA6BROODxoJlCYC&#10;pZkgaSknOHwwUdYuo5XXyfVUKU28PU1gcp8wuU+Q3K0VlVKEgeo83HDl4BbtNu2OSxon5uC6PUPl&#10;KVTOQpLh5WnotaaqtiSyV0g7lYcstW0qjVGbSlXnh8CR7Q9zCidZWfwvUo14CZCaAk6spEq9iEAp&#10;jkRDabRaUSXXefI4UaNKcaVdgJPmyqGiz6Wip9Xw2J3ph+qMyxyv0If4cXJIAPH2nuzLGDaUc3hU&#10;eYgJJCpltz1NLswl2aiUMBXPye3qFXDo1D10kK2NhMVVfH/vDr6/fx/fP/gBP9C+v/+A5+7hwZ3b&#10;uH/rOm4N9GGgpx297Q3obPKivd5Dp+3iY1T6QlFuOl4Z1d4bAhJZZUXlQhXRTHgIRMSGFIYAQ3XO&#10;JWCG4DF0nQ8cVEMEgoSsbBKy0uegyWVCr6ywaqyhinCr26m9P6RIkYqjfVBxDMHi702uE2XSzvv9&#10;DBAfNIYAIqE6WV0mOwzeamnCrU4Co6sfd3sIhH4qii5aRxdudHbhVjdHAuVmV99Du9Ep9R8/27U2&#10;QpjKRMFkSIU8hEiTgogoka5qXyirzUoVUlqOmkx+j6mcCGRQ5eVxclBk5czDRCetg4uKxBlfhMro&#10;PJUfsUVkwBqRTkuDJSIZ5nACJTwWhggCJSoURf4nqUgIET9JrPtM73cQRn9CxJ9qJOAQVc1RWEOO&#10;EUwnYI84jYrwUwTLCVXhLkluBY8hcGT7YPEfAWQIHhIac4mCUfC4okzlPOIvoCrhogKIiypEoCXq&#10;RJnAhkCR+9gzIwlxI0oiLikFU8n7uaQVCkFUmxaqalEC1s4jBC+hIzMHtbGxyNyzBclbl8FvzWys&#10;/OY9rPzqfRyf+x1yCQ9T8HEV3hPApB5YjbT9K5C+fy0uL5uGvVM5iyYUWgvi4E0JRnnIKZgI2Ixj&#10;63By+XgcnT8OMVRAZQSuOeA477dewWLXlA+xfsLb2DmTz8MZecbW7ag7mYiG8znw+mWi5lg0vCdi&#10;UH0yHg2nk1B7jGA86g/HYUL08AVU7rsM795QdCZb0VfWivZsquBM/l6LCA4qjw5DIx1NC7rtbeit&#10;bOfYiv4q/o7c7eioIGCM9ZztNqK51IyAnetxcMlk7Jr3LbbM+BLrp3yMTbQ1E0ZjxfhRmPfp61jw&#10;6avYPPF97JgyClsnvUN7FwfmfIpTVE5nqZzOrpkM/61zELlvGcL3L8eV7XNxftN0nN84FedWT8Ce&#10;We/h6LKPEbprIlKOzETq4dnIOj4PGUdn83e2jQ4vSjWIlJVM7U4dTY9GW4nKD4jJ3vOd1UafEhHl&#10;QYBcJywGCIurEt7iObEbTZU0p7peoCKddW81S9PDStxtqcCdZl+b91uNAhczbjXQpJZEihZVEaMU&#10;LRp42QcUWbGl1AiPHxqvV7kRmlwnYTIfdAaNcPlewcVnP7SIUaHw+AGViYS81C6GNRqahLoKcZ0g&#10;uV6Vi1vufNwUqMjGVPYc9FjScK0iC7d4+XYlR6qVG4TKjYo0XLel4EZ5MgakkaJJdiCMIFRCqTyC&#10;IVXnUn1eneMHGwFgSvODMeUyytKuwJoViIqcELgKIlCZx8kJzZkTDGcuJ3mFkajm5Wperkz3Q0XK&#10;edhSzqEimZZ0Fpa4k7AlnvEpkCF4iMmx5C3KZSMowsNSmgO7FBNKnkTgQdUg7Uua6Oh7O1px9/oA&#10;7t+5i/t3H+Du3fu0B7h/7z4e0O7fvUeI3McPBMvvOYo9uHMH92/fxp0bN3Dr6jVc7+3DNTrT/rZW&#10;dDVRqdR50FLr4gxewCJFilJrYlKwkK1kW0WR8DWINcl5WjMB4gtv+UJc0nKktcqMKmM+zAVJcOiy&#10;FXyuNtco1SFwkZVb6j4Ejuqf1SC9qXz1Hf8RRJRSkfDWkAKSXAfB4QtdifLwAaTDW00wdGCgl4qs&#10;/xrtNu71UJlRYdym879e3YRrVYRLIy93X8XN3qu4Rbs9ON7qpXrr8dl1wud6Zz8GqEiuSSir0QcR&#10;WaV1tY4qprZZ1Yr0eHwqpF0S6joqvTwqvSx+n7mcIBSVo1bDc8VW1OUTIjlGOmkqlKQiOmIqy7g8&#10;2OP4PcflokIZ1UlcJiqz8lBdUITikBAUXbqM4otnUHzpKBXJMZT6HYXW7wj0/jS/wzAFEiDBBEgI&#10;1YhUtQfxHM0WcYpqhE5OQktUBbU5nAXR5FiA8ShIHgWIggdNQCD7lgg4JHwlyXsBiCgQKdariDxL&#10;8J2GhWN59HmYwk8rKwk6Bmt6BMrTIlFAJSVLd2WZrdzeMNjwUFaa5Z3cifqEWHRl5MEbFoWE9Stx&#10;dNpYrPj8bcz/ZAROLvoOWYc2quXOBae3If/UVhSc3Iz0g6vht3Iadk74EEdmj+VjHURLbpRSQaaQ&#10;kyi9sEf1H0vYvhD7p31MZ7kZrpgrsPC63KOb4bdiOvZM+4J/3jgYskNxcc9ShG5aAbdfIur8clEf&#10;koeG4AI0+OejLiAXLUG5aLpEBX06Fp4TBOzJQHiuxKElshDX4i1oizVjILcGvYWcRORUo6eUYChr&#10;Rl9FB7qtVKsVBIezA32uTvQ429Dv7kBvVRs6bE3osDRiwNUFR0YBFn31CWZ9/iYWfPMOlk/8FJtn&#10;j8NWAuXA6jk4RDtFBRW6ZyUST2xAwsm1iDq8CmnndyL5/Hb4712Ow2um4tCq77Bt9mdY8e3bWPoN&#10;gTP1LZxb8QVid06haluC/GNz+dnMR8nFhdCcp51dQOW3CLqATajJDVadaof2mhcVImpEgNJYXqKO&#10;veZ86DOjkBcvW16HqER0k923ZFZamEgCvleaL9YSKBIG43iDCkVMIHKLYLnTUoU7rdW42+qmVfO4&#10;8meTzrpNNqoaK8FiVcpF8iyyVHhoq1rfEmFJvEu+g2ONjKIoBtULbUjNKPBIuGzQ7jVQhRAwklP5&#10;gYB5ILChyvm+kQpFlEmdjveXxyNUqgtxu7oAN525uE2w3HcX4B7BInZfjTzvysCtyjRlNyuSccOW&#10;QEvEbXsKLyfhWnk8rlpjcdUSh15DNNplN8HSMDQQMLJRlZOKxZbhh/LMAFoQ1Ys0IPVT/bbs2dIS&#10;JZiqJgD2LKrfLE7oCB5nJo8JlmEem9HXlqTStwJK8hymkiyYCY5qKg6Vn6DTllVRkuBuEFVAJ9rT&#10;Vo8bA1cJiTu4e/sWbt+8SbuFe3fu+cBBBTIEEbEHynj5jpzz2QPCRtkdsXu4y/vfGriOgb4+9NEB&#10;97Zx9tTImbXUjbhlkykbGiRnQpA1OX3wUADha1dwIdgEHA2cqVRq0tVWulKZ20GVIbsAShsUURzS&#10;skRqRWR7WtnqVlZcybJdSaAPrSB7NAcytDWt1JIIrET1SKhMPZ6oD1onr1MKiMc3ujuUmrjTcx3f&#10;d/bxx0iY1LThRmUrpWgzpWg9+qy16CmvQ6+7EddaOxVEFEh6+nGrj/AQ65HLtO5+3CRErosioRLp&#10;l1AWH7O/sRV99YTI4OqsLqlUt3vQpHMQFPw+8/idFfEzK7WjQWNHfWkF6ktsnJlY4M0roxzV01lr&#10;ONsv4ay9iLP3YmVOmiMtD+5SXldQAl1EIsqCE2Hwj0bplWAUEiZFF8+i+PJplF4+RkVylE75qOry&#10;awkhPEKPwBJ2BOURJ1S4SRofCiAEGnW5kT6IcPRBQ+ARrkyOHw1hyVa7kj+RQkY7oWGLOQtbFNVN&#10;zBlfVTsBYg2jKri4B1knNiHt6AYkH9mo9htPOLoJmZcOIP7IBuTS8Wsv7SfsDkFH1WSgeiolELIP&#10;b0Do+gXIO3UQ2rOnEbpqGbZ88xHWfMPZ9TejcWrWOERuWYyEA5KEX430Q6uQSYvfsRCHZ36Ozd++&#10;j/CdK+BICIQ58pJSaaYAWYxwEAVndiCFM/DLS8YjftdypXYsVCW5xzcheNU0HJz5FZaMfRcd1Qb8&#10;5X4/Hlxto/NqoENoRl1CKdridGiN1KExVkyDjqgSNPgRIBeTUHM2Cq0R2ejKMqEj3YzuNCf6swmO&#10;U9moPpuFvqI6dGvq0UWA9Fdw0uHsRq+jTamPHmcrel0ESDVVrGx5XN2KjspG9EiYtaYPxRExVF4j&#10;sezLF7BkzCuY9/lwzBg9HDM/egnTP36OcHkNC798jXB4A8vGvY65n72IJV+/iTmfvsTbvoz5Y4Zj&#10;7ZSR2L/wY1xa9zWi90xD6qEZyDs2A4UnZyH/xEwUnZgNzblFyDs+G8Wn58B0eRnsoRupiHehOd8f&#10;A1WlqljwWp1PUfQTABKykpzIdaoJUR7tLiMqilJRIPVbOXEETRla7Fo0WKQ1eyEapN29TYMWh/TH&#10;0vJ6g6osF5Mk/UC9KBMXrYpQqcLNFiqUVpdPqfD4JsebApvBUew2n/s2ISR2S8JjfH236ixqSfFt&#10;2eecKkVBpsZXtHiH5+7yuruSi1HJdQGQ7Dwoe6jrcVfVpvhMQYfX368lPHib7+t1+J4w+X2DBn8Y&#10;tB/qivF9bRG+rynE994C/L62ED948/HAk6PgMUBo3CA0bvP4XlUG7jsJFMJkwBJDi8Z1jtfNNMJk&#10;wDJoVC19pnh0GziJMsahXRfjS5IXcmKXGwg34VKVRfWfeRkVqRdgT6faz6OyEdWSEypJdM5UqTxq&#10;bAaV4xDFIepDch+iNFoG24eI4miqoVNt9OJ6Twfu3hhQsLh7+64Cx51bd3j5roLGDw++VzYEkSFT&#10;MLnnA8rPRsWiVMv3yh6o8QfcU2C5j3s3+bgDN3CbM/mbPV242sHZdnMd1YAbzYSKtEcRqMiKqvoK&#10;DSp1WbAWJMCpSUNjhRY9dPy9g0lvX/Hg4LJeHstOhVLr0ddEuU/1I/t2CDwEpPKeH02iqyQ7gaEA&#10;QjWkVIgCiLRjsQ0qIjNB5MUdAvBmRz9nMnT83i5cd3H252jG1WopCuzgbIZA4Z/3alULuit9CfD2&#10;Ki8VRgfuUJEING4SJDcJDoHHkN0YDHFda+tCXzMdAK2vqQ19DXQKdc1qeW9npRdNhkpCgp9LIRWc&#10;thKNukpCRUYHGrQ0AkVUiZeQ8cg2tDkGBRNPBi1dhyqqE1d2MWoNZfyxFMMcmwZbZDps4Rkwh6bC&#10;EBRHaIRRkQSg6Pw5FF84zRn9STroY9Bzdm8IOgpz+CnVyNCRcFmFlAQIAoYhxTF0LNBQvbZkfxE1&#10;hiuTMJfcpiotAJVJl1ARe55QOg5LKJWFhMlEfRAmEjLTECCR25bg1KKJ2P7dx9g0bjTWTfz/1fae&#10;8VVl6Zkv1X1vT7Q9tq/t69vuGbfd3e5QEarIOYMACZCQECJIIueMBAKUyUkggoQCyjnnnPORdJRz&#10;zpFc3e2Zee7zrqMDqnJ5rufD/fD81j777LP3Pun9r2e9KyzFse2bsG/9QtzYZwLv01YIpWuIcDyI&#10;kKsH4X3BCg8Om+L+biM4m63H7qWzsOKffooDy+fBxnAlnMzW4s5uQ9y33opHh0zhc9ocnie3w2H7&#10;Shxl4L9gtAT+dBWNrKCMN9dgqE6D0tgwRN91RjQdRtDZPbhnbUTncRJlvqzNPXJBLAH35JAh7ExW&#10;Yce832DDrJ+hNi8ObwZ78Hqknw59CG8H+tGcXICGwEzU+xEiwVnoDMtBnXc8qh+HocknFj3xeejL&#10;pFNOpzNOYED1ZwXhTjxKD7uh9WEy+lLr0Z3RQOfRykoKfyfFHRjQECLlrJQpeLRjoKoDvVXSDEpX&#10;wt9jbyUrI9w31tDD30MkHh7bjpvWS3Bn/0LcObQGrvvW48qu5XC2XIEb1stwa99y3D24GvcProHb&#10;4XV4fHIjfC9ug4/tVnifN4Lv+Y0Itt2EELvNiHAwRpSzGT/7rYhxNaHz2MHfjSkSrhsj5dYOZD/Y&#10;T/d6lG71NKpDr6M1M0gN5JOR3IP1DNTiHmR9jRYJ9gz6U9sTrdWYaKvmdiX3VWCooYzHl06VZYRP&#10;CctiBR5d7648lVORZjFxNAKWtnJZ5Gkq1yK5FR6nkveUwGuwvmSqmUzOy1LW+OA5RbpEfjFG5B7r&#10;xbEUYqypGBME0LhM6a6mdRfocL9M9U7JXF7SLKYfGT+mzcJoFV0NpUpNilpbvbNApjQJREd2IIZK&#10;ojBaEUsHEkc3EoeJCsmTRLKkysIwUa7TWFkIQSIACcE44THBxyNF/ujP8USvLCyVLotLeaglamXZ&#10;2v4cH/Tn+mKAzmSApWz3ZslytlSWl1JP5nP+ljzVaztSn6A50R1NSY8JGHc1r9YM6Q1VSXAUy7iP&#10;LNZC6UCqC2Q98lw1fkHmb2oXNdWpHkNjg4N4OTZO5/Aa42OvMDo8QXgIHCTv8VblP96+fqv05tX3&#10;pcuPvJr8CBY9QAQcHyWPeRzPJ+WblzynlDz+7Uu6G17/pUBraAhDvd3oaWtSAwtlKhVZv70yJ5GQ&#10;yEd3Hd2FzFnFQC9NVtKVV5qvZBEoWYxKVgjsbZGBgbWq7G6q/gAMkXTV7Wvjc210DFPPtzNQiBvp&#10;FKBMNWk1Sp6GsG0lYCWvIRAYIzzGajoxWNnKP6+MJG/DQD0f13VgsLaDfw4G/6oWdFXQOZRo0ZZT&#10;jsYcupmKWgw2d2CS5xgX5zGVG1EuZAogujxJF/rpXPqbZZyIQIQwqm5gbbIGDVkEK91GA2HRmMnz&#10;Zn1UQ2aZAopyJOJGkgpQQ0dSE5+rciVaAUpMFioTWPPNKUBZdBKKAmNQ6hfLWnQMa/7RKPKOYM0/&#10;GNnu/ki778Vg8Ahx128j4RYdyV1XpD10RfpjF2TKWAuZEfcFay4B91ESKKPE6SgkGc5SE+pOaBEk&#10;klinpNuu0vQmLcmFSBPWC+l9dRNlXtdR7n0Dpc8JDwKlhBDR+MuMve7Qhj3jOZ8i/4UbEh9fh9v5&#10;Q6zlL4DhrN9hze9+hZW//jmMZv4aB1bNht3WJbhusQJuBzfDecd6mM77FDuWzMH51athu3YJnEzX&#10;4MaujXCyWA9H87WwNVqogr45j7M1XoWb+zcTsl5o4/+kvoIBY3yQv9cxVh46UBLph0s8xtV8A9Ld&#10;XZB+zwGhFw7B/eA2nDaaj1W//Tus+eWf48DKf0IR3dibwV5MDvexUkYnMjSAV53drGzUozW7DO38&#10;nrpYCejIKEV/tgaj5Q2snfM3VdCAnkh+h250ime8UHzeB23eOehPqedr6G6zG9FX2IaeYv4+SulY&#10;NXQiVd0s+fvTdvE32M0gyMpIfTeDYy9L/p7quvg74u+rZRAd5aXIDngIz4uWuLlvER4cWEYgrsRd&#10;bj88shZPTmzEM0LDz9aEgNiOJFdTZNzeicw7e5Bxaw/inc0JUjPEuRIWN3fSJe5CJB1H4OUtdHwW&#10;CL64BcE2Roh2lCnyd9Eh7kPO4xMo9XdizfeJmsOppSBOjQWRxZxU8CZIBB56lzDaTMcgKwYSKpLz&#10;GGoQp6Dbr3MQ8nyFAoxotFmD8dYq9bycT+9uBBxdlXRz5ZkKLlLqtwUu8ry+95ck7gUcImkek9f3&#10;EDrSQ0yc0YDspwZ5rzpNAYiQGawvUJCRZXPH6GDG6uhg6gQquXQvOWq8h0wkOVidjvbieGjTZKGo&#10;SAwUx2KgJA6DJfFqe7g0GiOlURgqCsNgcQgGCoMwRA0WBGKAjmIg3x9DBXQjqinLny7ED2NFVEkg&#10;gfJx/zD3DxW8oHTlIJ2JlH05vgTNc7Qm64DRJsvnpj5V3X67056hl2VP+jN0sJwha4wXpzM4ECLV&#10;RdmoYw29QVOKzsZ61YtqtJ+BcHAAY0MjmBjV5Tomx18paIyNTCrJ9uQ4nQOhMh0Irxn49ZoOkrev&#10;BTI66ffpj/n4GoJEHIwk5pVeqX2vp45/Q7i8E2C9fMdrETRjvI/+QdbauzDU2U6n0oye5jo1aFG6&#10;DzfLOJAqvi+Co5v7BB59rfUYaG9Af1v9B0CobrpTGiA8BjsaMNDBP2NrHbqbtehS40U0qolL9RgT&#10;N1NJaYuVM3rZP4SJdt5HHT87AmRYxD/nUFOP0nAj/7AN8uclTAiSPgYDNc9VWR3aCqtQn1uGulwG&#10;jIo61a13rIPuo/O78BANtfMchIi4EeVEmlrRqW1EW2kt6rPpNgiRRgagxpwKNOZqdOJ2fXY56gmR&#10;egakOjqSujS6kVSChLVelSuhc6lOyEVdJmvBOcUoi0xGWXASKoKSUR6UyMAfR0cQi2K/KBR4h9IV&#10;hPCPH0D34U0n4o7Ya3cRf+M6ku/dQKqbKzKeuCDH0xW5z3Wz8cpocFkeVuaO0k81opdGRqxP6eM+&#10;6YFF8PjdRYmAg86jjPAQkIj7UGuZ+N6Ahi6lOtwdtdEeaIj3QXNKENoyolmGoSLEE7G3rsDR0hhm&#10;C7/Exi9+DpNvfgXrFbNwcP1cWLI0m/k7OBhtxtM91rixfQtOrJ6Pk4ZLsG/1bBh+9Uss/MVPsfif&#10;fgbrNQtwzGAuHpzaie7ydGgzY1GWmYS+nnYMD/RgbHhAOfGGwnw8O3cEdy23wueUJW5bbeb1ZmL5&#10;Z38Hs0W/hZ3xPFzbvQBZ/rfwZkC6dHdhgk5kUjqk0I28Gh3gY0Klq5vBr5PBsIuutpfOtRVdEXSP&#10;tyNQZOeLcocXaLgZivbAQrQnNqA3icqnIy2g6yVAektYydB0K3gMVhMYhEd/NWFCgAw30u029hEg&#10;Pehv5H5RGx3zQB//w+N494r/rcFRVCf7wY+OIuDcOgTaGSLIjs6KZeTVLXQQFki5vR0xDoaItt+E&#10;1Ns7kPXAksDYg9jrFohyMuO+Pci8a0UXRkg8tEbmfULmniWy3fYh674VMu5YIf3uXrragyjwskNN&#10;9CPdILnsSAI6CV0y/XqVTGxIR1JXqILxEAOwuBNJngtYdHDRAUQvXSJdt2+sRaMkQBGAjLcKTOSx&#10;DjZS6iXuQsAgUBF4CEzqC2QddMmvZKmBjpKfkVLBQ0BSR1g0lqGfDkjf9biX4Oup4fNTkFEgkoWw&#10;uK+fUu9FvR/dexquz59afldKOhoCR9YLGaqWkfWUciipGK5Iwgg1XB6PobIYwoWQkdHkhbqR5b05&#10;AapJqiPTG50ycFBWIKSLkAGEXSxb6SBaktzVYMLebB8CQ+Sryn6W/bkvlGSgYbssLpX8lK5Y8iYe&#10;akXCtqSnaEt+jNaUJ5gh3XMl1yFrkHc01qja/GBfD8aHR/BSmqgIjfGhcToNHSzG+HiUDmBslBoZ&#10;+45Gh0cp2R4nVCb4R/quw/gIE10Tl+jt63cf9O7N+4/bqtQ5GZ0+HqfXe/7A5Uf+9vW3ePvmW/Wa&#10;d28EKm909z4yjBH+qQd72jDYyVpbB50AwTIg6mjGcFcrYSOPGwiIWjVQUA8P2ZYR52rgINXNx/oE&#10;e6u2XAFJlsKVvIf09mqtLcFobycm+4Yx3jxIy8qgz5rdWAvdSCvVzj9rRz+G2wcY/Psx1NaPwVYe&#10;00wgNOu67Q41dPAH04oeTQNaiqrRXMz7qW5S40GG2rtUj62hDpE8ZkCgBCBKdCNdNc1oIUCa8iup&#10;CjQXaNDM7ZaCaqXm/Co05glINGjIriBkPsKkPkOat3R5ktr0IjXCvT67iLXsNF3zVkQmKiOyoKEq&#10;wtOoZJSEsOIREElXEoYCz1DkPgmhI/FH0o2nSHC9j7hrNwgVVwWSdFlwicqUqdU9rxMmt1AgSW06&#10;i2LCQdYQL5Zch5SSLKd021P7/XgsQSFNVzIGpMTnBq/pigICRJqyigUoz6+rRHqBzHXlI45FlqK9&#10;oxaZqiCwCumGZFR63A1bPD+zD1eN1+HCmpX48qd/iZn/9W/gstUYt7aZ4MzqZdg++zNsW/wlDOd/&#10;inn/+Lf43d/+Bb782z/Fwp//FcxXfoOKNFnkKBsV8YGsqXugOa8A4wzwY938jvn9vOruw3h9CwLt&#10;r8B68Uxs+OL/waJ//BMYfPUzHFzzJezNF+HS9nlIC3bDWF8HRnpbMNZDh9/TjYkhOpFxcSSEx1Av&#10;K0b9mOwYwEC2Flp3wts5ENqbkWh5mICqa16IOmmHxsBUDOWw4pTbiu7iKXBQUvZV6uAxqOVvp5a/&#10;tzqCqI6VEGqUjwdqpHs4f189vObIAN6Mj+PtxCT/n5N49/4t/ucfv0VNdjien9+EyAsbEHl5E8Iv&#10;byQwjOg0tlLGiHE0Q/iVLYh22YaUe7uR/WQvUu7vgud5A77POTiyYSaOGnyBG/uXw9fGEBFXDJHi&#10;ugVpN0yRdZcwubcXue6H+T1eQm3MQ3RkB6MlNxIdJcnoqcxEt4xIl+68UyCRsk+bSxchrqCAoGCN&#10;nsF/TBwHy3HV3EWQECC63lflmGiVZi8dQPTgmA4P/ba+1LmaEvVYmrBkNURxIrLErcBDgaQsHa2i&#10;0gz+X2VNllTVW6ylJFV1PxZY6AZEUgSJah7j/fZyf3dVngKLwEqOkTXXZdVCmXBRt6Y6n5dR6DVZ&#10;vLYsjCWzD+dCjb6XcS7aDMhgRxkJP1hBh1ImTkW6/soa6hHoLw6lYwlTUOnO9acrFSi8UFOdNMS5&#10;Ew7P6SK80JFKJ53iie4MH/Rm+fEYL/RkeyuIDOT5ESoESpYvejK86Yaf04nI66RJ6zFmtDRq0d5S&#10;j/4e1nYJgHEGfwGAaGRojLWRYQz2D7McIRw+PicAkbyH5ECklH0CDz1A9BKQiCboEHTuRdzKR/1L&#10;uOgcxlu905DtadDQ7/sgec201+nEx+JwFKRe8Xk6GOlSPEGojY3yXsRNDWGStcWxgV7+efkHE9fS&#10;1kho1KBLJkykG+mn4+j7MG2JTJpYSedRjhbJB0kivrpI9b6SFQY76UxeDQ4RFIRWPWuPLUN0DYMY&#10;7eK+bkKFkvI76hnBeBc/106+poOupW2ArqOPotugW5E5sNorCJPSGnTTXQwTEsMEySBridIVWByI&#10;XtKc1VNPF1LViNbyWgWS5pIaNBVr+cOuYbCrQUshIULpYdI0zZkomGSVoZYgacmvRldZvXInNUkF&#10;qqmrRnImdCc18aI8laSvlgGLEXQmIXQl/jEo8o5E3tNQZLn5s0bpjeRbTxDnch+xrncQd9OZNVEZ&#10;gOeIdHcHZDx1QuYzFx7vqtbqyKWryBeXQuXLLMCesgCUK/I8eIyAQnpayZQkLLO5L/OZM6Hk8EEZ&#10;7vZq2naZZVdNw3LPFml3ZO4pnWQ9lGjns0jhMUl3LyHc6RQeHTbH3Z0mWPfZz/H1P/4FTGbJYkq/&#10;wOYv/wHbF34Kq3XzsHPlLGyZ+0sYzfkVNn7137D4F3+BF3evsMZZguIEvtdAvseHN5D+5CkaYrLR&#10;kliEkfIGDGqaMVbZiLHiapzdYozNs3+Koxu/wDnDuTi/ZTaumC/EJfMlKIp9QeA00S3X8PcnbreF&#10;gZwVkcFevKQTGR/mb6ipA41hWdC6RRIgMaj3S0OTZwLqXV7Az2w3ziyYCdetG5B07R4DRTXGq/t4&#10;fbqKyj70lvdQXYQIKxlaQqSW8BCQVFPlnegpltmeWzHe2U/Hw//EyAhesTL4mv+Tt5OjrKCN49u3&#10;r4F/fo+i6GeIvGiAxGvSi8qCANmK0MuGCLuyFSGXNsPr1Bo8PLwET0+tJCQMCGoLJN8/AK+LxnDY&#10;swgXTGbhstlsPDqyCi/OEkR2m5HgtFU1f0lSPe2ONbIfHaXTdUFLqg86C6LVxIWd5brZb2UdD5lK&#10;vUOamMoy+RtPR5s0NZVnobMyD71VUqOn66ALEHCMt5Rjsq1SQUO2x6cAIs5Dcih6gIhkPInKaQgw&#10;+FopJfciLkF6dbXzugMM+kMM9sN1/I6pUXWsTrpjpUksXx0v+RWBiNyzEt1Lc7Ek9NPRqZGcSw7h&#10;ISApVGVfbZECzACvJ012vYRjT3UOYSXHZioXJu+9s4Ig5bbMFiwzFPdLk5cmHUMVLPk5DZQlqnVE&#10;ZAGq/tIYQiWOLoVwkW1qoCSKZZRujZGicPTJmJK8IHTTtXRn65LpXXQuHeleav30zgyZqFFyIHQw&#10;Mh1Kmgch4omedA/0ZTzFjOGhEYgkwEugHxkaxfAg901JHov+V2DQw+D72/pz6rf1z+ldyfdfM/25&#10;H5IeNLo8yXelB5BO0tz1XemT+qp8LeNVWMPi47cCF+mGTFc1OTSkXIT8iXtbGvinrlc9tLoadKPQ&#10;ZV0PyXm0aCSBXkqnokG3uBKthi6gGW8J2NF2nqN1CBNdhHEvP9deAutfkcBlmOAYJjgGCY7B5l4M&#10;NHYTXPzzNxFqhMgI9w80dPEP0sCajlbNhyUDDgdbdM5D34wlSfXeBsmFyJxZLQRJM9o1jWirqOfr&#10;6vgD1kGllVBpKyJQCrUfnImoSdxJrjgXvt+KRsJGq8uXECxKyqmUqES8SsiLU5HmLsmZhKejPDiZ&#10;EEmgG4hCoQfdyGPWzB/5Eya+SLr5lDXT+4hxuoUYVzoAJyekODPQ33dAqrsTj3NCjpsDMmVuqscE&#10;i7uj6morEzlmPJDjriD1/mXWbC/r5u1SU6zIuh66SSATbp5HrHSzldmFb3Db+TiinY4g0v6oGu3t&#10;d9YSz4/tgP/5vWpd8gC7A/A4uxsXtiyF9ZJPsY+O4OSWubi4jUHddCEuGM9hsJsLh93LcePgWlzd&#10;uRAXzebDlvtPbZqJlGdXUZP6AnHPneF+yRI3j5jA88IhZDjeRc39CHQlsuYqHSf4eY7kVKImKApP&#10;j22Bx7G1eHJwFdwOrID7kTW4uXc5PO32oiSOtT4tA0dDObrrK3TzsnW28LdIh1lZi9qINNQEpqA+&#10;KhONIcloehiMEttb8DLejZNfzMThmZ/hKB3Tkbl0Nqab+Rl6oZ/f52A5XXdZB0v+RirkXH0Yqhpk&#10;wOFvrqwfPXQrXYWEXEsPxnq7MDogrmcMr/hfeEMHIt3uv+X/7tuXQ3j/hwlCpQd+Lofhc34jwq8a&#10;I9rBGBH2xoh0MEWcvRniHbYj5qopwWKKWCczJN/cyYqEJcGwBym3diKLZeaNnUi9vgOJrmYEuzmy&#10;bu9A/v09KHLfj6InR1DicRJVwU5qxHO3AKQkAV2lSegoTaXSCBPW+hmMpZavzY6DJj0aVRmx0GYl&#10;oDZHlvclVEqz0VGha36S2r3kJvTNWcptEB66Ji2dG1ElnxMASF5DSp10TUsSuGXq9kGea5SQGeex&#10;EyJxKlMA0Y01EafDfSyHpRlLTcGSrxxTd6XAIFtNFtmQn6jWV28sTFJgki7H6hi6KtUsR/XSZYhk&#10;zXW17rqMcyFYVM6Fx8miWd2y/ggBIgtX9fAz6iqKV0vgdpckqSVxZeLHXsKkpzgOvSKZi6uIn2lh&#10;FI+NRh8f9xbHoKcoSqm3KBI9st5IbjAdYABaM/3Qnu2PzhxKgeUFoSIOhcr0Ucn1GUP943QYY4SF&#10;HhysDf8AMP41CSCknN50JZoOhemSYP99KPzvavrrfugc3+3lpZMk5nXbhBTdyKS4EelKLAl7ya1Q&#10;kqR/w/2vaeEnRxjce3vQ19pIeFRDRpw3yRxdGtZI6Dj66DiGWmtZatGpraST6MHLPn5+7YMY7xnD&#10;ywFCiZ/tq6lSLxkTIvAQRzLSMQUOcRsNBEedJDIJg/opERx9AhRKOZL6Dta26pTLGGzRgWM6QHoa&#10;KQKkW6kdnbVthFuLAklrOUEiklyLSMFkmuhQxJ20ldbReregqWgKKnkCFXErlTqnIk1fApO0EuVO&#10;xI0oiERkQCMDFP0TUfoilm4kSg1OzHsWjCz3AKTc90P8bU/E3niMePu7eLbFGuHHziD29jWk3b2J&#10;5HvXkOgmzV0udAnOlBNSH9KxsEy6a08HY4eYG5eUol1tEel8AeGO5xB85RReXDyG5xdP4OFJazju&#10;2oTr1kZwsdyIqzvW4bIkwLetxLkty1iugZ3FetiYr8LetbNgPOeXsF7/NU5snYtLJvPguGMRru9d&#10;iXsHVuPO3hW4bb2ULmU1nhxfi8dHVxICq6jViHDahSD73XA7vgG39i/D3f0r8eCQAdw2GyHV2h6N&#10;t8MxkliO/uxqdMQVoDUoDglX9yPNZRcyb1sSqLsJNzP4njfCHV7risVSPL28H5kB9/gZRzMwsMZZ&#10;JcndMnTm56Mnm0Ejm243IR1aDz9EHTyLm2sMcODrz3Fs7lc4v2A2bJcSestn4ciCf8Kheb/F7T3b&#10;CN27qItOYA0ynzXMInTn0SnzexSX0p1ThTZWDPpZWRhr7eXvdISOZxBjg50Y6Wvnb79Vla/Gh/HP&#10;v3+Jd+9f43/+8Q2qU57D7cgKBF40QoSDiQJIrOsORF8z53dixs/GFJHcjnbdjnhCIt7FlG7FDInX&#10;zeiQTJF+y4Ig2YWce3tQ8NAahW57UPzIigDZh5Knh1H2/BQ0gQ5oT3+OXga63pI41SNLFl7qqUhn&#10;jTtbrRTYW5mtavvSvVcXnGXRpxzW8LNYWWLALxXpBiJKDkOajvS9pxQopmr6Agz9WBF9qUuWC0gK&#10;0aeVdTx0zqCPgb5bzsVymMeKCxlhYB9pFEBJLkZek6/rjSVNatTo1PYQ71WBQKAk23QYam12OiyZ&#10;12u4Vp7j+6nKYgUuHXW50ShPDkJVWghqM6NQEBOA0uQw1At06L4EOgPShKcVyGTzXuRzkYWtCBT+&#10;fuSz6ixNJHR1aiuIRXNOFBqzI1CfGUqFsWLI87GsSw9FQ0YY2njNlpxItQZ7a24EmrNDKdkfhtas&#10;QCW1NoksXpUmc2J5Y0ZvN2siXaJe9PX0Y6BvUDVb6dzHR4gIIH4IKtMBMl1656EHx3Ro/FDQ/yHp&#10;HcW/9Tn94+9fSy9dt2O5Z7k/itvSBDdJvdSXhMxrAY4qJ1gbG8HYQA96CJKWag1atXQj9bIuSCVr&#10;ilJWYbizDe9HXxEcdBx9hMYQXQ31L+AxBRA5brSTgBJ4EBwDAo7aTv5wOz6oVyRJdoKknyARZyKg&#10;GWTZWdWCNjoSAcYA3Ug/3Uhfs049TR3c30531EnwESJ1bQQcIVLdzNcQJBUNdCWUHihTUFEOheqi&#10;c2mla2kqokPRi25ENXnlVaGBAaiegacurRS1yUW6Ee7SHTh6CiKhaSgLSkZJQCKK/eNR5BuDfK8I&#10;5HiGIouuJO3RC2S7+SHd9SmirtxmwLnDGutNRNldQ+gVB4Q4XEGo41UGISeEu9jD9/J5hF6zpxzg&#10;72gHH3tbeF69hGdXLsH94gU8tDmHBxfOwvemKy5amWP1Z3+P3atn44DBAmqh6sZrvmwmjOd/CqO5&#10;v8WWBZ9h25LPsXfjQtjtNYHDETNcO7AVdw8b49ZRY9xgee/wZjw8ZkQorFcguX9wNbfpFk6tQ9Cl&#10;zax9s4btvIfB0RJxzrsQfnk7As5vhce+rXi41hQRpmeQfu4GeiJZswzPR713NLxO7YT/pe2IdLVC&#10;8o1dyL53gK7rKHLuH0aM4064nzSCq/Vq3Dy0CbePGeOJjTV8HU/C1+Usnl89iWcnD+DmDmMcXjwH&#10;5p/+Cnu//A3O0HFcWDELjuvnwWXjAthvnIer62fDbv3nOLPsn3B2xedwNlmFB/t3MNDbI/uxB8r8&#10;GCwiE9GelMkAkIWG5ERUxAYjO8AdsQ8uwNPWFHePb8Ttowa8j414dGkXYj1cVEUJ/+MtA3cEgbEd&#10;OQ/2ovjJQeQ/2q+Uc98KuQ+skHl3N7JYZty3RCrdhyTTM9320UVaI5HgiCdApFdW+h0ef38/8h7u&#10;U68vfHIUhU+Po9DzFCoC7NGU8JS131DWnuMJkCQqFQPSbMPAKL2V1IJMDO4fAnmdbqCgSPV4YqCW&#10;wN9fo+sppau967rmKiBQ/+I4yUdIcxJLAZO4gumS41RTlQKNHKtzBxLE9ZKVD2V5XJmWXbfmOoM5&#10;77u/OpPP6Uq1/C6DfZ8mDb18X1LKWuydpcloLZQlcVO4nc5KWzxq0sNRGO2Px46X4X3bBdHe7gh/&#10;cg9Jfh4oTQxl5S4BbUV0pfky2aKspkjAyedTK/fD61B9vGZvJR2LWuM9GW28RntRElry49GQE6Ou&#10;UZsRDm1qMLSEliYxCBWJgdAkBaAuM4LQiURjVjgrjmGo5TF1hFp9ahDqUvwxo6+nG72i7l5KD5N+&#10;bg8QKLS7/TqQ6MGgh4Ze+uap6ftE3z9WDxN9MJ8e+P81/VsA8v8l1R2Yx+sAIk1mci86iEyMjmKS&#10;mhgZweQwg790DaakVF2Vx8amRtLzejJYcrAPA13t6GlrJFDq0d1cw2CtxWu6lXcT7/Bm5DXejr7B&#10;m2GBB6FBgChoTGliCh5jXUMYaevHEGGg4CHQ0IraP6hvSgosPKaHoOnh8X3iRJp70VXXjo7aFgUL&#10;PTx6RYRJTzMh0tRFgHToQDLdjRAkqmlLMwUSSoAhzVuy3UX30UygSP6kjUBpK6ammrvEiTTkVPKH&#10;VI4GBRBdjkSbkIvquGxCRHIi6dCEZ6BcQBKSgpLAJBT6xaHANwLFBEmhdyRyvMKRQZgk3/VkjdQD&#10;0c4PEG5/B8F2rgiwc0TQFRe6iqsM5Mfgfp5O4/49hNy5i6DbtxFw6xZesHxx5zb87t6h7qoyyd8X&#10;Fw/swrJPfwajBb/BXoN5OLZ1GU6ZrsZJszVq0SbL9fOxj1A5Ly5k53rYM+A7HNyGq3s2wOXQVjxy&#10;OILwh06IfXiZwfQ8sryuIvO5HRIfnkPkzUMIuGpBsDE4up9C0fOLKPa0Qfajk0h/cAQx1yzhfWYb&#10;bm03hvk/fIGd//A5wvddRI9XMup8onFm60ocNJyLo5sX4fiWeThlshRXrIxw+/gOPDhpiienjOBz&#10;0Qye50zoatbA1Wo5nHYvgZ0x3cXGmbiwhlBY+hucWkwt/RQ2q76GvcF8uPC8bnRZDy2W4RYd1G2z&#10;xbhhtgA3TObi+uY5cNo0G85bF+Gm6Vrc2Ukw7tuBF2cOIvjiEQTY7oPP2Z3wOLoF3kcM4X3UEM8O&#10;b8R961Vw4OuPrfw1di34OSzm/wwnjOeimjXOmkgX5D3Yo5xDqbs1yp8dQJXXUWi9jqHS4zCKHwsQ&#10;6CieSGlNSFqxwmCFHEIiz/0gCh4fRu7jQyjwPM4KxUHk8HHa/X10SweReO8Q0h+fRr73JTUnU2NG&#10;EINpIgNwKoYkWVydzjJD19VVNe/oauBSox9i0FfzXtXnUrra/AglU6KLSxiuZ/CnZIlbmdVXwKGH&#10;jQ4kulJciJSSA5FjFCimwUQe68EjGp3qLaXE64njUL2neB39Mradsk5IuSxClcjKWNyU4vmfiker&#10;rKOu1kvn8wzqrQWJaM5NQHNeEl2DrDOSyWCfibzIMMR4eSCE8Ah5SLndRZyXO0riQ1AaH4xYz/uI&#10;e34PeRHPUSOBnu6ipSCa56YDVc2A/BwFVhV0KdMkj3vE3VEdhTyW99VakMTrJ9ANx6EhO1oBpjwp&#10;UDW1lsUHoFzJH9UEzAyd09DlO8R5iAMReIj6e4f4WJLoH3MiejD8ayDRS+88ZPv7x33fkXwfDv+7&#10;+j40vptQ10kHkymQTPDeeB8veT+iCb6XCUJyXDoRECRjQ8OqnBSgEDhjY68IB5YTknzn8apXWh+G&#10;+nsx2teL9yNjChpvR159cB56fXAfMp0JJcnzkfYBldtQAKnv5o+SEKkmKKakBnZNqU/gIs1adCE9&#10;dCM9UjZ2oZev7SUk9Opp4nOExffVTYgIQJQIkc6aVkKkSSdJuNPJtEiehE5E8iYd0tw11czVXlqn&#10;mrb0ORMBSH2OhrZXB5AGAqQ2UUa26xLr1bG6aVIqozKhicxABWFSGpaK4qAkFNGNFPvRkfjFIs+H&#10;EBFH8siPtVQZR/IMCbefUk8Qd/MRwhxvwePsZboPZ8R5eCHhhR8SfP0Q7/MCsV4+iPH2/hcqjI/F&#10;5cOWWD3zH2C8+FNYrZ2N09uW47Tpcga/JThhsgSXdqyDs+Um3DhAHTKE/Z51uLJnPWwt1uDCzjW4&#10;aL0R10/tgLvNLrhf2I7HNqYIunYQITeOIfzWMUTdPUmdQtTt04i5dwEJj+yQ4GaLBMIm6uYxBNjv&#10;hdPOTdg7dzFW/+XPse/XX+PJtgPIdLmFkKvHEOi0D/4O1vC5bIXndtZ0FgfhcfUIHtjsxe1TZuqa&#10;3pd2EFS7EOSwB/4s/Wzpbi6YMeibwOe4EQP9evge3oDne9fg6e6VeLxnLZ5aroX7nuV4sHsR7u1c&#10;gIeWS/F470p4HjRAwEkTRF+yQuKVA0iyP4TYy/sQeMYcfie3IdJ2F5/bhQQHK6S47kPKDQbxawcQ&#10;57IX0Y5W8Oe1n53aQHe1mfdvjlyv8yj2OIOM2xYoIiiKHlqh5KElSgiKkod0JA+tuY/bj/aq5wqp&#10;AjdL5BM4ufd20bXsRuY9cSh0JbLN12YQLil0KukPDxEgvD4dWbLbEaR7XEB+8G2UJfqiMj0UdVkR&#10;uoDLGrR0pZV1y6UJRyAisBgVQNTKNgFCDcmkibIt3WJZ6idSlKVsJbiL1PKyUxBSIFL7dU1NuuYh&#10;eV7nMgYJDnE8g3Qog4SVSJqypClKf66P59BJYDJcl4e+Kkl8i7KUs2ghJFqmciHaLFmPKRp1efFo&#10;LhB3kEKnn8BjkpQTUYGd71keV6dGojQ2CAVhL5AV8BwJHg8Q+fAmYp7eRTThkfTiEbKCn6kA30BH&#10;0ZARolSTEsBgz+Avq4TSPbQXJSjJ4lc9hFcvASfLBnezbOVnLA5Frikwa5cmM3ErPL4hN5bi/fLc&#10;mpQgVKcFY8b0JLkeIkMDkg+Rx9ITS9yELrk+3YV8HyDTATEdINP1Q/v//4DIDwFELz1IXk+8xhvq&#10;9TivP0qYjPDeBCQCDcJDAYQu5ZX0ghnhZ0KATA6O4jWhMKxG3I/izfgInQmvP0hoDE7g9eDkd+Dx&#10;bwGIDObqr6Wz0P5LgAg89JKciACkq45AENVK2Y7uemmykrEgOqDIth4Y0nz1AR4iHi8AmS5xJK2V&#10;TeigPiTeCZPpAFHNWHQgkg+pz65AXYbkQEpRLwCRHlp0IdMhIjkRPUjKBSKhdCLByVMgiUOxfwwK&#10;/KKR9TwUmc8CkfUkAJmESeLtZwh1uA3/y66IvP0Qyc9fID04BFnhkciNikF2eDQyQiOQFhqO1NCw&#10;70iTmYYrRy2xc+0cWG2g09iwAGe3rcJVyw1wsN4AV0Lj9pGtuHNkMx6c2IJ7xzfj/gljbpvg9mFD&#10;3Dm6GTcOboSj5Wpc278WbnQEbqfpEI5shJ3FctiaL8XlnSvgtHctbrCWLgC6ddgM907sxL1Texj8&#10;D8JLRpqzVm+/ywTWixZg0y9+iZ2z5uO84QYEOjB43z5ISDJQu51gML6E0iAXlIfdQnHwTX4WDkh7&#10;YsPPwwYF3pdZXkDM3aN8nSUCrlgSJLsRcHE3/C6Yw/+cGULOmyGSwAk7b8JtY2orQi8YU1sRbmuK&#10;JGfW/u+eoFM4R11AASFX6EYAuNsi/+EFZN05hRJer9LbDjUB9qh8cRGVvhdR7XcF1QFXUPj0LOKu&#10;WcPvkqlqest4chbZz88hTJLlLmZIvbkD2ZLHeGCNfJaZN7arZHjhA0vk3SUs7lgge5oybpoh1mkL&#10;guw24fkZfr5HVuAx4fT8ghH87LYh2H47Em7JWJDDKHh2BtWh19QU4u254azAJKplYBtkWdiceAax&#10;BNRmx3I7Fk0Mcm0MtFKLlyYjFcTFeQhQpHsvA7majZcQGJJgz+d1A/ZEmejTpDOwp6OvcmrBKrqG&#10;fm73SXNZpTyvq6FLbmGgmqChGxHH0y9NWuJIePx0CMljkTRj6bdlvx44PYRfVxmDdTkhKDkVTY6u&#10;UwAB0ZQvwVrWZpdeVtmEDfczaLcWJBAeYQRAIP97dBX5CWjl+28meGqSQqBNCUNlSiiqUsNRmRSM&#10;2tRQNGVFokGan1g2ZUehLj0M2tQQnicYFYn+KIn1VaUMVtSmB6EhJxzN+VH8n8cQYDF0IDG8bpza&#10;bsiOJNxi6aAIHjrCNlnaV7aL4iQH0qdyH/29A9PyHwIVgYWAQsDwsTfV90Gh3zf9sV7fh8S/BRzT&#10;QfD95/T6oeemv+6HwPFDeqsGIvI18no5j3ImhIh0UaarmJBmLrqRsQEG/gHu7x3EwDCDP58fLSNU&#10;q3rwrYzAHyOYhib/BUCkCUttc79AZKKXn2knP1/prtusz39MAYQupJcQ6ZMpJqqnuQ9pwqL66EJ6&#10;agkBLaGgbUVX9ZRkm/s6ayg6DHEc00EiEOmoJShqWtTzOheiK0UdfH17lQ4eeoBI1+G2MkKkuFbB&#10;Q5LrTYRHg7iPrArUEyB1qSWokylRBCDJBbqEOiEi+RCRciMEiWYKIuJGyuhGysNSUBqSiMLAOOQH&#10;xCL3RRSyPIKRdN8L4S73EXHdDWkefkjx8UdmWATy4xJQlpKB0uQMFCelozAhFfnxKciLT0ZuXBJy&#10;YhKRE8sAU1qGUzu3w3DOp9g457cwmP1b7FgxDwcMl6omq8tWG3D96BbcYY3clcHfhUC5c3wb7h3b&#10;gidnTfHkzDY8OW2CZyw9zm/D4zOb8ZTl/eNbcPPgJtwjeNwIncdnjOFxwQRPzxnyNRsIJALn4Gqe&#10;bzXs966DwwGe+5ARzpuvxr41C2G2dCYOb12Bm6etcPfcfvi42iDs4VWEul1GzDMnJPncQNJzF2R7&#10;u6CIIMn2dUSCuw3iHp5DnJs4nhOIvX+eskHItZMIciJU7OmK7PchwmEfYgiK+Gt7kXRjP5JvHkDa&#10;7UPIvHscBe7nKdbiH9nQLVxEmaedTs8vo8LHHuXelJc9NC8cUBvsjLoQZ2gDr0DjewHlPhdQ5HEW&#10;RQRGTYgrqhjMywmZ1Ad0CLd3IYYACbq4EeGXjZDgZEZYmSLBcbNyGUV0I6Ji970oe3oApU/2K8nj&#10;ArfdhJoF4bMTwZe24snRtXDZsxi2ZrNxwuhLHNr4FU4az8Mli0W4c8oYgXcvICfKC1U5cfx+01nJ&#10;yUaXBHVp02dgbq+QxHk2ZIBf09TYC9mWbrPSjVZNqshafzcDdh9f20/XIisbDtfIlO46DWnpSJTo&#10;JggIgUcvXyeA6SdYRJKj6ClPUd1mpUlK1jDXQUJ6Qkme42Mp4NA/VuKxsu65QEOg0CcJfxk/UpSi&#10;QNFXmaskYGkrSlXOpL04VTmVLkmWV8i5MtTjxly6FLoWWTdeeqR1cb9st9AxCGTEKUiOSHJFXbI2&#10;e348qggWTTKhkSR5jSBUcrsk1g/5EV7UcxRFe6E41gul8b6oEphkhirVZoWzwhitVJ8TyTKKgIsm&#10;SAgXwqS1MFaN05nR3tqBjrZOdLZ3obuzB3qgCEwG+4emgKJruhLpHIseLh8l+/TNXMrJTJX6/IkM&#10;NNTDRw+c6SDRw2T6nFivZDS6fntKekh8d993AfJD+iGATJf+ODnfh3sS2I29xBj1hk5MQPq6j87l&#10;WhNad2dismUQ78ff4hXfvwBEDw4BiYKJlNKkxXK8l66ug59p6wCGWvsx1NRL9yFNWATI9yCidyB6&#10;eIgkod5DUHRXtaK7sgVdGgZ8qkND90C1VzajjSBo0xICBIbAQyAiMBGIyP42yX98EI8VVdFx8HUC&#10;I5Wcl5zIVFK9tagGzTKgUbmPj4MPxYEIQGoVQIoURNSUKIk6F6KXNlY315ZApCIyQ4GkPCIVJWFJ&#10;OoD4RiHTIwQJbr6Ivv0USU98kR8SjdwgOg66jaKERJSmZaIytwia7AKUZ8qiYHkoSctBcWo2ilKy&#10;UJCUgYLkTNSVVOCQ8VZYrl6K3euXYPOS2TBc+DVMls1Rj603LcO25V/BeMlnsN6wBAf4+JDRErUW&#10;uT3hcvuoJNHpUI5txd0jRrh31JAuxUi5lTt0IbcPGuDOYQM8PWuM5zaSszBk7dxcyYc1fpHHOVN1&#10;7PWD6+FycAOu7t2ECztW4oLZSlzauQGX922B65lduHPxEO7aHsTjK0fw4toZBN++gBfXTyP8gQ3i&#10;n11B3OPLCL51Fv58LvaREyLvOSL0pj18HM/Cx+kU/FzOIJAKktLxOEJcjiHm1kmkPmLA9biEfA86&#10;CE97FHvJ3GG67TIfB8oeRYRI/hNbFDy9hFyCqoSPSzwvotiDwHlykvuPEx6nUeZNkPjaosTLFlnP&#10;zqpmpdR7++kWD6HU7ywq/M4RNKeR734IeW7WyJYR6LfNCYidOpA8tEIxVfZ4HyqeHkTFE8LEndvP&#10;DqPa+yRq/W1QH0T343MKFc+PIfPBAUQ474KXrTHuHjMgkPl5n98D7zt2CH52BynBvsiOCkZuTBgq&#10;0hNQl5+O5lIZ/1GAnupCgiRXja3oYjAWKbCU6kaMN38Yh5Gius62MNC2M8C2l0rSmc5DnAldi+RH&#10;BsRNKEdBqBAw/XQpInEmvbLueXnqh1KagCRZ3knJiHlxQZLTaC6IZ1CnS+C2lM0M7hL4PwBAxoNM&#10;gUK/LdI5k0zCIoOPpSkraQokOoBI2SL3z9dI7zKBpJrHi8DrI/CGanMx2lCA0cZijDdJd+NCgi6L&#10;95VEIEQQIsEoSwhCSVwAgRGI4hg/BZPK5BDCRSATjHJJoLOsouMRVRA4VXQ02sww1GSGo45upCGX&#10;YMmNQSOdzQyBhkh6YYkURDqoTkmq99GZ9KOP6u/uxyA1RLgM9jEI9g8SENLcNYT+HkJHkvDqHH0s&#10;P6qPz4m76ZfaO8tharCPryOchgdZm5exF0MEFIOwSJLcr16y9v6SAVimUnjDwC7i9uQrQkaN5yAQ&#10;JifxRkFHgv/39REYejDoNR0a0/Xd1+jKt7ymTJ3y8rX0hx/Hmz/+Ea/ChlD941D0XavDH/6ZsBFA&#10;DBEgAzqX8QEgav9HeIxI4lx6XrUTItJ8JQBpkO670j2Xquv+CJEacR+U3n1QPQSKggeh0VVBaJTT&#10;KZSJU2DAL5WeVJIMb0CLph7NGgKgis8RGuI+uht0IGnXtqC+RIuGIg1rc3V0Lg3oqK6j6vlYEur1&#10;aCnTjRdpLtbquvLSfTRKd95cOpBsyX9U0A7rmrDqUgiRVAJExoQoJ0IJRMSJSHMWnUhlbDYqorMo&#10;HURKQpOQR+eR4x2BrMdBSJGmK3d/5AfFoiIhA/lR8ciPjEc5HYc4j5rCUtQWV6KG91yVX0aYlKIi&#10;pwQV2cUoyypESUY+ynN4/eIygmItDhmuwolt63HQeDUOGK3GMdONOLbNAGd2bobZ6kVY+OkvsG7u&#10;V9gigFnwheqhZblqFrYt/ozbX+Cg4UIc2TAfNgz6V/esg/O+9XQqW1TPqKuWa2BPOVmvh4PlWtyk&#10;k7nH5x4cN8QzguUZXcuzU5vx5CRBdGgTbhw1gsPhTbA/RHAcs4D94R04a70FZ/dvxxkrE5yz2gyn&#10;o2a4b2MNp8PGcDq0GffOmuGJ7U5qNx7bWcLX5SihcQQhsp76EyfEuFOPnRDt7ozIhy6IdnNF9AM+&#10;vm9Hx3IRqU8vI9vTkUHfHvlezigLvIXKkDuoCr5F3YQ2+AYq/ZxR6nUZhQKNp2cIkhPIISAyCYgc&#10;t8PIun8I2Q+PIvfxCRS6H0Pa/f2Ivb4TUQ6mCLbfAv9LGxHhaIy4a+ZIuL6D7mcHCh9aI9/NUuU8&#10;NB6HUPn8iCornulU5XlEgaTwwR6UPt6PSq9jqPI5QZgcQ63vSTQFn0dH9GV0xdqjI9YV7fF30Z72&#10;HC1Zwahj8KpIC0dBXCAyI32RGOyJlBAvZEX5ISvSD8WJ4dBkxhEqSWiSNdUJj66qPLW6obgWkYwK&#10;l9HfMiJcuv+q5iNxJNK0JHkPae5qkAS6TjKGQ3IfsoSuLgciORRpvmIpgJHmKXFDhIveiXQRKpIw&#10;F5gIOESNebGoy4qic49FbWY0qtMiuB2D2owo9VjUIM1RU3mPZr6HloJk/t/oKgrTPsClieCpy+ax&#10;eXEKgM10HaI2glA5HHFA8j75nnQDD+lCKlJVLywBi+SExMnU081Vp0dCmxHJ8+nuqZ6lPK7hPclz&#10;lSnh0KZHESxhKIkPoIMhYAgSSaSXJvijINqbIApAcdwLXRJdOQY6DXEcqhlLEujSrEUNiSPpJmAI&#10;iAHZ108N9mN4gADhsf18vlscTEs72pva0NHSwe0OdLV2KnW2ySJSHehu70VnZ7eapr23qwv9qtsw&#10;1deLsf4BvJRJGof7GIS7MdnUideVXZgs6cBEQTteF3biTWUv3vaO053QtagmMoENH4/L2I7XavZe&#10;NRfXB1fyXVj8S4D8wKh2avqod9ErmRrl1Xu8fjuBP/7Pf8aQQysq/yIG39byegTa+MgIITKGSYJD&#10;NVlNOQ+9VO8rGXHeM4yxrmGMdhAiUwMHBwQiejX2fKdLrwJIjQ4evQKQ6jbWrGTyxSbWeBrRQWCI&#10;2gUeVEsJoSHOoZyuoYzBv1xLkNRMgaSFLkTnSrrq21CdWYQU3zAkewWhLCaFf9B8/jCLCIsytJZU&#10;ESAyjYrAQ8MfroYAITxyZR4tAYgGtenlqEkrIzwY3FOLUZNKcKTopE0ugJZupDohD5UESEVMFkoj&#10;p5LpwUko8I9Djk80sjzDkfEsFDl+0dAkZqMyNR9lSZkojE1CeUo2yjMIH7qOpopa1JfXoq5Ui5ri&#10;KmiLKlHN+6rML4cmrwxlBEl1EaFWrIHFyjU4vGU5zmxdi+PbVsGG0LDZw0BtZgDbnUawWLMUK77+&#10;HGvnf4Ftq+YSIjNxYutKXDRdCrOVs7Fp9q+xe/k32LFkFswWfgGzRZ9ju4Bl6eewWDETFgSNaPf6&#10;ObDeOI/XWkRYLcUJUzoZ8+U4b75MweXeka1wO2mKuye34e5pc7id3w03G0vcOLUDV/ZvxcW9ZrDd&#10;Z4ZL+7fBzsoQl6024tyOtbDZvR4nTRfjnPkSOOxbB5f9G5TuEkhPbLfjuSTfL++lAzmIoFsnEHbP&#10;hm7FCfHuDkiVWYk9nZDkbof4h3ZIfXwVGXQfWR5X6fKuIJNgyeF2sS/diN9lVAVehsbvAip8z6Ha&#10;3xYa73Oo8D6DSt+z0PicQenzk3QlJ1Dy9AQ0XmfREHoFmhfnUcbni71PI91tnxr34X3GAHf3LsGd&#10;AzJz7xI8OLycAF0Db5mN98pWJFzbgdwH1oTGAQWLat/jqPc/hZbgs2gLOYfmoHOoe3EaDYFn0Rhy&#10;Hg1BF9ESfhnNEY5oib+P7txgDFWmYqK5EBNNJZCVB/sZ0KXW3UYH0VCQiJqceGgy+DuSwJgdw4pP&#10;imrKkhHrPVO9p3RTnuh6XulHjovU+iBTkkGAk20avOqowsv2SjV6XfbpxobkEToEE4OwBGfZ1rkX&#10;CdCSPJfkvORDdDkPaeLSNXfxeOk+y/sRF6F6OBEGTXnx/N9Fq6CtQCIl30MdQdPA91ObGaO2a/h+&#10;qhjcqzJFUXyP4ShjQK9Mp6OgQyhPCUUZ3UNZfBAKY+gq4kNZ+QqlU/NFZsRz5ET5oDDej/+twA/u&#10;oiKJr+cxWn5etYRbXQ4hQkch0mZGECIROpgQdlVpPD9hIa8tSfBDEaEhECnhOYvjpwFE1zSlG0w4&#10;OjCGIWmSokYGRnXNWATGaD+DYN8oAz7dwsA4ITCAjubOD2pvakdbUwvLVlWKWrjd3sDg19CODm53&#10;NLMG3dyCHsJlgI5mgu7mFYPby4RajLiXYewcfyBbUzGyKQWDBgkYXJGC0TX8krZlYfRUOV76t+BV&#10;+wDGxicwRvczJg5Gek5J4nuqG65+ihVdE5lOuhl+ZVS6rslLPzOw6H8139a3r16ylGPe4X/8MzDo&#10;2ILuM/X441vCapDXGHiNCX5usv2SwPgoeTyGif4RTPbJiPRhSkCiG4EugwiH2wlivhcBijRryUh0&#10;AYm4EZnsTudICF1tl3If0mSlh4eAo6OknhZYEt0yEJCugY5B3EV9AYN9QRkaisvRUFaJxgrChI6j&#10;RWbr5WfdRzfSWFCJ6Ecv8Oi0A2vPjghyvI34+x7IIlTygiPVLLzauAw6i1zUZxSx5lJClfNHXkZ4&#10;lFIl0Cp4sPY/BRCBR3VSPioT81ARn4OKqEyUhaaiRCXPE5DvG4tcnygqGnl+sSiPZY0os5g1oRJU&#10;peejJCmDf4psaHOLCBBZSKxKNbM10x010Vk1ECT1ZTWoLan+ABMBST3fX3VuCYy/WYzDRitxxng9&#10;zmxfg8vWxrjCQH3ZcjNOmazClkVfY83sL2CycgEsDZdh17oFuLx7A27tM8D+DQsJjs9xbONCHNog&#10;08HPx8H187BvjUy2+A22LyRMCBTThZ9h69zfwHj+72C6eKaaL2v7iq9hsuRLGC/9Eharv8GhTQth&#10;x/Pa7zOk86AbOWOG26e349YJUzw4uxO3Tu3E1f3GsNu3BRctN+DiHt4vAXJ6xxqcMFuOsxarYGdt&#10;ABc6lxtHt+I2Xc6dY5vhdsoUD09tw/UD63Ft/zrcOmiEG4eMVAcBlwOGClb3z9G92OxBoLP0HDuD&#10;sNtnEH7nHCJFt0SnEXHzOJIfnkHBcxuU+Nii0v8iqgiRCn8+9j2PCj8bVAdcoFM5izLCoszrjGqu&#10;qvBloA+/xGMvINNtPyJdtiPc2QL+l3ndE4ZwtFoB2+2LcHLLbBwx/BoHN83CaeM5sDWbC8ddi3Dn&#10;yFo8PrsZvheNVQ4k6dpOZD+wQvHTw6ghRNpDbNAVdhVdEfZoJ0Cao2+gOempbp3vomhdroLBXEaD&#10;q7U5GgkE6T7bIN1qCwgKGaHN2rfkDWS6DwnyFVl0CrkqgS2vlTEj08ExfSoSkQBjrIWaGlGug0i5&#10;mk5+kA5loF5cDN0LwdFdTWnSlQMRkEgpLkTciORCVPKcbkXfS0tgImM1ZGoWcQ0CFMmFiMR96Ju1&#10;pPlKnEgjXUmDjAUhRLQCGTqXSkmUp4Qpp6B3MJI8r0gKQ150ILIi/OjiA5AX9YKuLQKlBEUJgVGc&#10;EEjIBKIqMQRVSaH8fwahnI8rEoJRHOOvJM+X87GARc4pEFEiVAQkkkspT5TuvD7Ij3yuugx/ByD6&#10;cpzQGGMAHO8dw+vOcYw1DGC8tBWjCVUYCy3DSHo9Bhp76Sp60NXSRach6qb4eEqdLd1KrS2daKM7&#10;6WgjXOhGOts7MNDVjVedHZjM4pfiHIv2TZ5onvkEnb/xx8vfpWL0FwkY+3kc3v0mB5NfZOH17AK8&#10;mcPawbwCTCzPwrCNBhOafrydkDEbwwoa0mNKLxnD8UHSY0qmKlGj0fWz+n53ihPdpI56kHyEx7s3&#10;7/AHug/Z/v0f3uK/N71Dx0kt3mvGeS66IH5G3/aN0Wm8xOQIr6F6chEqsj3M6w7x+pSUr+Qxn5dj&#10;1LY8R8BM9o9hXHpn0aXI3FmDbTIynWrsQ399LyHSoyDSXcXPTgGkiQBp/AgQOg+BR5NMPZKr4Zdf&#10;zB9TLkrjM1EUk8YfUTZqCwiAEtbSSwkXTTXqtXwtoT7c3IP69FKE33yGp0ds4Xv6KiKu3ELctQdI&#10;vvsMGe7+yH4egoKgGGji0lCbVkj3UUIx6KtZfKear5IIj8R8VOkdR3QGisNTUUTHIWNAil/ouvAW&#10;yHiQwASURqSjIbOUENOomYdrcoqhkbxGYjpq80tRnVeMqrxSdNQ0o00miBSIVDXqIFJRp0AijkRA&#10;IhBprWlkzawQa3/+FfavX4Ez2wxgY7GONfstuGRFiFgZcd8qGC/5BmvoQIyXzcf+LTI+ZB1uHNyC&#10;R0eMcGLLUhxcNxsXjJfi9OYFOLNlIU5sWoBTRktwbusKnN+8GKf4+ASdx3GDuTi6XjQfh9bNg/XK&#10;r7F72VcwJUAUSAgXczqXHXQuVutn4/DWxTi9fSUuWW6C6xHC5JQFgbITrsfN6Ug2cz8d0q41uESQ&#10;OB3cqnRxzwYCcBOu7pPk/2ZcIyjuEED36GqkB5gsk+tiyfdosRyXdizD+e3SWWAFbHathv0ewnMX&#10;HdiOlTi+dRHOEUhyruvHLeB80JSQsUbwrfMIdDmOYNfjiLl7BvEPzlJnkEiwpDw6izT308h+dh4F&#10;3ueR53kKuc+OIc/jMPKeHUThk0MofnYEGgKl/AUhQxdT/OwEMu4fQITDDgTZmcHHZhvuH9ugoHKe&#10;UDmyeS6sDb7EnjW/w+51n2PP+q/oCL/EceMFuLpnNVz3ryBc1iHI3hSpd/cj/9lp1ERcR0++H0a1&#10;rEhq0zGquusy+NcLPOgY6Egmmksw2VKKSZaq26yMwZB8BgO2anrSSrMT91HSg0pAImM5xI3IwEC9&#10;KxENyVgQGd9RK+fRjSCfJEzGRQIWuUZLCYZktcKmYgJF19NL111XuvnmqJyIPh8ipUgPFMlT6CQ9&#10;tHQ9utT9iCSRrhEIiavJmYJNGt2L5D4ENMl0LTI+JF4lx+voRmrpTCR3keTrhkSfR4h4eg/+91yR&#10;5PMYWcGeyKSKCIbCWH/kx7wgVHxQxO2iOH9U0LmU040UxwSgIPIFskOeIyPwKXJCvQgGHxRE+aIw&#10;+oXKl1SmhqIqRXpw0bWkEUApgSiN81VJ+Bn6JPl0kAyNDWOI7qAzsQztt+LRbx+HHscEDLmmY9w5&#10;A0PP8tFfRCdBGPS0d6K/m4GOGuwZwGDv0JQGMdAzpJqq+ru70Nvfqaa7fkXoTCRXo+NoCBp/dQdt&#10;/84NXTO8MfwfA/HqVzF4MzcN7+fn4fdfF+D3s4vxZkExXs8twvt55fjjsjK8X1GGt3OLMWGeg7cZ&#10;3YQIncUoAzKD8qQk56kfhIlAZEoKKNO2daPOKQGMDBzUi4B5J01i3/4Bfxh6j+5D/KFcb8A/05VI&#10;fmN8jDDgNWT8h0wn/1qS7eOveE+v+bo3kOnmRWotEynpdt6J46EDesvzvqUzejP+hq97Q7i8wiSd&#10;ywSd3Wj3CAbpTAaa+9AnAwhrOwmQdtas6ELKCJHSZv5AZer2eqUWupAmQqSxsIYiTIpY5lfT2uYj&#10;NyyOljMZVVm5qMwtQFUhXUMJQVJRgyZZS72O561uRWFoPAIIjyCb64hzcEPyTf4AHwehwCdCrQdS&#10;EZmM6oQsOo181CXnoSYhB9Xx2aiOyVSz85aEJCkVByeiKEh6WSWg0J/QkOVyZVQ6YVJGcNQSPC3F&#10;vD+6pfq8ctTll6EiI5eWOwk1BEd9cQUqCY+Gci066+lm6ZjaalrQqtWBpIlupHHKjdSJGyFIOpvb&#10;aalzsOKvfoOjGw1wznQTzpsxaFpuxfkdhgykBri4axOsNiyD0eLZMF2xCIe3rMMp07VwttqAx8e2&#10;4JTxMoLgS5zbshhnjBbhjOECXGDgt922FHZ0BQ47V8GeAfnKjhW4yoB8dcdy2Jsv5b7luGy6FBcI&#10;nbOb5+Pkpjk4avAN9q2eiT3Lv8BOuhqLxZ9jx6IvYLaA5ZKZMFv8BSxWzcY+wyU4yOtJM9g5nuec&#10;BSFjtQm2ewxxwmQN730drh0zxo0TWwkeY7gc2QanQ1vheGgzgWAAh/0bYb93EwFpwHIjrlqth+Ne&#10;A9w8vBnXDxvRAW3AWbNlfO+reQxluRYn+J5Obl3C5zbh4u61qneas8q/GOPe6R3wurIf/q4nEON+&#10;Bcle15D0zBEZz52Q5+vEyoQuoZ7vcRbVwXaoCbVFfZgtakMuQEsHofU7gxr/s6gNOAOt7wnU+ZyE&#10;5vlx5D46iOQ71gh32g0fWzPcO27I97YEu9d8ho3zfo3ln/099m1eCNcz22GxjjBeNwfndq2Hy7Ft&#10;8Lt5Dpkhj1gLj0BzIYOx9GSS6UUY6GUKd1kXRAV4wkTWO5/uKlSzlDz+AAhCg/DQg0M/IFD2jzXw&#10;eMJpuIYA0RIwcg0Gchk7MqzNxIhMp16Tw3PxeDoK3aBF3QBCAYgkrQVm+n3yvEBM3IaAoL1EynRV&#10;Sg8qcR0dJenKIUnPLIGISsiXigtJ5LHJBE3GB+gIUHRlOvp4XFdxMurEKdBNZAU8Q6LnfSQ8f4i4&#10;Zw+QE+DJ/7M38giFwnAflBEC0gNLEuilBE4BwZAX6YPCGD9khnoiI9SDgPFDLgGTFvwMyS8eId7r&#10;PiKf3EDE4+uIenoTyb73kep3n3C6w5jylPDwQGGUJ2ZIbkNGoUuyW+U/+hn8B4cw3EewsObbl1SN&#10;/jC6jnAteiOr0RenxUheC784Ob4b/TLhm8xmSw31dBIabQQJXQah0d/VjuHuTox1d+BldR0mfQme&#10;nWFo+9kzNM5wR/+MCIzOiEffDF90/cQLr36bhncLivB6KaGxvAjvFhfh20VV+MOcSvx+ZiHefU5H&#10;8k+JGPvbQPT/6TN0zQ/CaGA9Xg9Ks9qIamKT3l+jg8PTJM1cw9+RfpyHXhPTHIweOLJ2uyyzO/Zq&#10;En94/QrjTgzcVqX4QwdhMEnoqGlPXmKCMHj38iXeEwzvX72dVhIeUxJwvBa9JjBeTRAuL5VkrZOX&#10;BMvLCUrGkwhIqNcyIHGADrCHMBeQNPSgt47OTtvFH1w7f5RtaCmXHlMy7Qhr6ZUMtNKdV7r6NvYr&#10;dRI60qyTFRqLXKokPg7VtMK1+el0K3loLS9EW3UJuvjD7+8opvspI3jSEP/kKUKu3kOU02PEESLJ&#10;91/QiQQhxzMceT5RyPGNQt6LGOT7xSJfyhfROvlFExiERWA8gZOAYkJEoFEsy+VGZ0KbUqgbT1Je&#10;RzdEeMhU81RlWh7yYpJRmVmA5lLuL9agulAW9GpBZyPfaz3dq/QimwYRcSONBIlyI1R/Rx/iCbql&#10;f/qPOGtsiEsWW+hA1uPCzk04abKWNWADXN5jjDPbN2K3wTJYbVpDmCzHSePVcNxjgDsHDHByyxLs&#10;XfMNYbCSWo6rZitgv305rhAOl00Ww3HbCriarcQ185W4vmMVbrCWf8OaslqDWwzMN/asxXXW+q/J&#10;WBHqqoBm+wpcNF5E90InQ/dyyGA+rNbMUc1gm+f8GlvnSVPYr2GykFr0a2ynYzGlczFbPou1dTog&#10;Qu0coXXafDkuWm3EpX1bcN56M05aGOC4+TocJSSPm66iu1kNm510HXQkdryHK7sIut28vuUq2O1e&#10;CUfep7PlcjhZcpuPnS1X49bhjbh1xADXDxEg+zcRsjyH+TK4HtiAG4e3wOPyfnjYH0S02xVkeF1H&#10;ts915PvfRI7PNeT6uiDb6yoKX1xBbbgLqoOuosDrHB3KKRR5nYXG3xZVAbZoCrdHV9w19MS7oiva&#10;CR0RV9EZ6YCmkCuo8rVBicdpJNy0RiAdi9eFrfAmXFz3bsCBLcuxy2ABdtDdWW5eDduDu+H/wBkx&#10;rGXnsMZclByBisx4aHOTWRHJQFdVPnq1DOyExhBBMiy5EoEJnYmsEaJfL0QmKRygsxBoSG5EpmOX&#10;JLqMQh8hPIboPAb4eEAcCyEjCfNeBvLW7FC0ZgWjLSdcrVEig+1kjIjMyyXJdAns+iYrPVBE4mAE&#10;LLJPBij283lpWlO9tlSX4xQ1MFKS4rqxLCkq8S7NRdXpYcrFyMy7TZI4l15ddDNqmpNCAoZql1xK&#10;VjS0SXQFCQGs3IWigVBpTI9Qqqfq6Bqas6N5XBRqUkNYgaOTSAqCJj4Q2mTJnwTS+QegRJLiong6&#10;lmg/FNOpiAvJCvGgw3lAoNxG5GNn+N2yRdC9ywh76EjAXMOM1rY2tLe2fejK20OH0N/RTwAMKicx&#10;wsA8zgCtasZ9kh9hEGZgHhsYoEtp062v0dqEIapfpoVv0PJLqmbQk+mpqzFWUYneu+loWR6Ftv8U&#10;gp4ZQRicEYqxGXEY+yQdw5/EonPGY/T9uRfezszBmzmleD27BK8W0nUspgtZmI83v03B6J+EYeTH&#10;foTNfXTPcEHfv7uLkb/zweDSSIzG1vEeh9BL6PX1E4IyBYuotx9DfToN9w98RyOS0+Fr9PohuMhU&#10;J+/pTMbju9B9sRzvmt7j7fu3mCRcpNnr/Zs3+P2bt/j923d4/5rgoN5xv15vX8lsv3QxU9vvCBxZ&#10;HOsdXdObcZ1beU1Iyfkmxwgwapwale7DI3Q4U4t2veZn/4qf/Tgd3RBd3khnHx0K1UqX18rvqp3q&#10;JGg6BvmZ96CjsRNt2gZos0uQJw6Ef7qqdGfU5l0hJNwInacEjBd6G4PQVR9F8LB2VFNE8FTSjWhQ&#10;GhWP+HvPkXDLB0n3/AgRf6Q8CEDKoyCkPw1jTTQSud6Ehy8hIs1SAXF0HYSGuJDQFDqNNJQTGpqE&#10;XNTQcTQXVKGjogktFQ2qF1hTiUzSWM4faRp/pCnQZhWhoVCDBu6XHld1ZdXolu7HooaOHwSIOBEl&#10;TQNGeobxxPE+Fvzk73B+K92GOQPizo04b7ER58zFfRjhwvYNqmnrON3J7k0rsYduRADiam2Em6zJ&#10;nzRaiD2rZ+PKtmVwMF0Eh22L4cTauzOB4cLgetNyA24RGrf3rFK6vnM5YUFZrFBypYNwYaB3Jjic&#10;CRBXBvHrdC0uPOaq+RI6GTobkyU4ZkSYsLZ9ypBuhdc8umEeDrDGvW/9HBxcN5fO5WtYrp6FnXQw&#10;25d/he0rZ6ncismyWTBb+TVM+Xjbim9gsvwbbF32NXasmoM9DLR7eZ5DBNWRLfMJguWw4z04Wq+F&#10;w971sCPgpElLeo5d5XtwoFNx3bcOdw6vZSnNXStwic9f5vty3mdAuGzGjQMbeY4lhMk63D1hgGeX&#10;TBHguhfP7Hbizmkz3Dm5DR4XdiLh3klke9gi5ckFJD29iIDrxxF46ywi7l1A3N1TSHM/h5ynZ1Dk&#10;fU7lVeoDL6Atwg7t4ZfQEW6L9ig7tFJN3Nby+Wo/G5Q+P4MMtyNIcjuFxCd2SH5+Awm+j5Ae5oOM&#10;yACkKfG3SGVGByM3IRzFqbHQZCeijkBp08g6GzJhoqwGWE6YyJrnUspaH4QK4SJrcnRWZqlSemXJ&#10;TLniTHRTmdCJCGwIBxl0OFSZhp6SeAbtGLTkR6OtOIXQyEV3GWFAdyHuQAAi0jWd6fIeOpciU5vI&#10;FCf5hEmh6gww3ih5G4JLjlGj58Xx5Kh5rDrKUgkTupDSFDTlS7dfigARyUSbjbkyQDBEqb0gCt0l&#10;sWjLj+LzvK+CWHSoAX7xaC2Mo8tJQEdRIo9JRhfLjoI4vodYNWNvWx7fi3THzYxEbWoYoRKMijh/&#10;lMfKiHU/NVWJlKV8XMqyJMYbBXQd+eHPkBH4EInedxD3/I6uG29PJ50Gy/4OuokOlu2d6G1tRW9L&#10;M/paWgiGFvTx8UCHbmGmvrZG9DXX8ksqY2AoRBfVXVZACyZz4fNxFb8IliPP8tG+MAKan3iidkYA&#10;QRGD7k+i0fNJOAZmJBMe8Rj4hO7jE0+8/PtYfPtFCd58Xo5vZ5Xh/dwCvJ2Tg9e/S8PIXwp03Amd&#10;O+j/xAldP3ZF/58/xeRnkXgzLwU9VtmYrOgk3AgHgm+ol3DrZfk9cEyHxnRHMh0c4kZEyolMjON1&#10;4xj6otrxhhD9lqB49/o93r+jsyA45LEARA+P6QARcEgzmGoao6Sp7O0wHcsonQbhoBbgIqBe9/F6&#10;MlXMwAjvTyZuHMUIAT3Ce9R1cR7k/fF+uX+Sx/YMcD/f42i3NDPSLSpw9Clw9DXzu2Stva2mVk1P&#10;UplWwJo/fwyJ52lb+ceM9URFCmsfMv11fgLq+EeoLylCc3mt6vrbpKmlK2lAd3UjtOlFyPFLQDph&#10;keEVyZpnFHJfEBgBCSgMSiYsUlAamobS8DSURWagTAYMypgP6borqxtmlakBiDI1ioxTke7Gar6t&#10;sjrWsAqQHRpPV5SB+rwy1BdWoL5Ig6YyLerpQtpqpaNFNzqbu9BFGHbU/i8Awu2x3hHcOeWIeT/+&#10;qQKIrflG2Fpsgh1dh82OTThPiFy2NOJjExzdZojt6+hCjFbh5DbW2Hesw+0Dm3Fmy2JY04FcMl4I&#10;W6M5OGfwNWwN5+ESg7Ld1kVwJExuMsjeY63+AQPzAwbme1Iy4N7fa0CorCEwVsKVMHG2WA6H7YsJ&#10;IkLIfCkcqUvbFuIiIXJOAvxWmTZ+KWzoTqQH2AXjxTi7ZSEumHAfdY6gOc/954wX4DSPPcl7OGgw&#10;G7tWzoQ5AbKboNmzYSHMCY9tBIv5iq9htuwLbBEns/g3sFw7Cwc3zcMRwwVqe8+6Wdi7aS72G81X&#10;pSXPdYTntZNcCd/DBbqS0zuW4RjvT5L4J7ctx/Eti3DaZBEhspKOjg6IpTSRXdq9FmcJybMEpq28&#10;34PrcO/EJtw/thF3jhrCkZ+H5HBunjDFk4sW8Hbch6eX9nDbCqE3TiPu3nmkPbZBnvdFlAXYQRtq&#10;TxfjgEo6Fm3gRTSGXUFL+FU006m0xl5HZ/ID9GT5opNBr5M18C4ZcFeepcaANBAW1XQhJWkxKEqJ&#10;RB5BkhMXTqiEID8hEprMJLoU1urLstFOqHRVEw5NMoV7Gd1JGcbbBCw6h9LBc0pvK4GHQGaULkZc&#10;hLiHsUZJ2hMqjeJyCqFm8aVT6SvPUQ5BP+Jc39Q0HSSqGYyAkClNdCCR84lDEaci053kY4ySpW11&#10;063ouglLc9mgnFeS9DLRYlEcOmTwXl4kA38MGjIiVOBvSI9SI9G1dC2Sn2jMkS7DdB5Z0lU3Qo3h&#10;KBMw0F1oxaFkyGy7hA2hIwBqE3eTE6ecjDgWAUlVkj+qEv1Y+qGSZUW8L0ql626MD4ojpVnMAwVh&#10;VLgnZox0d2Ooox2DhMRAUwOdQz1666pJ5zJ0VZYQBiXorCpFB7c7NMVoLy9gEMghIfmlFGeScum8&#10;GVox0r8pS7qokX4xpJtlNFr/SyjaZrCGOyOBotP4JAIdn4QSIuHoJ0wGPglG9488Mf7XcXj/WTne&#10;f1qBbz8rw7ef52Pi7+lQ/pru4i/CMPan4Rj9D5EY/3E8xn4Sj/7/FIHRv47F8E8jMfnLGEzMzMWY&#10;I8FD9yGL4UwOjWN8SOa2+ggEvX4wP/Kh2WoqPzL1WAL/Owb93797h7ff/hHfvvrvBMYk3r8lJN7Q&#10;dQhEpgFkOjgkryI5FrnOxDCvO6SbY2tkeBiy7O0kATExQYhw/whd3fgg77WP+wmEVy29GCEIRlsJ&#10;xdZ2DHd00m100VK30oa3obe2hUG1Ce21jTrRbbRJYlzLYF3dhtaqBjQWNqE2JwKlqTbIDHNGbngY&#10;8iJSURTHP1xqCmtr+ajK00BbVK1q/PVUY4VARGr1MsCwVY0FqUor4o8vh/DJQEk0QRGbjfK4HKWK&#10;+Fw+lwsNgVGVWsQfbAnqZYEqmYhRRrRXM+BXMtiX1+nGqRTVoIjnyQ6LR02mdBuu/ACPOjqPBuk+&#10;XFGLbukGLp0zBCAN7WpgpABEDxE9QCQXIk1Z0gnhuqUNFvzoZwzQdBwWhrDbJbkPQ5wyXoNz21kL&#10;30OAWBrjiPEG7DZcjUN0I+cJGmcrI9zab0jwLMbeNbNxbuMc2DDI2m6aDzsG9cuEh+jqNt0a6rdY&#10;s79lQZhw+4bFSp0DodNw3bmaboOOZvcaXGNgvsbyuuU63Nq7ATetDXB9z1rcslqH69zvvGMlwbJS&#10;5VCuUlfMluAyz3+JAfyS6RJcNFkMu22Ei4nkYSg+d4b3d2TjfOxfNxsHDL7B/g10K4TIXplxeNNC&#10;HNi8BNYb5mMnIWixlrBZMwcWdCqmS7+ACWVMN2O2+hvs2rAA5mvnYvuqb+hwdL3HzFd9DXM+Z0En&#10;s2fTIuzfuhzHTFbgPJ3XZUJDEvwXd6/HabOVOGVKma/D8W2rccx4BY4bLyVweM98z5JjEYfjzPfp&#10;um89nOhurh3ayP1rcJWfxaOLe+B+yQp3z1iors3uNtYEizVCrp9AjrcjKoJcURXsgpowV1QGO6Aq&#10;1BF1kdfREHMPLcle6MkLw3Blqm4dcTWNujiMEvTRNXRX56GtIhv1xWnQZMWiNC0KJenRKE6JQGFS&#10;OH/zUdwXQ6jE04kzVslgPJlOhO5D1lKX9dLHZJ2QKZcizWDSE0uXPNctOiWrEg426np8ySzA0uQl&#10;iXqBhF7TIaJLhH/slSXST22iEulaAU227v3U5aq10QUcCiYySp7uZ1ibhRFK1kkfrJLZe5OoBLoK&#10;im5D1gBppZvQg0ObHoqa9BAqFNUpwcpFFDH4F0Q9R3GUgOAFXYYv/8feBMQLBaK6tAjV/KVNDtEp&#10;JZDyR02qQMefoAri/iA6lBdKApOSSC8UhXthRqeGcCgngUsLeFN5tDlZJFIqmjIS0ZKViObsJDTJ&#10;Qi1ZKWggIOoz4nhBmVuFN5wWjbrkCDQk8SYSSTdevMk9CLWzvRU4+mfwg/yEoPlROtp/TPv0oyj0&#10;/CgCvTNC6CR80DPDkzAIwx8/LcH7LwiAX2Vh8mcJGPubRIz950S8/M+ZGP8P/KA/SUH3jCQM/CQF&#10;g3+egpc/z8fLvy4lgAp4DdZKfhKNzr+Lw/DDehXIJycnGKxHpzkLXS7kg6Rmz3K6AxGpfTxeemzJ&#10;aobKYRAef3j7Bm/f/R6/JzjecN+bt++VAxF9BIfObbyU5iiCSs4zOnXOUXE+MoCypxsjLe2sVTOw&#10;yqC7u6xB3A5H4yVfFJk6ImvFGSTOP4wCE1fUHPFA2vqLiJ1zEGGzLJFgdRmaoHhU+MewFpCIisQM&#10;VGVkoy6vCHX5JWgoLEdTSYUaDNhc0oLGojxo0t2QE/kAhbGpyIlIRH6M9BunXc0NRm1BJOoKU6l8&#10;2v5y1JVWoZEQadZQVaIqNFdWoUWjRWOpFnUFVajJqUANnYU2s5SwKCUEuJ1dhppccRGVrBXWoJ3A&#10;6NC7BX2gJ5iqc8oJj0zCJh+tAooSAku6HRcTYCJeo4HqqGlCd1sXOgQgTTIdi64JSyCiB0kLwdRc&#10;1USA8Ny83mjXCC6s3YsFM36K0xsZ7HYawcFyMy7vNMQ5s/UqmS7jQK5abcO5HUY4SrAc374Bl3cb&#10;4u4xUzqQDQzcy3Bg7Xw6juW4sGEeAbKAIJmngwefu0hn4EBXcJ217+vmy3HNXJqu1qjmLReLtXAw&#10;X02HsQxXdkiyfTUc+Jwk4G0YYK9sX4UrPIczX3eDLsaFxwhEXFiDd969SgHn5m4G3T26nlXOFqsJ&#10;pdVwlh5VO3keBu6zDNw2pqtgRyd0wXQBzhAuKm+zdg4OEHb7CRfL9QKOb7Bz/XzsMVgEy3WLYbV+&#10;MXatnaecyrqv/wmb5v4OpgKOpTNhuOhzGC78ApsXz8TGeV/CaNFXMFr8JUz4/C66HIHDKbOlOE6g&#10;HTVZhhN8HyfNV+GY6Qo6lTWEyBqCZjWfW6H2n+JncNKMMl2NU9vX0tHweLNVOE/XYkuoXKRO8TM8&#10;Tod1avtKHOd7OiizFG9ZgUtWhrh/dgdeOO1HxM2zyqkU+DqjzN8VFYHXUBN5B3WxDxlrPNGaEYD2&#10;PMaRihQGchmDkasG/6kEumqi0nW7lVUjBS5dApfybJUvqc9PQzVjmiYjHmWp0ahgPKuWpq+8ZJUD&#10;lLU2umTKFAGBLPA0lWxX56cLkUS5jPAebSrU5VoIlDE6FXEZAgi945AmLL0z0cNDTW1CSTOVJMw7&#10;ZCR7KbdLdJMmyvognaWMdTxGzcMlwJGBiuJCZMp3vt+u8kT0lCYoDQpMa2SG4lTVzDbA5wc0qWp/&#10;r8xXlcdKfG6UmnKkmZXJRqohm7E6I0z1qqpivNaoKU4C1VgPaaoSlcW/IHgIm1hJwMu2DzR0IWWx&#10;Xqw4Eh7RnsgJckemrxsBUpCO5sxEBv8o1ESTNJH+qI4KQBWljQlAdVwgqqia2GDUxBAOVE0MCRXt&#10;xy+Vx0XyZmL8+PpANN7gRf7xPlpnhBIO/KB+RMpTHZ+kou+TRAb8CAwqeLxA34/cCRcvDP+HOLz6&#10;myQM/1UExv4sEq//PI3wyEXXv0tB8yf+aJnhjf4/i8CrX2bj97PK8Ic5dClzazD238rQMSONoGJt&#10;9ke0bjOCUflnL9BhU4b3LS8xzmD/augVRkb6MTbyUs22K4F9UtzAVPlSnMg0ZyKuQZbCfS85DWmu&#10;EkAIRAiM9woa0tVXgEF4vJ6CxqSuqUt6YclkjOMCLunNJqP1u3sw2Nmj1uzormtFZ3UTa+I1aCyu&#10;RbmTP2L+kzEal1xH1Wf2SJhhiNwZJkieYYSEn+xA+azLiP2Lncj6z3sQMmMN0g0voT4qD5WBqSgL&#10;pIsITERJVJIavV2ZmgttVgHqcst57kr+URpYE4uh+/BASVwmShMTCRt+j9m3UZlJOOXep/1/wIDv&#10;zmDuxR90AO8tEH314RhsojNsjsNgO3+MHfzxt/C74B+oo6qYx5ejgSCpk3VBCqTHV40ad9JUVonW&#10;ylrV7baTQb6Vwb1ZpounC2mgi6nIKEIZ1VzKY8obFGia6FKapecYn2/gYxnfIT2ruhs70NPWo5qv&#10;OgkQyYG017ejTfIgVCvP36xtQRMh0khAtdS18DPuxbbPVuCrT/4ax9euwJWdW2BPgDgTHJcJjiuW&#10;JrhqbYZrh3fj0lQy/eKeLXDYt43w2IpHhzczyK/EvtVzcX7zCpwymIMz1AXKlo7k8taFsKUDuMLA&#10;50QoOJutgDOPd2B5hQFdmqPsGFwvMVheZFC8QoCILjLwn9m8iCBZjit0HFcJHQcCSF5zxWw5oUR3&#10;s12atxYpwNgSQLYCK8qBsHGxoLNh7d9JwYTuxcoAt/cb4O5BA9xk6WK9Ho5Wa3CDtfyLO5bhHB3M&#10;aeOFDNBLcWzrKhzatIRuZR6OGi7GcaNFqpvy3tWzYLHsS2xb+Ds1+t6MsNi27GvVxVlKk+UzsXXp&#10;VxSdy3I6F24bL52F7avnYee6RXQpC7DbYD62063sWL+EsFqkepOdkKnzt62kG1lF8KxS0+fv27II&#10;1kaLcYiQ2We4AlaGy2FlxJKQtjRaBosNhBwf793K5wmRQwTWMX6WZ+nyzu9aAUe+z3unjPDMxgS+&#10;V3Yi2HUf4XIUsfdOI/nxRWQQMFn+t5Dhd5eBzYc18Vi0FyYyWEtyPE8lxyWvIWB52VaJMVm6lr9l&#10;WZlwsJ5wqSkiLKRCk42G/FTUF6Tyv5GIWkqbFUfFcr9MHSLJbt3UJ7oxHHQVMvaDoOiX6U4IjX5e&#10;T3qI9VYRHDKvVq10ORa46MasjEjzF12GOA+ZxFHciSTSpUeW9MzSzY8lo9DpKGQKFEryILLue2dF&#10;BpoKEtRAPxmJXst7q8mU0eN0Hry/jlICRgY48v4ac7iPx8k0K/2yYiHvVZrAekv5uUjPrgreu6xe&#10;SMB0FMahOZcmICNcTbJYlRJEqAShOjlUN72JGnkeoLrz5od7IovQyAh4iMygh9x+iNQX9zCjIoRE&#10;8X+GAu+HyPO4hyKvByjxe4zSwGcoC/ZEWehzlIR4ojzMCxXh3oSLH6ojSakoH1SF+6CekGlOiELT&#10;1Qho/qsnmgiPgRl8858koPlHiYQJPyQG+v5PkjFEVzI4I4DgeI6uH7mh+xMPbvth8Cc+GPvTaIz8&#10;SQ56/k9+CDM8UDHjGhp+8gwv/z4F/0x38u7LSrz9rArvf1eN95/X4L9/0YixvyxCPa9X8aPnqPrE&#10;Gw08d90Mf7TOSsZgeDvejE2w5j+GkX4ZBDmIMdGA5BN0GpdycFgBRJqd3hEOAgj92JDpkjEjMo5E&#10;jScZFxEcspbIKM8zMqg6Goz0DVNDGO7l9ViOScJb8hMy9XpNBwZqutUsur31fRgIKEbO3xzBsMFz&#10;1H9+C8Uz9qL2r0+j6XdOyPuxNYp/dgrtmzzQtOwRcv72MCov8LPNpwtIKYKsS66RQXpRaQRIFqpS&#10;8+gMCmjNS+kUNAzqPK4gEZW08PW58XQZbsiPv4TscDdkhQUgLzoYhYkhtPShrIUFojKNFYEMVgxy&#10;w3ks/zQlSQz+OeioLkYXa3Gd9XSn9ayV8c/YVl1KOJTSmZShrUqDdq2W0Gjg8y1onxqzIc1WjWW1&#10;dCVV/DNW0G3QmdCRtHK/QESpRKZL+QiQJroUcS09rbJ4Vw+6JQdCgHQQKG0CEKqVAGkRgFBNvFaT&#10;tknNftDV0ooF//Uz/PbHf4VTm9bCcfc2XN5lxNr7Jly2MITDXjM4HbQgMMxhY2GEc3QfdgSI4/7t&#10;uLF3M+4f3IyrO9fBYumX2LdmNk5uIkiM5uOKMQP7lvm4arKQ24vhQDmxNm4vzVpbFsJu6wLYGS/A&#10;Je67SEicV6seMvDRTTjtofMRV0KgCEBEdqylXyJ47CiBhB0BdIm6aMrntq+AHaFjK88JmOhSBGpX&#10;+ZqrU6UjA6vDDt7H9oXcx+vTiTjvorPZvZyOh9CxWKm6GsuKi7Y7N8J2l/Q+M4Aza/fXpBnNmi7H&#10;cg0cpFsvQXaeADtC92K5djas1s2hi1kMC0LUfIXAZBYMF3wGg7mfYc03v8PqWb/Bmq9/i/VzPoUB&#10;tWLmb7Fi1mdYO/tzGC8ilAiY3esW0gUtxGG6ijM71uPC7vU4S3cmLuSI8TIcJVyO0J0cMVmJQwTO&#10;oS1LccB4NfZuWYm9hMp+45WEzBLCZJnSrvVzYUWIHzKiNn2Nk3Rdp7ctUONKpIeZ/d61/B7X4toR&#10;E7qXXXh2aS+Crp9AzKNLSHtxE5mBbsgOdUd1OiuY2dEqadxTnsRavUyGmMmAziAvzVWSNCdsxG2o&#10;lQfpWHo00gU3G22lGWoeLZmssZFwqpVR2wSVqFFmqy2KZxnP/08UihOCUBgXjLz4IKWipDBWnhjo&#10;cxJZYUqBzF8lyXo5vzSDDdRLd2TCpo4lXZRM5igrCYpDaSlOQru4lPIMuqJ0gixBzT4sI++rs2JQ&#10;wiAvpag8NVzBTlZgbChIUiPzW4rE3VBlKWruroHKdAwSWqIBQmRQHIsmidsseZ1+SqZ2b+P7auV1&#10;mmURKbqVmgwZQBii1gGRcR9ZwY+RHfJYdelN9L6NGRHONoi/eQVJd+yRds8B2Q+dkfvkDvI9H6DI&#10;5xFKAp6iNNiD8oSGwKiKfIHKSF9opCSZtNG+qD3hhZI/p7UkOPpm0PrN4I18EoNWuo7WT1LoQFib&#10;5b6hGZEs/dA1w5377lBuGPz3gXj5ZwkY+vdZaPgRA9uPaFs/sUHnf3yAN7/IwO+/LMXrTwmQX2rw&#10;7X+rxKv/uwITf02X8fda/PffNmLw/6I1neGLmhnPUP3jYHTOSEA3odX4X2LR516EEZm7q7dXDV4c&#10;6KIjkPEqUxru7adjGFZ5D1kDWp+70Ocvpks3S++YbqT7sC6fIcntkX6ZI6wbQ6wFD3f3Y7SHMOkf&#10;xuQA3U0fHUn3KIZbBmmne/nD6WYNpB3dcdVot4+H5m9s0LHYHT0LPFD+ySG0/e4aek2CUf8LZxT9&#10;H3vRsdYDzVv9UPD3p1F5+QWaWXvXZpWhOq0ElUkF0MRmQZOYg6q0fAKEYMktRI24g6IKwoQ1qMxQ&#10;VGVeR37kA+SEhiIvIhE5kQlqBtu8xDSUpGWinNKkZ/GHmActX1+Vy/MUlqu5p6RJqamiXuVEWitb&#10;VY6ls66WjqSRYGkmNGSerRZuN6nnWukIxHlIzkMA0sptmS1YZvlt4XZzef13ACJjV8ShNNJ5SHOX&#10;JMx72/vQ3dKt9K8BREGkpoVqVvO2VZWV49d/8lP86sd/iTPGG+GybweDKIPnjg2wMVuPS3QkNhab&#10;VS+sE1tW6/Ii3H9xpyGcLDcxuG6ALYO3OWvbOwkR62Wf4yBr3ydXz8TZdV/DlkC5unkBXFnDv7l9&#10;Ca5TzqZL4EhwOLPG7EQ3cdlkOc6ypn9282JCQUCyRA1KtDVZhXMMjuc2L4ONscBiyqlQNnyNnfma&#10;KffC51hKc5XNFFjEtdhbrKZLkW7Bq+CyZw1u7VuLewcMCD3q8Aa4H90ENz6+sUd6fK2AvdkSnoPX&#10;M1uL07zWGVMZWMl7M5YBkQKdRXQ3S3CN0HGW3le8V8mvSOL+NF3Dia0rcMRoKQP2YuyTbseEwq41&#10;C2Am7mTxVzCjG9k6/zMYEiwbqHUzf41Vn/0jVn31K6z9+jdY+81vCB26Gx4vY10sVs+mc5kD8zV8&#10;vHYO9siiXjz3EQLkyFZeh6A4zM/oJIF3ZPt6HDBZg4Mm63DIdD32s7TasgYWBkuwl+5l9/oF2Ln2&#10;G1htnIsDmxfy9UtwlDBXYDGZD1tzgtx8Eb9XOry9BriyzxCPLx+Al/MJPHc4Dl+XE4h2t0OCpxNi&#10;njog1ecWIfNQNdXUpAejtSBGrS0+SMDItO+SKJeVDmXgopTiaqRZq0vW9ajIZHBPRyuDrgr2ZbpZ&#10;gOvzE1UORnIv2TGBSA1/gaRgb8T4PUOU71PE+nki2tcTcX5PkS6J6Hh//v8iWNGSOa6k+SqT7iZr&#10;aroU3bZcU64n67I3qqlb4hSwKtMjdaPNk0JQkhisHtfyuVpWGmuzZSoUmXcrAk0EZ1thPN8bK9YC&#10;kKlmrgGNPCZMCY8BgkvKPsKrj59BbwmPL4lDBz8TWY2wKknnTsoTpIfWCxRGPkdBhAf+X5azUMUD&#10;wTxjAAAAAElFTkSuQmCC"/>
  <p:tag name="ISPRING_PRESENTERDATA_0" val="UGjhuqFtIFRodSBI4bqxbmc=|VHLGsOG7nW5nIFRIQ1MgWcOqbiBN4bu5|bmd1eWVuaGFuZzAzMDkxMUBnbWFpbC5jb20=||e0NEQkFCRERGLTRFNDMtNEQ1NC05M0U0LTJGQTRGRjhDMTU5Mn0=||SVNQUklOR19QUkVTRU5URVJfUEhPVE9fMA==|MA==|||MDc2NzA2MDk5Mg=="/>
  <p:tag name="ISPRING_CURRENT_PLAYER_ID" val="universal"/>
  <p:tag name="ISPRING_PRESENTATION_COURSE_TITLE" val="CẤU TẠO TẾ BÀO ĐỘNG VẬT VÀ TẾ BÀO THỰC VẬT"/>
  <p:tag name="ISPRING_ULTRA_SCORM_COURCE_TITLE" val="eLearning KHTN 6 PHAMTHUHANG THCS YENMY"/>
  <p:tag name="ISPRING_SCORM_PASSING_SCORE" val="80.000000"/>
  <p:tag name="ISPRING_PRESENTATION_TITLE" val="eLearning KHTN 6 PHAMTHUHANG THCS YENMY"/>
  <p:tag name="ISPRING_PLAYERS_CUSTOMIZATION_2" val="UEsDBBQAAgAIAFFlnVTuA81MSQMAAOMJAAAUAAAAdW5pdmVyc2FsL3BsYXllci54bWytVslu2zAQPTtA/kHgPaIdd0kCKUFbwOihLQK4282gpbHEWiJVkorifH1H1K7IbgPUgA1pOO9xlsehvbvHNHEeQGkuhU8W7pw4IAIZchH55NvX1cUVubs9P/OyhB1AOTz0SS54CWAJcULQgeKZQfA9M7FPegYXmYmTKS4VNwefLOfI3e60vCTnZzN0EdonsTHZDaVFUbhcI0JEWiZ5SaLdQKY0U6BBGFC0CoM4DfbG/B2N31QKag4Z6B4yMy/fuCZpOR41H5AUS1eqiF7O5wv68/OndRBDyi640IaJAIiDlZzZUm5ZsP8swzwBXdpmXhXkGowpg7C2mWdu+OJKOFoFPqkcNilozSLQbiIiQlu/hrMhqDCNdcNEuBHsgUeszG2jay/boo5Ex1KZIDc1eg+HrWQq3LT2nr9HJyL2dgnTcc2nB7lY/j2vk7F+m/J9MhabUb5NuI5xqQ/prNNJ0OGuXmprbGX7rZHtqmQijoLfOVcQ2tfv7QmYL0i1YStzG6eriwAX8GnFAiPV4QPCULq1bNxWKW6lFNeCWg633X3dUZAm2x0wkytoSjXzHngI8gtTyvbr1qgcPDoy1lg6BHu0SrluUtcQLzZp8vofelP6jVrzS0txqjcW8j9a8xGJ2qpwEcLjiqOPgRSragDLXdpckyVuuWcXk863ae84DUzdWcC2/MIRYJiKAE9/yAyjnZ0eg4JiGl2CXI2wvYWj4JhHcYJfM8kwXj1KkzK1n2ToLRwFJzLYT0Bb81HgVskCM9R5luEIeF685+ttR+i4JSNltnL06MRA9IJcG5nyJ6v1waQ0N1bUJ87v+Zlz7NOA3mW8hbydn0KMZsEgrmYy7E4R4GR44FCsBzwXtdXNcIxPTPvyaTTiS9N9OWWa+VwaNlllGU9yMHlWeTUnOc9GPiHsWJ6YD/2EhteHhY4Snr45prh+4FmVxZo/gVPwsPxzsFhiqZ0YSr375M3VsseAWsTZONjemo7tuJOiqYPrUvtW/dp2NHdUrZVKZsck5dW9qDDVPHiPcoyUzEU4EoBtWE2vE5zI7xQwJ4EdZrS4xOMhM5+8woc65+vX113KbxfXDdbGdV9tXMXyggupDriTH60PUpuIV881fPwDUEsDBBQAAgAIALN+fVda6Ov3lgYAAD0ZAAAdAAAAdW5pdmVyc2FsL2NvbW1vbl9tZXNzYWdlcy5sbmetWd1u2zYUvi/QdyAMBNiALm0HtBiGxAUtMzYRWVIlOm42DAJj0TYRSfT04yS76nPsatjFHqIXu+mTdE+yQ0p27P5AlhMgCSIZ5zuHh9/5ziF98uY2idFKZLlU6Wnn5fGLDhLpVEUynZ92xuzsh586KC94GvFYpeK0k6oOetN9+uQk5um85HMB/z99gtBJIvIcHvOufrp/RjI67Xi9EFsWCQLas0mIfYpDG/eIHfawdR4yN+yRAXU63YFCBfwsBLoSc5mmEARSM/Mij2UkTp7XqO2cuIy5o9DDDrE73Z4qCpWgHs8OQ3PwBR1gRl0n7I0B2Ak6XYev5JwXkEJ0VQJ8mh+GHRDGqDMARDydgoG8krEs7lAgigJycSiqTfuk0w0OzyBzvXX6mFq2zd24T11Im+9XWTOQsMIykgqlPMtM4loAeja+JH4YWARANbTLwmDsea7PSB8i1GyRSRlXGyJzlKoC5eVyqbJCREimhlB8J8OJapWb4Jw6Ibg366tfU5uyy3Dk6lyzMksROH80J47rj7C9gz6bPQK855OAOAzS6Q1d5na6XiZykRYiQ8uFKlQbPE2z0Ands9Byxw6rGYeO3o5JYHbeGY96xD/SJX3EXAbrWX8UHLVwdAF+vkKoC3B2GKEmGBIwwv55lRPLJ/CiH04oG3a6Via4ps2NLBZIBstMi5JY8bis+FVrZ5O7tdJhz6t1Yx13j0+vm6wtdwT1dxna7gDEkg4gLJUseXqHbDVX3/34+vXty1evv28FEwCh7F0gZJBevdgDyGG+a1eiEDrkHew2o58+/OshNiRuO3N3zGzqAK/rf9pZA4MvOt23Y3yJ7E8f/qKN1mPfB8bXdKWBkQ+dGJsY+bhUJVrwldCdaCXFjRELqAiZ1U1IfzBV8CItG8ut744wMAqKjPnU0myFqlBZdves0qCyWKgM3OUokjm/ioFn2qemmP58WRVjRTSldQvULFIJl+lxs+uJY7u4bxg3AqrjgZaOzaIAaQfe8Hula+gZuLhJY8UjNMsEALoB4stlLKe1otZF4MX8rjEKH0+gowHzXTsAMeuv33S6JI1QP+N6sS1RfBwQHwAynovsANvQEN+YIxzH7RCGdDC04ZfpEIZyvojht2gbh0eACZ5olI1am3EQTFy/r5OmpZmjJc/zG5VFOyzd3s8mYOpYLhSCxbbAdefcAAM/JAyCWSamRTMYRIkNv+u6gqUCAUNmlEGXVFLmBZRNsoxFIUy0Ui+FT6upScwU1FcsYJAy3AfvptgaaW7jsWMNwx7b6KnNy3S62NMOivOr9bFdDSXQZJvzjTHVaDB4vgN1gfHQbWPhnoMSnrexuCQwMcKfJput0RV0by1Ka9Gbcq0x8V09VWg2raQqc3ijUwLSZHYkP27nJiDQ5B1Gsf0Nba1Q12PZXK4ExJFFImt0BNJvkb4uqrdj+kt4hqlt2vbn1ON3ZgTk0YqnU322mHK9p3fwWSQj85mmvfH/eyn/QLyopf6o7hJOn7w7ahvPTmP5RkXwohDJsmhyrRNWh39IFLrEvxnCPks/zP9mQn+Undma6R+8PztnhzZ71BjEAzO1/249diT1MYDAwKKbI8wY8f5WQ+22R13dEZsPIfd21DnbOXPQdKb2t3bcGsBR6FCMYAg5NpEHMOok0IX2tzUHke3wzRFkf/sJ6QWUQdeZiKtcFo2eTT3v3V9NOR/eWLdm1p1mwyizyc6VB0DGMoH4oz0wxyOyzkDVInZWMlFlHJnyj+W1aROQ2zIRX07Ds0wl5m3M8zX9qzb15iFRVIvzK6dei3lqU8F7789WAR++SwHBPowxFnYsPftYutrjPY2gfHQqbBasRyeoo4QX0wW045kq02hPoOog1idnGMDqNQeCZ81TWA3wWRjVW1S//bkViJ7oQETJBuxXRxUi/601iF7GBqO6ySjEbdEMNO4ZFgWhe3YGk9xs1mTBcG835MGQImv48c99DOsz8+Yy4eN7igZwEv/bGTSaU6iCRzma8qo5JiqBV8fNfpm+xTOkwYxhaziCOgxM2akyg+GzDcKadpY79uFoV1ewBUAwSDBZxAKRW67rrg2qvg0ChTaHtU53xLNrkHemVNwqNrOruqyKdmu6vxEpi1imrSJ/WHPVC2bUC3G/b26JIJNw7r+uZokIDp7T+rooVvO9wawhdqB7fIYnIlm0BfQJ2Vz/6MsNc5FgK66/rvjv/T9N9tXNYa3NIH/V8734rb7s35un3HzRcfJ863uP/wFQSwMEFAACAAgAs359V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zfn1XTuwC/vIEAAA0GgAAJwAAAHVuaXZlcnNhbC9mbGFzaF9wdWJsaXNoaW5nX3NldHRpbmdzLnhtbOVZzXLbNhC+6ykw7OQYU47t+mckeWSJijjRX0S6iafT8UAkJKIGAZYA5SinPEdPnR76EDn0kidJn6RL0qYlS7ah1Mo4zcEjE9zv28X+YUlWjt+FDE1JLKngVWN7q2wgwj3hUz6pGqdu6/mBgaTC3MdMcFI1uDDQca1UiZIRozJwiFIgKhHQcHkUqaoRKBUdmebl5eUWlVGc3hUsUcAvtzwRmlFMJOGKxGbE8Ax+1Cwi0rhi0CCAv1DwK1itVEKokjN1hZ8wgqgPlnOabgqzFsMyMMxcbIS9i0ksEu43BBMxiiejqvFDw2puN3euZXKqJg0JT30ia7CYLqsj7Ps0tQIzh74nKCB0EoC5+7sGuqS+CqrGTvlFSgPi5jJNRp7vHac0DQFO4OqKPyQK+1jh/DJXqMg7Ja8X8iV/xnFIPRfuoNQBVaPpnjsdu2md9/qu5Zy33W4nt2ENkGu9ddcAubbbsdaR16UfDC3H6rnW8PzE7q+J0DfqBmN163ZnTcwb68Sx3XU19erddSGDdr+nh2mfDaxhx+69Onf7/Y5rD25QkIgLeVQxFxOtAgkpktgjRZ5VVJCEI44pg9q+lX2SKOgODMcT4ooWheQfYyaJgX6NyOR1ghlVM2giZWgiF4REdRkRTw3TbK8aKk6IcUOXE4JhUAJFKe0dFqW0f7CwdTPXfrOtlVZWit4yCIQSX9n67fJeYf7h7v3m32FoBSuFvQCaBmwqs65izi9di9EUij1Fp9CRyK19jhPGnCSKRKxqqd2Z9vnFwoo7aCpjwRdCn16jkWB+4TISjojfwyGZa7XOBeUtkNw20BiSlIEz+xHhyMEc2jtV4GCvIJDJSCqqsrbeupKuxxQzBHxw/hDUdZYc7gU4lgtZWcQ27ale7eeeUET+kvs7X7pT1GEUtKS1oSVvhZBsOoJvyEhSRbRERcJ8NBMJYvQCbBEI0iIJ4b+AoPmzAo1jEWarcJwpJDPTp5RcEv9YR9EZqAgTQMLZGTGicg2/JfQ9GpGxiIGX4CmctLBOZc6/tRZxhKW8IcXXNj7LTwC717TePks3iP0p5t6a5FACJIzURvjxDHGhrnHgDg8nkmRB8amf3dPZ29aXh6GoQojzI0VjgV/SMGH4MekLh8xRbzDkm9GyTuAftEBbbYCnWaGnxZtRQ4lTCEnOCTc86KCUJ0SX0MMcCc5mCHtwisu0bUypSCSs5A0ip5ZfbmGOhzTNribQ7UFj7JNYi7K8/WJnd+/H/YPDoy3znw9/Pb8XdDXfDBhO1eUDTuPOuVMPdWv6fAB05wyqjVvXzHvmUW3kiqlUG3t7NtUGLk2oDyDvmVOXsC0Rh2kP8JfiufqRRQNup0bXG679k+2erSDIEnN5xKiY6fizehrKxsKnOgw5Vn3YaCMI12nHdY50irUnoC8qL4ByH6ePyTqYk08fbPTS/vzxz95LHfmXbRs12p9+15F9fVo/Q53PH/+wdaRdMOLvAXLbVl+r2VmOlk+0yPqvdKSG+Xg3mBvttEyA43qSHz9wYDMawnzpfxPNV6tYH7lvb6yffRs96T8/oeVNbUM9ieDYCzaWut/HqbHJAP2P3f60X104hKAQHs50aqMNA/lXraHFaDhW1z7pd5rfQb96oh7Mr4p3ugsvcYuXi4tfGdI7IeU0BLemD3TFp4na3m65Yq6+VSoB2+KXnlrpX1BLAwQUAAIACACzfn1X5IL5YocDAADrDAAAIQAAAHVuaXZlcnNhbC9mbGFzaF9za2luX3NldHRpbmdzLnhtbJVX207jMBB95yuq7jtdCrsFKVTqbSW0LCCoeHeaaWvVsSPbKdv9+h1f0thtQgsREj4zZzw3z4hEbSjvbEEqKvh9t98dXnQ6yaKUErieQ14woqGTEgUP2X335XX2Nnuaj+YPz0/dnlMVTMg30JrylTJIhXUoEtJSa8EvF4JrtHfJhcwJ6w6//bI/Sc9qnmIJdO9czpIsoL7mR/92PD2L4u+4GQ+mk7s2wkLkBeG7R7ESlylZbFZSlDwzrl2br4223hUgGeWbkx4xqvSDhjzyaXY168/651EKCUqBceluOuqPfp5kMZIC20c/uLm9GZ3Jqa/6vDAHtC1VVFvaoD+4Hty00QqygjjJk9n0anrdrs/RelyVT/1yBA1/9cnI8RHsQH7JuCjK4is9UkixMgk94AzMd5LDBMnw+SFheme+kwQTkLnoZEMqRjMsg5CZa8Xv5mtTbsul/zMcEol521KwF1OEg+lhOiRlMNSyhKRXnZxMrcXHc6nxMcFwSZhChRCqlV4wwhdSqspMjNV6r/BBeRba8kit8i5YmcPEORyYi/FafzIZ28ESGt1jgYcSth4MXKzBWvMJ83qkGYC15psp1zNnu2MPDkWOVHXEmPhyfp5/lAIneMy8tDpVUnPTo3nnKnDVA5VOLjIY2saa0xxM3ZKexZxLvSOfEk62dEU0bqg/Ri/d2WBU0jsQ+F5r7qxEU82gqeEWopQKnUHxexR7g8Ax3OZQI/0IS11lOQbroph1EVbCnuNW99Jt0yX7vLlzR+M2ue/mRG5AzoVgqtvxPHyB6Lbby8cMM69xm4J84EsRcOzdbSQuNKhzlYV7heeqE63JYp2jT20h7HPqKttcwMRf21RZXuYpyBk2BAVVZTkGneKartYMf/U7hQ/IDhgtUkfVa7THCd23fAD4JgAiF+vqQbiDk+Ql05TBFqq5EgA25LbYEoUPoCli02BxWwbIWT3px1DdK/F4CvAG/Xd0KzJ8IDk94TVJlQ0sminVgK9diUZ+NShNt4Yz0p59K0WGUd6UQCxVlE1SavGmidTeaH32sZMtjDjN7QhCQXB9g8RxmBCFz4oVVtk6wmsXzOLaG9t3ZYOkjWIG7bDfRLGSwyk7x/c5XEqAcMJa8CLYAb9hlwois6e9SrQUGsSOjTHi3rQDG0d9XuikF0CuOGFNcsqp+S9lUiotcvrP2ppFa+hTlQu0h7Lhf1BLAwQUAAIACACzfn1XY0P7RewEAAC+GQAAJgAAAHVuaXZlcnNhbC9odG1sX3B1Ymxpc2hpbmdfc2V0dGluZ3MueG1s3VnNbts4EL7nKQgVPdZOmmTzA9uBYyuxUP/VUrYNFouAlmiLG4pURcqpe+pz7GnRwz5ED3vpk3SfZEdiosSxk9BFnCJ7MGxR830znD+O5MrBx4ihCUkkFbxqbZTWLUS4LwLKx1XrxDt6tWshqTAPMBOcVC0uLHRQW6vE6ZBRGbpEKRCVCGi43I9V1QqVivfL5YuLixKVcZLdFSxVwC9LvojKcUIk4Yok5ZjhKXypaUykdclgQACfSPBLWG1tDaGKZuqIIGUE0QAs5zTbFGYtFTGrrKWG2D8fJyLlQUMwkaBkPKxaLxp2c6O5eSWjmZo0IjxziazBYras9nEQ0MwIzFz6iaCQ0HEI1u5sWeiCBiqsWpvrrzMaEC/P0+Tkeus4o2kI8AFXl/wRUTjACutLrVCRj0peLeilYMpxRH0P7qBs/1Wr6Z25badpn3V7nu2etbxOW9uwBMiz33tLgDzHa9vLyJvS9we2a3c9e3B26PSWRJgbdY2xO3WnvSTmnX3oOt6ymrr1zrKQfqvXNcO0Tvv2oO1035x5vV7bc/rXKEjEmTyqlGcTrQIJKdLEJ0WeVVSYRkOOKYPSvpV9kihoDgwnY+KJIwrJP8JMEgv9EZPx2xQzqqbQQ9ahh5wTEtdlTHw1yLK9aqkkJdY1nSYEw6AEilLa3itKaWd3Zutlrf16WwutrBStpR8KJZ7Y+o317cL8va37zb/D0ApWCvshNA3YVG5dpXxz6UqMZlDsKzqBjkRu7XOUMuamcSwSVcvszrXfXCysuIOmMhJ8JvTZNRoKFhQuI9GQBF0cQQL2j7iFRpCVDLzXiwlHLubQzqkCj/oFQqZDqajK2/jRpXQ9oZghaNVw3hDUcec87Ic4kTNpWAQza6J+7beuUET+rh2sl+4UdRkFLVkxGMnbEWSXieA7MpRUESNRkbIATUWKGD0HWwSCPEgj+BUSdPNwQKNERPkqw1IhmZs+oeSCBAcmik5BRZQCEs7KmBGlNXxI6Sc0JCORAC/BEzhZYZ1KzV9aijjGUl6T4isbX+qW73Sb9vuX2QZxMMHcX5Iccp5EsVoJP54iLtQVDtzh41SSPCgBDfJ7Jnsr/XgYirKDOD9SNGb4JY1Shh+TvnDIDeoVhnw1WpYJ/IMWGKsN8SQv9Kx4c2oocQoh0Zxww4fmSnlKTAl9zJHgbIqwD8e2zNrGhIpUwopuEJpa/riFGg9pml+NYZAGjUlAEiPK9Y3Xm1vbv+zs7u2Xyv9+/vvVvaDLgabPcKZOTzSNOwdNM9StcfMB0J1DpzFuWTPvGUCNkQvGUGPs7WHUGDg3kj6AvGcwncMeiSTKekAwF8/FzygGcCczut7wnF8d73QBQZ6Y8yNGpZzNO4vHn3wOvDX9DH/e+OPa9UGjhSBAJ23P3Tcpz66ATqj8EAp8lD0Jm2AOv3120LHz/euX7rGJ/HHLQY3Wtz9NZN+e1E9R+/vXvxwTaQ+M+KePvJbdM2pvtmvkEyOy3hsTqYEe6Po3hjkjE+CAHusDB45oRiOYKINn0W6NyvORO/XKOtjz6EILH8LovW1IN64VdSGCEz9cWbI+45Ph58Xkf+zphdkvF53CyCURzUBPdRwTgiJ43jIphRbM2E9aMrORcO2Oc9hrN1caEmoWk2dRB4/rPn1VvJSdeQtbvB2c/ZtgDdZn/3Oprf0HUEsDBBQAAgAIALN+fVdrUr34uAEAAHwGAAAhAAAAdW5pdmVyc2FsL2h0bWxfc2tpbl9zZXR0aW5ncy5qc29ujZRPb4IwGMbvfgrDrouZyIbupsKSJR6WzNuyQ4FXJJa2aSvTGb/7KE4t8LJJL/b11+f9A30OvX75OLHTf+4fqt/V/q2+r2JgYlpu4b4epx3x3MQdRbMEllkONGPgNJDifPQSPl4JTNhhlWi0fzeyytJzuPlnRaiycYFISCSmsMMFAn4hsR12+PsS7Fl9nXqyBh1tteZsEHOmgekB4zInFePcvVSP3WID5gXIf9AViaEm+uiOZ0EneVX0Zn4wn9hczHNB2H7BUz6ISLxJJd+y5Df/yCybXu8FyPKVb7rS0kzpVw15M3E4DN3Q7SaFBKXgN+8kmLrTJxSmJAJqN+R7Y2/6B1oTbg+0QReZyvSZ9l1/5Hs2LUgKrSnNw2AYjOoYK7Va02wlP3EadrqrGUHJHuQtUlxsxQ0vUEiemom0Ud8sFKWcJBlLT1wwMQvlTLFGtuvbqDxjEHGZXL6KB7NspjWM2jXL69f0ZA7WtVtjVzbv8psmqBBQ16zsXIdq5F1gchQLMiQHR2KYwxVoLbppPWb/UbZN5AbkknNa+mnfIVqTeJ2XBlMW/2kbBVpnjOSnnW5qGWLv+ANQSwMEFAACAAgAs359V7DtXVduAAAAdgAAABwAAAB1bml2ZXJzYWwvbG9jYWxfc2V0dGluZ3MueG1sDcw9DsIwDEDhvaewvJefjaFpNzYQEuUAVmNQJMdGiYXg9nh7w6c3Ld8q8OHWi2nC4+6AwLpZLvpK+FjP4wmhO2kmMeWEagjLPExiG8md3QN2eAv9uK1cI5yvVEPeGndWJ48zjHCJ57Nwxv08/AFQSwMEFAACAAgAs359Vwlj1PN6KwAA5EIAABcAAAB1bml2ZXJzYWwvdW5pdmVyc2FsLnBuZ+18eVRT9/Yv1lY7KNbbQZEh9trWohYUFMRAYmsv6PUKUpwlRKWICCEyJQRIjta29FeBOKfKkHqjpioQlSFCgGhpCRIhIkOABI40hADxEJKQOeecF1DA3vveW29Yb72pf7CSnPPd+/vZ894n3/Af20ND5r+55E0nJ6f5WzZ/8aWT02zUyekV4utzHFc84w7Pc7zMSvky5HOn0ha3YceHV2M/2/aZk9Md5lv2g685Pr9xbPPeFCen9z+a+Ju15csPx5ycPqdt+eKzHelRUC/EfBZHV5ns1KUf4o+/bXmjeBn+9dONZ9cdeucvzT8d+O3Q49IzPptf3b+k5uu0xTWnwluO3Onu/aAvqdHjnbc+9U0a2OPm7bce945Psf+j3IW+O3TDhfFZzZLdO6U7YVvnjXzp1gx1qpQgHcata2PfHBlBj8x2IIpcq8A4XrwKtAscL4tazHOdnI6/FWt33Lv/rS8yy8np6S8uDiGdjvXnAI6Xe8ca8BNk6/9zZP7rEKGpVrPl7IdbLj97m1yjbRg0SIlgjbEnPh+DmkVnS2vs/KXotkbA1XlNkIP5cdhdFzQuYRjLmlfyanzcnM6WCuz8D9DcH2McCDZe2VSXbTwivEpQCheWTWz/SWqj6TGHbPzoBvnixM7f5gBb3mv2cXD66bTW+8Y/906Ae9cH+WjnWrED0vHPG4RXfzg8gX97o5m1o3XVBOo3XdCzKy5PbvCBgvjl355z/sq+9eaR//+Y2oxPH5xsZhVZdIM3uLgy2rM7zEToXBhjZDDVu2bs97HkVPepDXiyaqqmOz8cLaUKY6sXZI0tShx9Pd081j92N61qehEpplxoomswedbu5ABaw3HsrFLuFK6KVWFS9HE23sdNS/1U8mqj7xvBmN2sjilYI+LVRHUrQlDudeIweeK4KRkrijJHXeuvRF3AOnkJpnhd0O1AL4XY9eOw8pad64bbAFfaX7+v9JsSXLfSbnRBoAu2FGursjzZ/oj8+tjKWd5lU/RpslM2Zd6JTZgrEuZf5BRLVcQD8qx7NVPaEo4WMaz6+s/6mo4JoTOIrOk2OnCOvSSKsVLEbLmlJ73Ahqo/5TDW/rqf9ivQHDJAtq05bjNpFki4+oTpBSQpR+uCxKOrGKObuwxfH69KOZCKK4ydsiUxlh80QjSssFdtOjiu3UeFF84uDJ25SetAWs2hHcz7moyGEyAMBEwpGiiEMl5DRoi1LC7KxCU2GZYUhqikU6qUdh9J50bDclgRlpVl1p4j2qgu05R05U5DCAerFM0KVu0V1Fy/P6RYzrMCLy2ArDR0hGvnU2rHwDujx7eTpgERw/CwpX8olNO2e53V7Cklp2YU7p652yDMm/YyKUvLi55yRNQQY1cvntmh8JeVkCbjgTBS2EpLjXp5552AaEkfowNU+k+Rpvkt6R3WLsfhAuEeuu5h2Hw8I2PC7QI38KbN1YIb72fOyzZlgiaEk6PJKmgVoffnAgfTMwqJM9okZgyK67WFRRkjvvX64o7SRW7FSNeGqJkFCzwCF+dpdkWdJqfWCS7GvpeQ2Y7fSY90F065DY8v8rANHTvOte/Z+Fsbqr/8CofJ0q0JUbXS/KZFrVRLoWsVGqcuw1+B4SpV3ZpAdsu04/EE9hz4yPd83buwAPcenro0IfPEg11F367ewGvhzyyap6/5BTlymp88d2PU0mOpDg/kWPjz0XWjBx4Pr5tycp8aau3rxJXLGCB3EBQCgEpiMvUKTM/GfFL7piPy/B3ckkGO7h8n7HYGIwa8a1/8gCT5cEhMC5aGqMApax1VLjS3buStoC7NKc324kwB6WBxDczvrD1Kl1f+EJOfiuOd5Ma/0rMvSt8fWwmXThNUlNgDkSP3MfuinFYLCQfG76TSppEQYopVnlbOGiHZBWZcAA3Tchg9qa8MXHKy1Z0FivrYi8Yzx54+GNOlWmYolQtt3URQKh19dSwFkU77+ZILd5CuaIy7s3WT2P31SfMyueL4KZSGnXVPAPFKhBgyZeKVJdpfGGU0AypOnFqkbEU2AdfRUkfaMWlATJR3IXXaIaim0SCsm5J/QTq7q3NonH8B/HB1NWMDOO13fbrfMzkf4FaEtUqGTXAHPYAwuqfREszyX4GnrK5e9XKc2+ahgR/hT9pLhbfweCk7xJhC4zDbVM7Hp7WKquPZ/eyQZ5oNVhZk++fXDPenMdMBlHaBeMd/ibwk2r6kruY+SPJePbR7VhEwzT+MNkCXRmh8G/VNKEdfSigVZ+PsZ/oNm6uKRNVeN2f2iJN2tSSJkEIbv3fW2Cel5zrjp2994n3Pf0mXJ/MuD9bDtotJQrV0NmMi4iTctqmKi4q9w9iY+erUN8N4EncnQdTs+xKUPSMnQ1C0D1hRb63EfhIIo/apSoPelRlS0YjMv8OlxM9+JC5cv4EZOu3u3ny7G1q52yRpexambR0n4FFNByq5NXM78C5+SetwX21storWrnQ+1WrYVhV9INWj8PD0vodpO4C1P0V4GDCFqh09adzfYJspW9U6HSxoDKVldoaUuTJ9HM2aRqVr4iACRieQWhQh5qAz4cCSlu5uxnewDcRKdSwaBvHfPSKfvrfboxeTOxjoeiDVGgFNJCZ75odCEzqePy1rE6/eNVeZmihciU7Evz3zaqDgoAPuTGbfJWDswoVdc4A9LzOu+i6FBn0dnzit4qOyt2D6UD3GpQhpF5e9Fwywz8cG5LRw2o5MLxn+C/tjYAu+4RhpOnsGEHoikP1FVqDov3bJhaBrU9SOoDMJK2Z8vI2NyVOkogjcT2u50QquDDJ2hWRzpZwZqw9NCOomiku1pqxcBoxTxcwNOaG8kBmNhTdof95K+5s901TkjsBn2TZ88//WLkn9JGO0ipwwUcf9g9LHDqQv6ZguKXFpDlGbBX1wUT5u7AGxK9Ahrj8Tr9U2v+Vdsz4QvrEjCe5RHUqVV/rYU4r8kBBua9K0z5SPzCXPSeuTmAGNrQ94wjyksuY6C7dm56DzEHmcz4ZQ0XR70HZ0bToGl5We0lWbKemrYeNTQjYij7qaaT3DdeOPWCCjXeDed5QbRvumRuj7AZckUvok74UtyT1yl9bQNuARt8j6aKzVSJAuJ/OTI20Cg/IektKKtFTJjdS9UdIwnOVGvlZoT4dB+vidcsaU6Oxd4geypoOkR4Mhs3wOpexpSMxsgifSAT+bPIeGvp7ekq+QOYVCWdANXVWxW1GbYXYAxlvpI6PJfBd+2cLS8xU9FgqBTdnjtZzVu8DQqUs5Y0pxoX38hW0PlKE0R6pqQNxhwSM3EEmEAi1lhNKjM9rZ59x3vr8HX4JTpFminVzqXH6D4PMm2feSmIFwHWLe1ZCM+tpoAsyIJT0AyMRXYP+iMw5tACn05L6C5dTAce6way5qr7Wpe0bvHdHwk8A+ieoTkUni3CgLKEbtcfCUA+BLep5C4h+huZqhM2q3TmeygSseajnWwobfTsTw8MSmg3CMKhWCKXsEz5SbySJNNQ6CkUDxRVa+iaXaW3SYViXDhQKEHW1TfsTtOLLZW3ysefhidsVnMinbi3lWtdBuLDe7deL6dFmQmdLNYUpDfatb+AS2kQEUxYjFzbaqRwTuwxgjd28deFRKot2bSagO819lxdyrXNjb9DMZb2Pspw3gqU4DPsFhp4h+1nQ43YOgkpWGtWTKzFFRiX1EZ4sy7mI0XpLayPyk3LRfLF332Dodt/tyvxu/27pYYhOzszX7PYoO9jVQvcgWX5juaEHqLyqEqItVViq50wCMtjc+1vBC+lrSZGnZ2aN9M+IlP8pbkqttj7J7ibg1vaEsk/4IgPU6eS8XtHdjQCSBlc9nYbyzDYogVZwqflOm1BDQaQ4jPeOrz6iroNA3SqYrL2tnMGlO0gimu4Wjg8ba2cuV5dC9Td8lYVHde+MO7YSECzyilOj6P6ez/1VMH38AbhI6Rut6xzzs+YcJeWLyHnNlbPm7hfzrc67u1qDxfHJdFc3QsTsbNG+tbtGB39j5/W9PYtIFrT325iT1QOaRp+8unoRkenzfc/UkeM2VExEHJhGBm2Zz709ir8ueE3piElDWgvkFr0xuYvFYsv61/y6GVwRZC+AGV3JCFAAbmuN5tZQ2JmCP7r2ym0g3QBIlaG8GE/qy9M18XFu2rYzFuEsbzEcT9b/6Amltc4us+mYb8kBYO6ILOMJmLhdanwy6eiPp+iY1FY1M8Z+EsmE8cygHaT3eUa3UZ32f050jazV3gNAmIQLnY2elp04rDQ8Ph2Vv2rmuuW/W2BMimqrvwlvF/Y0dRl3O8UXo77ex++9hn+tSF5RaVIRbcuNmPIh10n0v7AfSq2Yvxa94oJ005pBDvhDFDoPSZRH/ocTEDC4xeuO9Xtx0ZC12FE15gV/3SjStHXzLWnKOi2LYL/IFlaLpK8s31Wng/IkxY/DbRVFuRYPhxjI2/KyE9wt4YVGx6/y9zaZ2KcPcGXshes2kH9zIQbMXYBInJqCEPsOoKWGitGRzA4Id00xXoEnun1gqagsDGOmXQ/YyXnvqF9WL4muOAkWzkqRSXKPvJ+u9JuUqfLIMrZr91FHmGb41GlCID2xe01T4Nsb81LtgYBkqK7Kyd5sxuV3xK04GcYASkPL0WzTvuSdz1yL7XRBmcroqWuXixFGEXvHvS1eU8H4FM6xVrOzZxsuONotmrN/Hyzwt8RRFT9p+RMtmF0qWWTyZP6vgtRl/p8+hYqHlbHs7GFBH6CzlKlQ+yX2UAE+M6QYXpzf+JLGkpHuRaQhSI8Y6JXO/wCbS+ihyXbUy7xtKrU3fpwx5M1ho9K6nrj1g8mSe9SY+9dKYhAE/uQvtpFc49fkE/Hen1TL83aIQtf7ya1CgjVFjbLIH1OAJ2EBrfWxT2kD6c2co1rK5rVzGq6pYta1tMBa2KfTRTrAWukuZrzJGzxbr7sjiKLloTRcRGza6eoipFgEjwNqDa5EUmAWoOodaci9luLRytNVhtPOB9ZlXgVkP1omA0YTGNn1+lp3i3lO4mLsaibClt/tO2s+RsV1/c/mVdMA7JMu1ifYbbIwF7CSFMNcaOfHMwNgOU6qVZjLGX8THrrQqZPfJUiGesRaRGZp9FyR3i7G+o1+iWFTfNM7prw4jyQedv4lsqeQ+0mAbIspIdrwtBEUGzTbAOoJ11gChAMjcHYQ4GkDtZFwOheegjAF+m3JYG7CKKVfBRrWxRztcqQW9qDJtiRu77VNvYVD8Uum1oLcOjg8xPCrIVKdyYX2y3YT/5TGxYZ8hDMaPx8pt3Aqy60iJQ9LMarSUSVuhwBskX/6UN+naeesQ1qdzM4oOsetlPybiM0F8BiAzk1m9DRSvlVwSZL2Eyj3P1PdwLKQaU5iEPBuvEseoIPkbp/VeookmQW+SXisc9fpN16q/FDw7gFPNc+8LNvnBcfmt9yTu7zXr7tXR8X1rGgCG/UTG88DvNEt+ThSK8EqI0WWSzGk81rK+xQZLeiV5KMWq7Ifu2rRgQ5azePhLQSg0bA0oxhMBek8SVF1hirAthmBlf/ZFLgIqPVHOiZp2Z3J0ID6fzd8PhWvpIrSOkwUyqTlakPh+2pTXgAuMxvNWv2eyCCSkIuR3PmEXEZj7eZ9EefgbPtZdR3HG5KIk73d/7FF+KgKAWlnhXKjaEGYjU5MH7Bzsa86jF6TfRaeBVi7MX9Qjfuw+X+XXYDsjhMY+ZrWx/XJxgz/T8VGC0gsKPCkz/IvO51EUsgaRPU5cVh2kxGtUqSV+g7IjGMfGtvATBTwgqZZS53CkIKWQQLlFiML2Jtu5lF5ZGsTbjy2uzftsZfY15PYm230Are3f08v3O8rC4x6Xm6RL0Bv0RzVj4JC5XCMSn3o1uGjhY6HxszymwP7xNzihXlg0ZVXfb/SUTLzSxSlgW6a2JvBsH5ufO25MMUE18P1R8bJn8Eotnyl1lvkhjs7y4rIg5dh5sUcuKk967IU3SD8VNt12x1lt/Lbea2GgDPknzTY+sJuYob5lbeF2+UOptjxte4IrCoserSdjfGfXFR4eVFRg3wmW4jm1ePSKQbLnp++moNh8vnFoXrax5XhUER/YRw+mCIpJCnzMVRPv08dNogSq1yoRgKULfP/JC9r6gZS6FonIbAL2RfELuMKUnypqcjbZ4EWjuETfJyG8I+yFvaG+vg35Dga5jG+jGjKxjEGFshWlzN1Ilvq+5XyDnnB0Mnx+zrDjb/pU74diRzE7qxT/FOJg5ofFrQS2la07b8kxdF4R4o5dD7zch4tCsciCEiEiiAp7+jiYuue2x2TaJYyYhddHre0ABA65/KW4/sWEYjGVoPqQ+is3DXosql784nFDDlIm6cBvI2rs731dPDO+hQktwALRzU7y+O9fywunJzYJouM5SppaRUWkq6cGQliKmufW37mZ5uAbP8W3oM4ohI+t31XBYKhQ6/SMGm9vAXqLQIsQN9X1XQAtQI29BU2b6lvKg3m1xp7nz/m1jlIOsw7lTTUq8camlbwEhqN81RqIp+BpEgrt/fv/R7RQ238zA8PXWH6gpYXqByJGvr8Ej9ZcfcuTPyyvTHHF9Bptz7n/fMgOCgF0MBkw12MSGbpz7M3Vp5PzW0hYvraVJHwxJa9oADw+cJs/dwsrPFHBkTGmZ+Ozhycy/dNHi/+b3z1JM3Aw8BH9BV5WjP4Ok/4MYih3M2L0mUJTZn0b0+fFMoXPN4cbTqc601EbCNrtEtQ+qGKMqr6Dn3jDT8ayxBOir/fl+iFC82/eddE59h4e3NO87AKnbdfFkE3o0wXIgfSC1Dwl5XwSW7YzMRaGVlDfHHC4eb5a4t80oWLflL8rUJlDN83mxiHkHN5yjs8uCtxASqOlpqbeSy2twHZW5tqQlhPy90O4cRPKOnY4NM4eWzCw0NSa5MkMHVxbotRWtS3Njr03UA7F2SAoJ98NxBcKCYdHv2p0dw5YBRx+VTleVUyhQYFPAoynhOZT/tSjBqbZO556v9c4JJzQbezg+QYgmDanqTLpLHaOT5NvJ8vB+t68fDeWuHEYZ6qS9LqxDrLXnOOu41LqKD32SwpZ4SsWX5UkqSrHjWWSic623JEfpvRWdfaoUifcqOBSxBIUihO59MK3w1yG4KUPZVDIK7rvgT4ydclXNbH3y9ndknSJDeaYquzyvaszvsCfFApTPpC82mgTt21RteM4OChlw4SFWx555qLnZ4ENVFSPQAut83Q5lhrwu0xHc0As8OY+tMgKZ8FlTvuqcpQHS+ax3RwTrRLyvXw1wot/EqGsWcHnFByWkTgTLnv/UkCFFjzKfBT789WawllFycs34g9cPHkdNt+vVER8t93mgsYE0NGc41k1MofhR5RgEkIyURMMSr8no0u7KLIjL0yQZufmnJa/cVt9xuTGevAE04lPxm/AKe+ysq/lFCF5J89L30jfIUzbuK/MbzTFdVjzdjw6mhLZNHyR+qPhBYsYe2zWOLMytkbVitQU1svKnHq0UDmpvFzh8ySlx/g7nQaM/0xvOYedczFbNS4OCU6hcdr+rtqVuBwyWcDOUqzTC/fzQfSbv8IH+rTYuB6xp1VjBV6iiiS2z5fJe5BH/QHbBClLVeowWdNBSJdcF/hRRqo1MjSUrw7fPiw/6n22+6gDWMhuwfzrJKrT4ilk3Bw48Jc6KNxIiUTnnTifdLbehn3L6MkqUyu2SHclboLdnWiZqYLncVLwxMwaH4qnOiW4Ig8nnTravvVy8//gu4g1iD5Tn1LFaV06XCP+1wyAbvWuLbcM+gtp+qGfropX8CF5Qwgfrnueum46Yvx/40h55aYWnUwrISDinw/aWGCXvaUMTdDvF8LvbYndl1hf9anKr1BmHPITJkxLVJ/tTaobuwb2BcLfouFPvr0go7yc3nbmoCoGauk/cjrVRemHq4ZM08nV9LMwtftfrmFyX9vC6hiqBP2nIW9aMp1oh35UoEI7uejxt/7WarWP68yNLgWqZBE7v3WMSLX9UgKr+2UWnU1mYWnwtJp9kIpdDWjauul9T2t5FT4I79aMpXKAkgtagJCbaKNPaTm+JAdVH02Vaaae4xLjY+zE3S8n8n0rFWj1DNpGs3SfCyrt+BPKn1D+HcqtFDeUaH+C784ydPPmM/cbJXWId3Y2b2dpSKlk6F5Ewh/I0xrNKIgy8d12ImAYc1eO2WmNXYhuN8Lt75c1iY5gyoDMHTnOYIfOOs66Ezj6WKjnHP1XDqBf+gL6u/ZMAIEdVCNzUZLkle9b+wX7otiIpjqwxcyeeO5y382xumLQLPF9pedticxl0JENvGuCfkyJ7AuD7IC1d26+0PIwLNHLVxXH6lhSuByo1LIVNj18C1UShXRrjTt0j0Lfx4l1yykNs+2BdDoGdhVgZJ8C4BJ8hk0XwuaE9P5B5UebtSCmb05yn2Sj5BMEiEJam22ejnmFhuWqvbkVEpqV7zvqK0d/Q+28RGdiHip/48xnoFf8eJJNHG9gtQoLk3sKlpNVPvo1OkZTWsDApbcv/NEczu6oi9Lia2Ce5n9QwPf9RUbz+TWlyMiIX1u531bABbAKLFNu4ubaL4VYWBiuu9S/GgcPW/kRoTKkxcUmy8Ne+KNPXGDavcPaPB5KOArI0xSwLVTGLtVU6sfJfK6Mr79+hBsfptI4ylYoP7CG0KCDzrcNBkL3kLsRtjXfR8T90TCPtGBTv8vvLg0Oed0LS8myCXntLJ7r21AqJ3bhKlcCm+Ii5kegppyIzMvo3T+4XscdR+eT5Npg0aMwijYrzeVZ1VnxUlrPRg3Y4js7+TIFcVsEwW5Sj/+QKHM9LmAIbMTnn8CV+4jmEiag0fc9x0w7FvFvriLhqDn9ckxd4La+lu2JhonZNqVLF24jqR72Q+WwzJPn+zhUmPXxxlAZbtc+Rk2nzjoAUSIb6FigTxKXXEXDUj8ZZ4FszY4/hpu7D5JW92cC+RPK/9VQUp9peWLoP8Ls1HqewKvsDx3eorpxWf2dpcM+TaSsaahXftCicg0e7zbvrBfnX1q+BZi6gVZg+PN/axYB6ykNeiBFE0/E5M3dotqb2FZFYibqxS+GzqP2rdWj/zPfEKwRoRpkVDPyiyu9N63wxcU7IlTsLSx+C+qrzXQIV1r2kpaE1pe1OvKyFW69rCpe3Z9E/+8QpXkq0P767PxFUelJ6fKfL7VNnCVKN+9TZgxYc/KwlJeqrAvqUs8MMrbyM0duSOaFUR/1pC1x97+Jh0kqulQA+gZm7V7gEZgussExq5hiUWndyYPgzK7Neeg86eTXG6oiW0PzgVqqpvvc4lL+fHMMPEzOfP/+BwpUuxyH5Jlsklbd5BnTxRPQyxT4ZYbZGPu3/Ume1DcD4XEVucl9NjQmjxu7FluXlZLeQHYVBNQU4gzL1ks+aVytYWrYHqAXr4Jkj+3it5WLJWxoPKAOMH5eSsXS+0ZFqM66CvNbGDtLF+FPPT2gkykrmR1e3hp+vS4WNY2iUXC/6MhMBX5mlpibbzdvJHiwFsJXFgADh58eLh+E/KJ8v/L9Qc84uqwu96nbRaxzcjecBNN0lKYkmpDAwJbmDtdFSpBUKEMFUawIZDSp2d2Pmag86Xlzs2ayubmT9fFnofn6ASjysCDlQwObOX1oTtg5cpptkSxu7mpZ3fwzWVE+30CpNg6l9bXEyfpL5HtvZ73/mRdn/njO7zljlEj8Td/Tvo9CRAblWhdUXG9rM5FV0Xzs4n2kYlU4ohTtcbasrfay5aFK1Q386OKZVLjhKzvf5zvf87J7LdubZZayjjnWumVVwvqlIkM9Hw+XKi7GPFZlKJ1PGtfCyDgsg0XkCnVRW0yBqpwOx8mGL2ZrsEhKJNAdJ1UvLO6d6X8FOej5EFj2Y/N2CHNDI467GEaUvE3ErWBz201MOz+8wBpea9/DeVC7ivswXfLjaBgoLOwHUTtwFBAWJI6v+jqGo36yAEFe9FbRuGage4Z7t5b9oA//l8IQoyzCpKd4EMgiZSrMfHUVJjzMpY30q6q8qtg4lIX/IQJ/k4VZyap1k3uyuks3CeyRocBeWGbpgpl/HbjHKFbdM5omOycJ7WIY6Gg+jdR/wGAZeie73Rm/a8b5D4uAYGrD0ZWzazD3XUphLby95TYpm4+Z26iFh20hev3rWUA3TQDswJFNqv24Q+yLLJBRJBQWK5WDd3uGWZJXG+NsQtFQ9HXKZUpWX6LIwObUsNsGkvVGnb6drXnJJNXqNiRt78vVquPl6rb75WpIfLl6AoY/if6fJ3KUcKEXX8UGGOY0adqLY1wiN/TszFHrP89Y/Mn0T6b/ZabrgpCPtpz9EAIdrbC9k9pmc6VzvLfQy65PsNhOHs+t+/B5sD39NaeulXX1eR9V8GOrv/Vs+/NofcfXGkw8+7ynOnYoGBza+uXzyA19NORK3zKSn/bYDCgN/v6SLD1IKkof5PlhrAYNuc+0AIEestSX1PnqQvUCp52j6PCt/InTK3th4EtZPLhpIP4yDyIMZJ7msjMtg7onQ4phezwRzCpZANelPId22QP1hg1h/pj0EUk2egXLSob1JqfjFUGGCowzCnLEnkTFJnv3VnyATXNlLbFu0NIjWfJCRBF6LSsiZQi9N+tAftZJvBXI8+JtaogsClhdvYrA+ONCeXShcK5TsSd+n9/kuqyS2FyvEGlb8XNFxGfYmUg0pXTW/cuOwe2hWZpQNq2I9A87Gf3bvUceeq5GeMsVxLLmF3xzgKdDN4nr17KgvwXR3v03uvXV0TXHfl5kGAj/Vzr0QlCW+ZgeZPy+2w+ER0/ynat68fZsISWlrs9faBH2RbaAqA3t2CbUY4l09eJOY6EmSwVJ0pBnwvdROxs9xRfOQetVDLo6N0E6bKzNudYqPFVgOkW0i8jEKFTzV24zrSfJkpkrp1Rn5URKIjUrROmTMnAO2IlhLD9EDz5ahP6ehn73Vv4FFLP1SanD/Cubvrc2AggxAekDbWF8Z941+ZbT+lUx7Urn41nhKXs1GabM66PbDwCWDGVKoSQFp3FpOHNGXnfRkzovZ462tA3KdNkqQwgDNVU5FFrANlzwQIYq74RbkTAMN9pY2qa8m2ypkhdcbxoy7lnolt+fGlRoM0t4ReKuMCbMEcoDJw94SBd5KFq640mduvysLfscRYEY/t2OZxntaZ7M26P6n5FHMXeFWc0+lEyNjYmey3dt08W3LdDlDPjlUQsTpUmCBBv1jN5IfUW5NoBUSi6legM8I9mHumQAlJC4YnbANiSxAf/IF+FxUzxQFxvtYPvEiZLmp/5WZluxHd1zlrJObPZe7dsue1yzzaMQCsGoF+fKjQZXurt+Xk6j9J+9cbfVqYI8WYxMeEpJs6kv4TNh8FPq2191gZTqw6ldl4P5oh+ednV6oLQdlQ9lnLah1tQWBZ5pxcNyMVnI5qfsAS7HqxfzK/bC/uaza492LsOgW20e/OCdwSfJHzIbKrk/as6GUFnM0LK81kZINK5Tr18yKgjla2LGKbBgfard31aU+HwjWY/fTQrBw012WYE/WfyQU55t//ujSPa8S3WtaY8i6lLkut/W619PwhKB9KP4ZUV12t+ZYFIkAzqMTbR8n4xEBdRg2HQoy9LFUewX4Bg9ab3SoXAmalwn22XbV2mSqcrQmlWuBEqR+2lhfI+RvBpzS1gQU1VTkDgIdleKE1gdTWlNUoBWrRTdK4kMReMP8WFbzdbpKBDePzKWOx7G7/uY2eUlWqJ2yZUz/uEtzBMtRgUIIVJhJoNPyViwsv4dN9mRPZgvG7ZrTofE6HeMkpIjgR6K6/4oNMd8HR8YE2m4WH8brm5mFCuN8gTXs9twxiFzJwkDSNOInJAgRCZNyDdWJPRMAu6ldLuIxNiUJyT2qcgooMpmx8ool6C7X6KauK9oIQ9ISkpnPPXH4o7iqTzovXpJ1lbo26eUh8vuW1w0m+puP1u+LNNS/AOdMSjkq1NtUcEpDntvAgaF3abUiW8C5x9EN/8DiMwUwgFv5pECjjqXYEZpA2mplwmGek/mgcHK89bYd8aZOS05d3eV7i7Xe2E8IRHNNcclek3G1bqOgWhmHrnXqKUSTOt6/EKpLoSWKzE/VvLibaazknhsca/Lk4HbNWx8PqVnl+CZMaBZGfO2CZC2Sr0wtwjBecxILmWPa6sv2tIjeubNFRa3e3mj7EZDAjdO+kFl78PyEqNmxUXq2d6KvRag8kPo6EUt8QBbCwbL/EhmVfI+eCg6yKUeSslfKPdwkRx0+R36riPqI7zPE/26HwhcWZq8kYR6JWcBsX+z+f8loKa39bRaKkzcWBrvfIrAjfdQmsEYWjUiCT+WIA5P2Qw/7jFuVpMqsM3BVLfyg+f7253zXWI8T96Mk3zZuAyG475Eh4DM835SknRpvO5OiIhLxyGV6rpdsDSOyBHv5ZCIwvZyiQrHZrUqc5HenKOON8OHkUKouqC9bnRNxg8MG9/fWvBsBRpqwxbGSoS3HGKVPRdrqQKqvFK0sKuha/OcobsEzul6pfr0ZwWSJOQZebNLJ0cCOGswnzlisytN/sQh1V/rawlRgtl/Ta5NsUD3EPBAH/kkIB2+HJkIdMe79nrsF5QrQoC8r6MF6u1DIdvLH/hFAC4czKLF80suhV/s8X29p/At6IwKCe9ux1vBBgWJzTksBelsphCq5u1EPMqCWWXBsjrGjTi2BNGfbeMnZn682WbNHd0+IqYdWtsjUw5KkGgTs53fVil++L0mTIZ4QObFvZ915mEITNkIPqQVN0jI76irYl2d+E3ECc7LoMRPF8P75Xy/Q4rKMxUljHs5wVuBLGzCWmNloV+FuntOdOYGdCi2WLbs9h2Jr8tlwsn4F8DwONOdrMO/XCbZrNeu03E2yVYe5iGkSy6cOPhkxb4RDC3phZUJbaECSC9D8mAtFEgXlIpwSqN0AJQNrf1D2XNknk4vyNzK5jzt6lkdUG78niI3jptJBkXi2p9COPdy7yoNmMJKoIneQGlp86hyny9HWlE6Dt88VM2l45Ghat5e3GjOppAh3AyevkSD5PLi3HF7pltvVVkxPSoYAClVFl9uPJQxgK8XCIsgv9Y8JqWojmIfypDvwgWj7Wgr8z23J9NhPDcvMTUzAXqSh5mIyk9PRo+Tk64LcL93MSpxwVJu74PHC5R+TRe5kq6jPQdh93eXibkI92MWPzBxbxlUbmPYW9OIZYys0fjUgPhySM26bLTIVfonXt6cQG4YPyia04Hz5rQG6TUJUuVV5IJFBpbwevOMVfWH9mYe3uJmnVcQPp36gF8WMMZONvtKAsssz2LxtrzkPXmzjb7VQZWUvUWlaMq7joyX1VzZ8FZeRX9ZlnGjF5aD93nW0w+dkSoL57uEtoLhj1vY4RfVnSNzowGXGy655THNlW2jNm3IyeRm3RpHAxOb2wMGSeNokW04ti0rikLoI1VItnpF0+SVYncCl8BqO8o/ZxdAmoJG943NJPz128V0eaNSk8kV4Wa6kaCvumIHAGsbuy9LvR/syTIJQHqIBI/aB3cDht3kUEWo073eIeP6m+jHq6yKHhv0IuyPUGG6IoDuGmzxnb2ior/GbR3cVuB7tWc43+8na3hFTSh0LzLUUXcq51vrSMn0w7g6LYo5GqwAbhTGSpW9u2w1Az4XRSSBnOC4JJQjIX/XkbGiawiYjIVwBrTu0PjXl6hxnc+b0Bg7+HuFNErgYnQxCwZSodDjNfMT/KuDEleC71aSB4JFZGzggzvuPhcrOzxymcpl+bbzn7H1nypvK4+FBiSkWpG4NuiSE+cEu4eUFnD5st9GasW24N5HIsz8pnWy5/l3Ccm1wxG0NkR/t72lTK1LvEWPSnYRKyoJo0PxFZBeUCMv4NN7M6vgR/LDyT0IiA65rKKSXgLoD+j9yUWdQh5oLQF77A1k++Qvx1led9n2AU3eyb0cmaJUt617yPVhuVr3tMvZ0S81CW3GzXQ3XZnYU/FJBfYdn/PBCrwyurKNi4TMGW+pzG0jBLM4Ar6dKoBAU2mP+9YzMoJXSmq1YG388x46Y0CBhlPyA6/hmQMS66/LcXcsCjyi6D921uuKYEmvx8qvo/en2HmEhn9kflV2VO4mkF85g52z0uNa7ad/6Erddd8DjAbAk7dWPkrwqB0ZwyD9mMS6sW+954WcS32jt2Oyb5N5MtHzIV+kuLf14CX2T6rFK6vBdX/k4wHYtc2OgSRFzvQgHAm7lpBcxKQ/i65v/ZDwObWiZv7O10SUEQX6pIn50UCeuTWpwwW9PKNGzVgrkzFewkc6h5KfPPFGdd4Lnm+/piixgDlLdNjRwTYID+evmxpbsIvRJ/cEl+FacXY7+uYn699XoBk+yDrZdFYAD46Xo/YcVJd8EW/SxKHV46M3rb81JHfDt67W31mMSs9ped2Hc1/MR6izZR3AWWRXYyrcgqp/XGTXq5HUhyUf8DZEacuqqx61alZkR/9bS+8elaX9rZmLh4f5fTJiyzn9K8cIfxwJioe1wBvCResh26EDLrqJ+Nqv6fXiBg04z3ZqATlmuj5j7adAmwSnk70RzLom9iba9k6cSRzLp0/+AmKCPmfRyIZgW93iPQwGHm9DDTwALtnUoHsoiQvmveN0P60xflsOwuaI1ael71Wdd0xMYB1INfalK3L7/e1nz+vA7/e2KYTWb6vzWp+dOhHzSKVC26hCWy/fGd4PiWYn1/QvONYb7D3vlvio5XOhrfqbCRbPTIW1/mBWin7kFs9ZqGWlFiqFb1jI9R9cFwE7ardL11SLT51Q/obibN2SPvub9+vc/DIObnQqjWB4yBsFNbp1QQOxcKbKHnR+UP/X8vueAUcm/i2Dk6r+f+qfNDwn+5ssAcG3Vnin3F7PHHXcddryt9AvSj8/8PV/AlBLAwQUAAIACACzfn1X7CxgdEkAAABqAAAAGwAAAHVuaXZlcnNhbC91bml2ZXJzYWwucG5nLnhtbLOxr8jNUShLLSrOzM+zVTLUM1Cyt+PlsikoSi3LTC1XqACKGekZQICSQiUqtzwzpSTDVsncyBAhlpGamZ5RYqtkaoIQ1AcaCQBQSwMEFAACAAgAG3x9V7x9NfdKAAAASQAAAB8AAAB2aWRlb2xlY3R1cmUvbG9jYWxfc2V0dGluZ3MueG1ss7GvyM1RKEstKs7Mz7NVMtQzUFJIzUvOT8nMS7dVCg1x07VQUiguScxLSczJz0u1VcrLV1Kwt+OyyclPTswJTi0pASos1rfjAgBQSwECAAAUAAIACABRZZ1U7gPNTEkDAADjCQAAFAAAAAAAAAABAAAAAAAAAAAAdW5pdmVyc2FsL3BsYXllci54bWxQSwECAAAUAAIACACzfn1XWujr95YGAAA9GQAAHQAAAAAAAAABAAAAAAB7AwAAdW5pdmVyc2FsL2NvbW1vbl9tZXNzYWdlcy5sbmdQSwECAAAUAAIACACzfn1XFR5gG6MAAAB/AQAALgAAAAAAAAABAAAAAABMCgAAdW5pdmVyc2FsL3BsYXliYWNrX2FuZF9uYXZpZ2F0aW9uX3NldHRpbmdzLnhtbFBLAQIAABQAAgAIALN+fVdO7AL+8gQAADQaAAAnAAAAAAAAAAEAAAAAADsLAAB1bml2ZXJzYWwvZmxhc2hfcHVibGlzaGluZ19zZXR0aW5ncy54bWxQSwECAAAUAAIACACzfn1X5IL5YocDAADrDAAAIQAAAAAAAAABAAAAAAByEAAAdW5pdmVyc2FsL2ZsYXNoX3NraW5fc2V0dGluZ3MueG1sUEsBAgAAFAACAAgAs359V2ND+0XsBAAAvhkAACYAAAAAAAAAAQAAAAAAOBQAAHVuaXZlcnNhbC9odG1sX3B1Ymxpc2hpbmdfc2V0dGluZ3MueG1sUEsBAgAAFAACAAgAs359V2tSvfi4AQAAfAYAACEAAAAAAAAAAQAAAAAAaBkAAHVuaXZlcnNhbC9odG1sX3NraW5fc2V0dGluZ3MuanNvblBLAQIAABQAAgAIALN+fVew7V1XbgAAAHYAAAAcAAAAAAAAAAEAAAAAAF8bAAB1bml2ZXJzYWwvbG9jYWxfc2V0dGluZ3MueG1sUEsBAgAAFAACAAgAs359Vwlj1PN6KwAA5EIAABcAAAAAAAAAAAAAAAAABxwAAHVuaXZlcnNhbC91bml2ZXJzYWwucG5nUEsBAgAAFAACAAgAs359V+wsYHRJAAAAagAAABsAAAAAAAAAAQAAAAAAtkcAAHVuaXZlcnNhbC91bml2ZXJzYWwucG5nLnhtbFBLAQIAABQAAgAIABt8fVe8fTX3SgAAAEkAAAAfAAAAAAAAAAEAAAAAADhIAAB2aWRlb2xlY3R1cmUvbG9jYWxfc2V0dGluZ3MueG1sUEsFBgAAAAALAAsAVQMAAL9IAAAAAA==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4FFD567-21BA-4FE3-AEEB-DBE00E4C52A4}:448"/>
  <p:tag name="ISPRING_CUSTOM_TIMING_USED" val="1"/>
  <p:tag name="GENSWF_ADVANCE_TIME" val="16.569"/>
  <p:tag name="GENSWF_SLIDE_TITLE" val="ĐÁP ÁN BÀI TẬP THÀNH PHẦN CẤU TẠO TẾ BÀO"/>
  <p:tag name="ISPRING_SLIDE_INDENT_LEVEL" val="0"/>
  <p:tag name="ISPRING_PRESENTER_ID" val="{CDBABDDF-4E43-4D54-93E4-2FA4FF8C1592}"/>
  <p:tag name="ISPRING_SLIDE_ID_2" val="{40D1D77D-BE74-449B-9A36-85E0FAC1C9EC}"/>
  <p:tag name="ISPRING_PLAYER_LAYOUT_TYPE" val="F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613253F-81E7-4074-BC6D-FA49A836A364}:1439"/>
  <p:tag name="ISPRING_CUSTOM_TIMING_USED" val="1"/>
  <p:tag name="GENSWF_SLIDE_TITLE" val="CHÚ THÍCH VỊ TRÍ 3 THÀNH PHẦN CHÍNH CỦA TẾ BÀO"/>
  <p:tag name="ISPRING_SLIDE_INDENT_LEVEL" val="0"/>
  <p:tag name="ISPRING_PRESENTER_ID" val="{CDBABDDF-4E43-4D54-93E4-2FA4FF8C1592}"/>
  <p:tag name="ISPRING_INTERACTION_TYPE_SHAPE_ADDED" val="iSpring.LabeledGraphic"/>
  <p:tag name="ISPRING_INTERACTION_FULL_PATH" val="G:\KHTN 6 SÁNG\KHTN 6 Cánh diều\THCS YEN MY - PHAM THU HANG.RAR\BAI 12 E LEARNING\interactions\intr1.visuals"/>
  <p:tag name="ISPRING_INTERACTION_RELATIVE_PATH" val="BAI 12 E LEARNING\interactions\intr1.visuals"/>
  <p:tag name="GENSWF_ADVANCE_TIME" val="25.100"/>
  <p:tag name="TIMING" val="|8.905|1.994|2.272"/>
  <p:tag name="ISPRING_SLIDE_ID_2" val="{6BADA4C4-59C1-4686-9BB5-07F022CE4DE6}"/>
  <p:tag name="ISPRING_PLAYER_LAYOUT_TYPE" val="F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299E8BE-7046-44F4-9161-A9BE807C68E9}:1444"/>
  <p:tag name="ISPRING_CUSTOM_TIMING_USED" val="1"/>
  <p:tag name="GENSWF_ADVANCE_TIME" val="15.772"/>
  <p:tag name="GENSWF_SLIDE_TITLE" val="PHẦN 2"/>
  <p:tag name="ISPRING_SLIDE_INDENT_LEVEL" val="0"/>
  <p:tag name="ISPRING_PRESENTER_ID" val="{CDBABDDF-4E43-4D54-93E4-2FA4FF8C1592}"/>
  <p:tag name="ISPRING_SLIDE_ID_2" val="{CFC72ABA-AD14-497C-9CC7-3374C8D9D85E}"/>
  <p:tag name="ISPRING_PLAYER_LAYOUT_TYPE" val="F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550AEE4-0F7F-45E2-A5D6-D6B6FFB04C3A}:1443"/>
  <p:tag name="ISPRING_CUSTOM_TIMING_USED" val="1"/>
  <p:tag name="GENSWF_ADVANCE_TIME" val="17.572"/>
  <p:tag name="GENSWF_SLIDE_TITLE" val="PHÂN BIỆT TẾ BÀO ĐỘNG VẬT VÀ TẾ BÀO THỰC VẬT"/>
  <p:tag name="ISPRING_SLIDE_INDENT_LEVEL" val="0"/>
  <p:tag name="ISPRING_PRESENTER_ID" val="{CDBABDDF-4E43-4D54-93E4-2FA4FF8C1592}"/>
  <p:tag name="ISPRING_SLIDE_ID_2" val="{F6362143-67AC-468D-82FB-E9DA6CD4BA64}"/>
  <p:tag name="ISPRING_PLAYER_LAYOUT_TYPE" val="F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26A1E55-5C1B-4C86-8480-C166C7877ECF}:1441"/>
  <p:tag name="ISPRING_CUSTOM_TIMING_USED" val="1"/>
  <p:tag name="GENSWF_ADVANCE_TIME" val="7.365"/>
  <p:tag name="ISPRING_SLIDE_INDENT_LEVEL" val="0"/>
  <p:tag name="ISPRING_PRESENTER_ID" val="{CDBABDDF-4E43-4D54-93E4-2FA4FF8C1592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G:\KHTN 6 SÁNG\KHTN 6 Cánh diều\THCS YEN MY - PHAM THU HANG.RAR\BAI 12 E LEARNING\quiz\quiz2.quiz"/>
  <p:tag name="ISPRING_QUIZ_RELATIVE_PATH" val="BAI 12 E LEARNING\quiz\quiz2.quiz"/>
  <p:tag name="GENSWF_SLIDE_TITLE" val="BÀI TẬP PHẦN 2"/>
  <p:tag name="ISPRING_SLIDE_ID_2" val="{134B7F79-41B5-4469-802D-FD950B46BC04}"/>
  <p:tag name="ISPRING_PLAYER_LAYOUT_TYPE" val="F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A12CC09-937E-4916-8183-A9A214310ADB}:1440"/>
  <p:tag name="GENSWF_ADVANCE_TIME" val="14.100"/>
  <p:tag name="ISPRING_CUSTOM_TIMING_USED" val="1"/>
  <p:tag name="GENSWF_SLIDE_TITLE" val="PHẦN 3"/>
  <p:tag name="ISPRING_SLIDE_INDENT_LEVEL" val="0"/>
  <p:tag name="ISPRING_PRESENTER_ID" val="{CDBABDDF-4E43-4D54-93E4-2FA4FF8C1592}"/>
  <p:tag name="ISPRING_SLIDE_ID_2" val="{61D3E944-ED32-482C-8C06-3AD2E3B3002D}"/>
  <p:tag name="ISPRING_PLAYER_LAYOUT_TYPE" val="F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C8EF0F0-FD0B-4809-87A6-70F2EB8E9616}:1445"/>
  <p:tag name="GENSWF_ADVANCE_TIME" val="90.001"/>
  <p:tag name="ISPRING_CUSTOM_TIMING_USED" val="1"/>
  <p:tag name="TIMING" val="|17.237"/>
  <p:tag name="GENSWF_SLIDE_TITLE" val="VIDEO TẾ BÀO ĐỘNG VẬT VÀ THỰC VẬT"/>
  <p:tag name="ISPRING_SLIDE_INDENT_LEVEL" val="0"/>
  <p:tag name="ISPRING_PRESENTER_ID" val="{CDBABDDF-4E43-4D54-93E4-2FA4FF8C1592}"/>
  <p:tag name="ISPRING_SLIDE_ID_2" val="{8A5390DB-CE4F-4DBB-88F9-9EAEAAFB2E9F}"/>
  <p:tag name="ISPRING_PLAYER_LAYOUT_TYPE" val="F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B83AF86-7831-4CA5-8A6C-4BBB7D08D008}:1434"/>
  <p:tag name="ISPRING_CUSTOM_TIMING_USED" val="1"/>
  <p:tag name="GENSWF_ADVANCE_TIME" val="24.633"/>
  <p:tag name="GENSWF_SLIDE_TITLE" val="EM CÓ BIẾT"/>
  <p:tag name="ISPRING_SLIDE_INDENT_LEVEL" val="0"/>
  <p:tag name="ISPRING_PRESENTER_ID" val="{CDBABDDF-4E43-4D54-93E4-2FA4FF8C1592}"/>
  <p:tag name="TIMING" val="|11.685|5.119"/>
  <p:tag name="ISPRING_SLIDE_ID_2" val="{E46D4A0B-FEB8-4DDE-9139-1B6814C9E5E3}"/>
  <p:tag name="ISPRING_PLAYER_LAYOUT_TYPE" val="F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2.124"/>
  <p:tag name="ISPRING_SLIDE_INDENT_LEVEL" val="0"/>
  <p:tag name="ISPRING_PRESENTER_ID" val="{CDBABDDF-4E43-4D54-93E4-2FA4FF8C1592}"/>
  <p:tag name="GENSWF_SLIDE_TITLE" val="CỦNG CỐ"/>
  <p:tag name="GENSWF_SLIDE_UID" val="{EED4E97C-68C2-4F67-95E0-F862FCAE63FD}:1453"/>
  <p:tag name="ISPRING_SLIDE_ID_2" val="{15C6EC7A-2BEB-4A1E-98B7-3530118E39BB}"/>
  <p:tag name="ISPRING_PLAYER_LAYOUT_TYPE" val="F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B1D106A3-13BC-40F8-98FF-E9138E61154E}:1448"/>
  <p:tag name="ISPRING_CUSTOM_TIMING_USED" val="1"/>
  <p:tag name="ISPRING_SLIDE_INDENT_LEVEL" val="0"/>
  <p:tag name="ISPRING_PRESENTER_ID" val="{CDBABDDF-4E43-4D54-93E4-2FA4FF8C1592}"/>
  <p:tag name="GENSWF_SLIDE_TITLE" val="BÀI TẬP CỦNG CỐ"/>
  <p:tag name="GENSWF_ADVANCE_TIME" val="65.828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3.quiz"/>
  <p:tag name="ISPRING_QUIZ_FULL_PATH" val="G:\KHTN 6 SÁNG\KHTN 6 Cánh diều\THCS YEN MY - PHAM THU HANG.RAR\BAI 12 E LEARNING\quiz\quiz3.quiz"/>
  <p:tag name="ISPRING_QUIZ_RELATIVE_PATH" val="BAI 12 E LEARNING\quiz\quiz3.quiz"/>
  <p:tag name="ISPRING_SLIDE_ID_2" val="{8FED92C2-74FC-414F-9828-D5C11ED1151F}"/>
  <p:tag name="ISPRING_PLAYER_LAYOUT_TYPE" val="F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CFCFD1D-4AD7-4D0E-84CA-946FECC77EC3}:1452"/>
  <p:tag name="ISPRING_SLIDE_INDENT_LEVEL" val="0"/>
  <p:tag name="ISPRING_PRESENTER_ID" val="{CDBABDDF-4E43-4D54-93E4-2FA4FF8C1592}"/>
  <p:tag name="GENSWF_ADVANCE_TIME" val="77.453"/>
  <p:tag name="ISPRING_CUSTOM_TIMING_USED" val="1"/>
  <p:tag name="ISPRING_INTERACTION_TYPE_SHAPE_ADDED" val="iSpring.LabeledGraphic"/>
  <p:tag name="ISPRING_SLIDE_ID_2" val="{09CC0D88-C789-4B19-B2E4-989E899EC8BD}"/>
  <p:tag name="ISPRING_PLAYER_LAYOUT_TYPE" val="Full"/>
  <p:tag name="GENSWF_SLIDE_TITLE" val="TRANG ĐẦU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2.124"/>
  <p:tag name="GENSWF_SLIDE_UID" val="{04C460D7-99D8-4C4D-B7A1-4DB1C53A97D6}:1451"/>
  <p:tag name="GENSWF_SLIDE_TITLE" val="KẾT BÀI"/>
  <p:tag name="ISPRING_SLIDE_INDENT_LEVEL" val="0"/>
  <p:tag name="ISPRING_PRESENTER_ID" val="{CDBABDDF-4E43-4D54-93E4-2FA4FF8C1592}"/>
  <p:tag name="ISPRING_SLIDE_ID_2" val="{6DD2D349-7C75-41C2-9170-292998801C7A}"/>
  <p:tag name="ISPRING_PLAYER_LAYOUT_TYPE" val="F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80.000"/>
  <p:tag name="GENSWF_SLIDE_TITLE" val="Vòng quay may mắn"/>
  <p:tag name="ISPRING_SLIDE_INDENT_LEVEL" val="0"/>
  <p:tag name="ISPRING_PRESENTER_ID" val="{CDBABDDF-4E43-4D54-93E4-2FA4FF8C1592}"/>
  <p:tag name="GENSWF_SLIDE_UID" val="{5D9D1166-A7DF-42C9-AC88-1AB825BE134C}:1454"/>
  <p:tag name="ISPRING_CUSTOM_TIMING_USED" val="1"/>
  <p:tag name="TIMING" val="|16.99|0.001|0.001|0.001|0.001|0.001|0.001|0.001|0.001|0.001|0.001|0.001|0.001|0.001|0.001|0.001|0.001|0.001|0.001|0.001"/>
  <p:tag name="ISPRING_SLIDE_ID_2" val="{4E1CE636-553F-4A00-AE69-28C88C66BE26}"/>
  <p:tag name="ISPRING_PLAYER_LAYOUT_TYPE" val="F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FB27DE1-7862-4C5C-AD94-60651683F5B4}:312"/>
  <p:tag name="ISPRING_SLIDE_HAS_SCREEN_REC" val="1"/>
  <p:tag name="ISPRING_CUSTOM_TIMING_USED" val="1"/>
  <p:tag name="GENSWF_SLIDE_TITLE" val="GIỚI THIỆU"/>
  <p:tag name="ISPRING_SLIDE_INDENT_LEVEL" val="0"/>
  <p:tag name="ISPRING_PRESENTER_ID" val="{CDBABDDF-4E43-4D54-93E4-2FA4FF8C1592}"/>
  <p:tag name="GENSWF_ADVANCE_TIME" val="21.143"/>
  <p:tag name="TIMING" val="|7.247|8.829"/>
  <p:tag name="ISPRING_SLIDE_ID_2" val="{C0019805-B75F-48D3-9207-77BBE87D9D63}"/>
  <p:tag name="ISPRING_PLAYER_LAYOUT_TYPE" val="F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0C8FE1B-8B7B-4B04-B148-8B4E82F0EE46}:1447"/>
  <p:tag name="GENSWF_ADVANCE_TIME" val="80.343"/>
  <p:tag name="ISPRING_CUSTOM_TIMING_USED" val="1"/>
  <p:tag name="GENSWF_SLIDE_TITLE" val="VIDEO HÌNH DẠNG KÍCH THƯỚC TẾ BÀO"/>
  <p:tag name="ISPRING_SLIDE_INDENT_LEVEL" val="0"/>
  <p:tag name="ISPRING_PRESENTER_ID" val="{CDBABDDF-4E43-4D54-93E4-2FA4FF8C1592}"/>
  <p:tag name="TIMING" val="|8.626"/>
  <p:tag name="ISPRING_SLIDE_ID_2" val="{50D0A244-1BBA-49A6-8B9F-77B7AA601497}"/>
  <p:tag name="ISPRING_PLAYER_LAYOUT_TYPE" val="F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2F66931-1667-4911-A78D-57B348EBF3C3}:440"/>
  <p:tag name="ISPRING_CUSTOM_TIMING_USED" val="1"/>
  <p:tag name="GENSWF_ADVANCE_TIME" val="15.635"/>
  <p:tag name="GENSWF_SLIDE_TITLE" val="BÀI TẬP MỞ BÀI"/>
  <p:tag name="ISPRING_SLIDE_INDENT_LEVEL" val="0"/>
  <p:tag name="ISPRING_PRESENTER_ID" val="{CDBABDDF-4E43-4D54-93E4-2FA4FF8C1592}"/>
  <p:tag name="ISPRING_QUIZ_SHAPES_ADD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ISPRING_QUIZ_FULL_PATH" val="G:\KHTN 6 SÁNG\KHTN 6 Cánh diều\THCS YEN MY - PHAM THU HANG.RAR\BAI 12 E LEARNING\quiz\quiz1.quiz"/>
  <p:tag name="ISPRING_QUIZ_RELATIVE_PATH" val="BAI 12 E LEARNING\quiz\quiz1.quiz"/>
  <p:tag name="ISPRING_SLIDE_ID_2" val="{E6CB92F9-9B53-410B-B5A7-0284F96C97F9}"/>
  <p:tag name="ISPRING_PLAYER_LAYOUT_TYPE" val="F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97408F2-2DF2-45E4-BEB2-256A73564B04}:278"/>
  <p:tag name="ISPRING_CUSTOM_TIMING_USED" val="1"/>
  <p:tag name="GENSWF_ADVANCE_TIME" val="40.641"/>
  <p:tag name="GENSWF_SLIDE_TITLE" val="GIỚI THIỆU NỘI DUNG BÀI HỌC"/>
  <p:tag name="ISPRING_SLIDE_INDENT_LEVEL" val="0"/>
  <p:tag name="ISPRING_PRESENTER_ID" val="{CDBABDDF-4E43-4D54-93E4-2FA4FF8C1592}"/>
  <p:tag name="TIMING" val="|10.274|2.807|3.194|4.081"/>
  <p:tag name="ISPRING_SLIDE_ID_2" val="{A84C46CB-33FD-4DD2-BD51-5BC3845A0A2D}"/>
  <p:tag name="ISPRING_PLAYER_LAYOUT_TYPE" val="F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9C9594B-3768-4827-9996-7C2595019BB2}:306"/>
  <p:tag name="ISPRING_CUSTOM_TIMING_USED" val="1"/>
  <p:tag name="GENSWF_ADVANCE_TIME" val="11.539"/>
  <p:tag name="GENSWF_SLIDE_TITLE" val="PHẦN 1"/>
  <p:tag name="ISPRING_SLIDE_INDENT_LEVEL" val="0"/>
  <p:tag name="ISPRING_PRESENTER_ID" val="{CDBABDDF-4E43-4D54-93E4-2FA4FF8C1592}"/>
  <p:tag name="TIMING" val="|7.37"/>
  <p:tag name="ISPRING_SLIDE_ID_2" val="{E337F910-867B-4FDC-AAE7-D9E26916EF2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5CA74C4-2120-4BD3-91FD-6EA47AF49747}:1446"/>
  <p:tag name="GENSWF_ADVANCE_TIME" val="44.556"/>
  <p:tag name="ISPRING_CUSTOM_TIMING_USED" val="1"/>
  <p:tag name="TIMING" val="|11.707"/>
  <p:tag name="GENSWF_SLIDE_TITLE" val="VIDEO CÁC THÀNH PHẦN CẤU TẠO TẾ BÀO"/>
  <p:tag name="ISPRING_SLIDE_INDENT_LEVEL" val="0"/>
  <p:tag name="ISPRING_PRESENTER_ID" val="{CDBABDDF-4E43-4D54-93E4-2FA4FF8C1592}"/>
  <p:tag name="ISPRING_SLIDE_ID_2" val="{E16B882F-6F43-4B97-9890-B422E764A292}"/>
  <p:tag name="ISPRING_PLAYER_LAYOUT_TYPE" val="F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3039A3A-6958-41BD-A377-428A27EE6BE7}:446"/>
  <p:tag name="ISPRING_CUSTOM_TIMING_USED" val="1"/>
  <p:tag name="GENSWF_ADVANCE_TIME" val="13.192"/>
  <p:tag name="GENSWF_SLIDE_TITLE" val="BÀI TẬP CÁC THÀNH PHẦN CẤU TẠO TẾ BÀO"/>
  <p:tag name="ISPRING_SLIDE_INDENT_LEVEL" val="0"/>
  <p:tag name="ISPRING_PRESENTER_ID" val="{CDBABDDF-4E43-4D54-93E4-2FA4FF8C1592}"/>
  <p:tag name="ISPRING_SLIDE_ID_2" val="{B2F7346F-9E34-4D5A-9B68-0A5113E913DF}"/>
  <p:tag name="ISPRING_PLAYER_LAYOUT_TYPE" val="Full"/>
</p:tagLst>
</file>

<file path=ppt/theme/theme1.xml><?xml version="1.0" encoding="utf-8"?>
<a:theme xmlns:a="http://schemas.openxmlformats.org/drawingml/2006/main" name="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</TotalTime>
  <Words>939</Words>
  <Application>Microsoft Office PowerPoint</Application>
  <PresentationFormat>Widescreen</PresentationFormat>
  <Paragraphs>545</Paragraphs>
  <Slides>20</Slides>
  <Notes>20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#9Slide07 Nokia</vt:lpstr>
      <vt:lpstr>Arial</vt:lpstr>
      <vt:lpstr>Calibri</vt:lpstr>
      <vt:lpstr>Calibri Light</vt:lpstr>
      <vt:lpstr>Segoe UI</vt:lpstr>
      <vt:lpstr>Segoe UI Semibold</vt:lpstr>
      <vt:lpstr>华文彩云</vt:lpstr>
      <vt:lpstr>Tahoma</vt:lpstr>
      <vt:lpstr>Times New Roman</vt:lpstr>
      <vt:lpstr>10</vt:lpstr>
      <vt:lpstr>自定义设计方案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Em có biết?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KHTN 6 PHAMTHUHANG THCS YENMY</dc:title>
  <dc:creator>d</dc:creator>
  <cp:lastModifiedBy>d</cp:lastModifiedBy>
  <cp:revision>408</cp:revision>
  <dcterms:created xsi:type="dcterms:W3CDTF">2023-10-26T02:00:04Z</dcterms:created>
  <dcterms:modified xsi:type="dcterms:W3CDTF">2023-11-29T08:59:45Z</dcterms:modified>
</cp:coreProperties>
</file>